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1" r:id="rId5"/>
    <p:sldId id="256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6" autoAdjust="0"/>
    <p:restoredTop sz="94660"/>
  </p:normalViewPr>
  <p:slideViewPr>
    <p:cSldViewPr snapToGrid="0">
      <p:cViewPr>
        <p:scale>
          <a:sx n="50" d="100"/>
          <a:sy n="50" d="100"/>
        </p:scale>
        <p:origin x="120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94A3-8159-71A8-06AF-F6468AA8A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663B2-3A66-4D24-B05E-A1A60B6D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447C-9930-748A-5B80-838BA03F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0741-64AE-B3F1-F565-6593C89C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CBC5-E6B1-2D1B-8267-6BE0B6A3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D500-414A-3E4F-7435-92685D00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B00DCB-7DDB-7964-FFBF-869062745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4F32-67E6-2D47-A468-43D7CC2C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54F9-BBF5-D6F2-D7FD-299ABECB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0E76-8B26-0690-A68C-CF9CD882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9A29E-C286-6FD8-6CCA-AC261F531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2327C-3FCA-EB09-4CF6-2D2E2626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3B0E4-6373-BB64-4A24-5144FEB3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1722-2600-86A8-919F-0D3B2CDBA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81DAB-3FB3-889C-A433-46D06AD6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099-1CFD-685B-FA2F-8A169C33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FD4A-00E7-9160-2F5D-59864225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81F0F-EB21-F0C6-F702-833DA546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B4E96-C285-2300-93B2-3A66EF34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8FA01-61FE-C5AB-E8C2-BB58408A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BD00-55D7-B43C-8DC4-3D3B88BC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FCD7F-C8CE-07DD-1854-697DB8D5A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CC74-F3E2-B3B2-2BFC-3D88EF82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338A-D076-B2F0-13FF-B127B002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1F243-368A-7328-98B6-1409AE2A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2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E185-2591-DE54-CD99-4D699F7B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34FC-43C3-0435-C132-10CB54F1F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A1A14-8CD6-AF99-3736-0F50397FF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7C924-76FF-99CE-68B2-C798BA3B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13CAE-3321-D1F4-ACBA-C1ECAA94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DF26-75EE-B7E6-0279-4927C688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0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6297-B5BB-A8B5-165A-9794FD30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7741-4919-0FC4-65CA-BE9B7CEB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820A-19C2-98AE-75C0-165960D73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F91A1-A2A5-48E8-E1DA-AFB2AA97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0546E-A01A-E344-C5E7-B7E5CBC5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BF534-D32B-D00F-1A5A-AB79DA9C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CFB3-B07C-B7FA-794E-5F68111B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68F0-121C-0ECF-BE9B-B5F024ED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7CC5-3B9A-D03C-96DE-B1A6C951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89252-0D13-96E2-4BE3-A1C59EAA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6C909-C228-0583-2901-63192E62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54558-4EA8-6905-C94E-B1933E44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4B21A-0F4C-79B0-5454-B80D4416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EF4CF-7A78-1C3A-5513-02E70539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C93F5-B253-8AE6-6795-467AA242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2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1C15-8DE1-A11D-9901-53C576AF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220C-A975-8242-AE0C-5A5C2615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0F407-C127-CCD5-6D0D-C6A7FC973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7613B-81BB-3890-A30E-0C0B6DCA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ADEC4-9CD6-6CB9-B8DE-7733F745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FEAA-20CC-E5BB-0476-8CAB6162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8F1C-4D58-4A6F-87C3-865444AC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63225-D871-07D7-B913-345B0317D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09609-AA71-FBF9-7D32-21DBCAB31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41E7B-6703-BA83-397B-F5A6BE0E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E37C-2122-9358-D3FC-4096A9AB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4D64-AB52-E972-14F3-08AC6FEA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1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E2E1E-63B2-150D-0F9E-41D5E634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B3B7-B066-248F-66D4-5971014D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D02-870B-0ACF-9BEA-0826DB7E4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6BDA-6014-4AB5-86FD-8B092C79EC68}" type="datetimeFigureOut">
              <a:rPr lang="en-US" smtClean="0"/>
              <a:t>10-Sep-22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A9D7A-DDE1-F8A2-F0F6-ECEDCDAB2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B6BFB-0084-C695-2D93-7B8B91623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756E-A5D2-4445-8E9A-A70D1976E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>
            <a:extLst>
              <a:ext uri="{FF2B5EF4-FFF2-40B4-BE49-F238E27FC236}">
                <a16:creationId xmlns:a16="http://schemas.microsoft.com/office/drawing/2014/main" id="{13AFF72C-5CEF-FC59-B727-B9F1328E3482}"/>
              </a:ext>
            </a:extLst>
          </p:cNvPr>
          <p:cNvGrpSpPr/>
          <p:nvPr/>
        </p:nvGrpSpPr>
        <p:grpSpPr>
          <a:xfrm>
            <a:off x="0" y="0"/>
            <a:ext cx="12192000" cy="4626864"/>
            <a:chOff x="0" y="0"/>
            <a:chExt cx="12192000" cy="4626864"/>
          </a:xfrm>
        </p:grpSpPr>
        <p:pic>
          <p:nvPicPr>
            <p:cNvPr id="233" name="Picture 2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D9B577-4731-EA04-BD5A-9B068669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0"/>
              <a:ext cx="577215" cy="578358"/>
            </a:xfrm>
            <a:prstGeom prst="rect">
              <a:avLst/>
            </a:prstGeom>
          </p:spPr>
        </p:pic>
        <p:pic>
          <p:nvPicPr>
            <p:cNvPr id="235" name="Picture 2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44A47B-3FA0-6E71-F6AB-029CFD309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0"/>
              <a:ext cx="577215" cy="578358"/>
            </a:xfrm>
            <a:prstGeom prst="rect">
              <a:avLst/>
            </a:prstGeom>
          </p:spPr>
        </p:pic>
        <p:pic>
          <p:nvPicPr>
            <p:cNvPr id="237" name="Picture 2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5FA24C-4C94-D611-EE94-676E5BD09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0"/>
              <a:ext cx="577215" cy="578358"/>
            </a:xfrm>
            <a:prstGeom prst="rect">
              <a:avLst/>
            </a:prstGeom>
          </p:spPr>
        </p:pic>
        <p:pic>
          <p:nvPicPr>
            <p:cNvPr id="239" name="Picture 2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F569B3-4AC7-5902-1102-408B7470D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0"/>
              <a:ext cx="577215" cy="578358"/>
            </a:xfrm>
            <a:prstGeom prst="rect">
              <a:avLst/>
            </a:prstGeom>
          </p:spPr>
        </p:pic>
        <p:pic>
          <p:nvPicPr>
            <p:cNvPr id="241" name="Picture 2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DB8FA6-23A1-FFE0-C4F5-0D493933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0"/>
              <a:ext cx="577215" cy="578358"/>
            </a:xfrm>
            <a:prstGeom prst="rect">
              <a:avLst/>
            </a:prstGeom>
          </p:spPr>
        </p:pic>
        <p:pic>
          <p:nvPicPr>
            <p:cNvPr id="243" name="Picture 2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D35030E-A9FA-CEEB-33B2-4A7FE71A0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0"/>
              <a:ext cx="577215" cy="578358"/>
            </a:xfrm>
            <a:prstGeom prst="rect">
              <a:avLst/>
            </a:prstGeom>
          </p:spPr>
        </p:pic>
        <p:pic>
          <p:nvPicPr>
            <p:cNvPr id="245" name="Picture 2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A198790-B203-4299-31B6-97A22FF3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0"/>
              <a:ext cx="577215" cy="578358"/>
            </a:xfrm>
            <a:prstGeom prst="rect">
              <a:avLst/>
            </a:prstGeom>
          </p:spPr>
        </p:pic>
        <p:pic>
          <p:nvPicPr>
            <p:cNvPr id="247" name="Picture 2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4BBA8CB-0C6F-A0F6-85BB-6FC03E984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0"/>
              <a:ext cx="577215" cy="578358"/>
            </a:xfrm>
            <a:prstGeom prst="rect">
              <a:avLst/>
            </a:prstGeom>
          </p:spPr>
        </p:pic>
        <p:pic>
          <p:nvPicPr>
            <p:cNvPr id="249" name="Picture 2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189D4D9-DEB1-86BE-E07D-96DBF36BA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0"/>
              <a:ext cx="577215" cy="578358"/>
            </a:xfrm>
            <a:prstGeom prst="rect">
              <a:avLst/>
            </a:prstGeom>
          </p:spPr>
        </p:pic>
        <p:pic>
          <p:nvPicPr>
            <p:cNvPr id="251" name="Picture 2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351E2C-FD39-6E46-2576-7342A6C4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0"/>
              <a:ext cx="577215" cy="578358"/>
            </a:xfrm>
            <a:prstGeom prst="rect">
              <a:avLst/>
            </a:prstGeom>
          </p:spPr>
        </p:pic>
        <p:pic>
          <p:nvPicPr>
            <p:cNvPr id="253" name="Picture 2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4565D4-6F3C-AC38-FBA0-8180F4A7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0"/>
              <a:ext cx="577215" cy="578358"/>
            </a:xfrm>
            <a:prstGeom prst="rect">
              <a:avLst/>
            </a:prstGeom>
          </p:spPr>
        </p:pic>
        <p:pic>
          <p:nvPicPr>
            <p:cNvPr id="255" name="Picture 2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3BD6986-619F-9E65-5699-C1D674C3F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0"/>
              <a:ext cx="577215" cy="578358"/>
            </a:xfrm>
            <a:prstGeom prst="rect">
              <a:avLst/>
            </a:prstGeom>
          </p:spPr>
        </p:pic>
        <p:pic>
          <p:nvPicPr>
            <p:cNvPr id="257" name="Picture 2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82A1D5-767D-3E22-A051-F3A248E13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0"/>
              <a:ext cx="577215" cy="578358"/>
            </a:xfrm>
            <a:prstGeom prst="rect">
              <a:avLst/>
            </a:prstGeom>
          </p:spPr>
        </p:pic>
        <p:pic>
          <p:nvPicPr>
            <p:cNvPr id="259" name="Picture 2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780276-9996-CEA2-FBA8-1D0B8CB5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0"/>
              <a:ext cx="577215" cy="578358"/>
            </a:xfrm>
            <a:prstGeom prst="rect">
              <a:avLst/>
            </a:prstGeom>
          </p:spPr>
        </p:pic>
        <p:pic>
          <p:nvPicPr>
            <p:cNvPr id="261" name="Picture 2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F750FE-7AA8-9CD3-5125-EB3CF190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0"/>
              <a:ext cx="577215" cy="578358"/>
            </a:xfrm>
            <a:prstGeom prst="rect">
              <a:avLst/>
            </a:prstGeom>
          </p:spPr>
        </p:pic>
        <p:pic>
          <p:nvPicPr>
            <p:cNvPr id="263" name="Picture 2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67A1A-F7FF-EA24-32EE-196845854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0"/>
              <a:ext cx="577215" cy="578358"/>
            </a:xfrm>
            <a:prstGeom prst="rect">
              <a:avLst/>
            </a:prstGeom>
          </p:spPr>
        </p:pic>
        <p:pic>
          <p:nvPicPr>
            <p:cNvPr id="265" name="Picture 2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C0ABE2E-D3E4-3023-C917-FEBE69E25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0"/>
              <a:ext cx="577215" cy="578358"/>
            </a:xfrm>
            <a:prstGeom prst="rect">
              <a:avLst/>
            </a:prstGeom>
          </p:spPr>
        </p:pic>
        <p:pic>
          <p:nvPicPr>
            <p:cNvPr id="267" name="Picture 2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ED3F32-A795-B471-09FA-6B1C21B8E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0"/>
              <a:ext cx="577215" cy="578358"/>
            </a:xfrm>
            <a:prstGeom prst="rect">
              <a:avLst/>
            </a:prstGeom>
          </p:spPr>
        </p:pic>
        <p:pic>
          <p:nvPicPr>
            <p:cNvPr id="269" name="Picture 2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0D827F-35E8-A318-0EA4-4F8887AD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0"/>
              <a:ext cx="577215" cy="578358"/>
            </a:xfrm>
            <a:prstGeom prst="rect">
              <a:avLst/>
            </a:prstGeom>
          </p:spPr>
        </p:pic>
        <p:pic>
          <p:nvPicPr>
            <p:cNvPr id="271" name="Picture 2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C9665E4-F874-F080-B787-ABD029FFE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0"/>
              <a:ext cx="577215" cy="578358"/>
            </a:xfrm>
            <a:prstGeom prst="rect">
              <a:avLst/>
            </a:prstGeom>
          </p:spPr>
        </p:pic>
        <p:pic>
          <p:nvPicPr>
            <p:cNvPr id="273" name="Picture 2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E63A69-4913-00D5-B258-BFE5AB94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0"/>
              <a:ext cx="577215" cy="578358"/>
            </a:xfrm>
            <a:prstGeom prst="rect">
              <a:avLst/>
            </a:prstGeom>
          </p:spPr>
        </p:pic>
        <p:pic>
          <p:nvPicPr>
            <p:cNvPr id="275" name="Picture 2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2FF10D2-D0A1-6B9E-3D4C-315C7550F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0"/>
              <a:ext cx="70485" cy="578358"/>
            </a:xfrm>
            <a:prstGeom prst="rect">
              <a:avLst/>
            </a:prstGeom>
          </p:spPr>
        </p:pic>
        <p:pic>
          <p:nvPicPr>
            <p:cNvPr id="297" name="Picture 2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2B3D1B-755D-1CA9-81C8-9D8AAAA8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578358"/>
              <a:ext cx="577215" cy="578358"/>
            </a:xfrm>
            <a:prstGeom prst="rect">
              <a:avLst/>
            </a:prstGeom>
          </p:spPr>
        </p:pic>
        <p:pic>
          <p:nvPicPr>
            <p:cNvPr id="299" name="Picture 2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489B33-AA5C-7E95-F93D-AAA31D800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578358"/>
              <a:ext cx="577215" cy="578358"/>
            </a:xfrm>
            <a:prstGeom prst="rect">
              <a:avLst/>
            </a:prstGeom>
          </p:spPr>
        </p:pic>
        <p:pic>
          <p:nvPicPr>
            <p:cNvPr id="301" name="Picture 3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CAB7E3-14A1-DB9A-56B5-F35E77C43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578358"/>
              <a:ext cx="577215" cy="578358"/>
            </a:xfrm>
            <a:prstGeom prst="rect">
              <a:avLst/>
            </a:prstGeom>
          </p:spPr>
        </p:pic>
        <p:pic>
          <p:nvPicPr>
            <p:cNvPr id="303" name="Picture 3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6C33392-1257-179D-9CA6-E75F49C7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578358"/>
              <a:ext cx="577215" cy="578358"/>
            </a:xfrm>
            <a:prstGeom prst="rect">
              <a:avLst/>
            </a:prstGeom>
          </p:spPr>
        </p:pic>
        <p:pic>
          <p:nvPicPr>
            <p:cNvPr id="305" name="Picture 3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725EFBD-CB66-A59A-B508-633517395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578358"/>
              <a:ext cx="577215" cy="578358"/>
            </a:xfrm>
            <a:prstGeom prst="rect">
              <a:avLst/>
            </a:prstGeom>
          </p:spPr>
        </p:pic>
        <p:pic>
          <p:nvPicPr>
            <p:cNvPr id="307" name="Picture 3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732B27-60A7-39FC-FAFD-84C34C38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578358"/>
              <a:ext cx="577215" cy="578358"/>
            </a:xfrm>
            <a:prstGeom prst="rect">
              <a:avLst/>
            </a:prstGeom>
          </p:spPr>
        </p:pic>
        <p:pic>
          <p:nvPicPr>
            <p:cNvPr id="309" name="Picture 3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A5BB5A-A5D7-5092-E678-1F385F881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578358"/>
              <a:ext cx="577215" cy="578358"/>
            </a:xfrm>
            <a:prstGeom prst="rect">
              <a:avLst/>
            </a:prstGeom>
          </p:spPr>
        </p:pic>
        <p:pic>
          <p:nvPicPr>
            <p:cNvPr id="311" name="Picture 3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A58DAD-2CBD-A076-E89C-99CAFC1D8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578358"/>
              <a:ext cx="577215" cy="578358"/>
            </a:xfrm>
            <a:prstGeom prst="rect">
              <a:avLst/>
            </a:prstGeom>
          </p:spPr>
        </p:pic>
        <p:pic>
          <p:nvPicPr>
            <p:cNvPr id="313" name="Picture 3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72F3AF4-F6E0-7EC5-53D5-BFCACDE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578358"/>
              <a:ext cx="577215" cy="578358"/>
            </a:xfrm>
            <a:prstGeom prst="rect">
              <a:avLst/>
            </a:prstGeom>
          </p:spPr>
        </p:pic>
        <p:pic>
          <p:nvPicPr>
            <p:cNvPr id="315" name="Picture 3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DEDD4D-EC67-7979-1FA3-701F39FD0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578358"/>
              <a:ext cx="577215" cy="578358"/>
            </a:xfrm>
            <a:prstGeom prst="rect">
              <a:avLst/>
            </a:prstGeom>
          </p:spPr>
        </p:pic>
        <p:pic>
          <p:nvPicPr>
            <p:cNvPr id="317" name="Picture 3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F9E63B6-FFA2-3001-1B19-94AB4DD02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578358"/>
              <a:ext cx="577215" cy="578358"/>
            </a:xfrm>
            <a:prstGeom prst="rect">
              <a:avLst/>
            </a:prstGeom>
          </p:spPr>
        </p:pic>
        <p:pic>
          <p:nvPicPr>
            <p:cNvPr id="319" name="Picture 3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0C593F1-F265-4661-BA52-1BE504CE4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578358"/>
              <a:ext cx="577215" cy="578358"/>
            </a:xfrm>
            <a:prstGeom prst="rect">
              <a:avLst/>
            </a:prstGeom>
          </p:spPr>
        </p:pic>
        <p:pic>
          <p:nvPicPr>
            <p:cNvPr id="321" name="Picture 3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3AC2D27-96B3-A0CB-1DB6-A9723831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578358"/>
              <a:ext cx="577215" cy="578358"/>
            </a:xfrm>
            <a:prstGeom prst="rect">
              <a:avLst/>
            </a:prstGeom>
          </p:spPr>
        </p:pic>
        <p:pic>
          <p:nvPicPr>
            <p:cNvPr id="323" name="Picture 3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BD20B33-0DDA-01B0-FDCB-9C447846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578358"/>
              <a:ext cx="577215" cy="578358"/>
            </a:xfrm>
            <a:prstGeom prst="rect">
              <a:avLst/>
            </a:prstGeom>
          </p:spPr>
        </p:pic>
        <p:pic>
          <p:nvPicPr>
            <p:cNvPr id="325" name="Picture 3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558D88-41C6-97DE-7449-087F69BD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578358"/>
              <a:ext cx="577215" cy="578358"/>
            </a:xfrm>
            <a:prstGeom prst="rect">
              <a:avLst/>
            </a:prstGeom>
          </p:spPr>
        </p:pic>
        <p:pic>
          <p:nvPicPr>
            <p:cNvPr id="327" name="Picture 3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58D727-3D16-F8AA-6399-47E9F5AC3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578358"/>
              <a:ext cx="577215" cy="578358"/>
            </a:xfrm>
            <a:prstGeom prst="rect">
              <a:avLst/>
            </a:prstGeom>
          </p:spPr>
        </p:pic>
        <p:pic>
          <p:nvPicPr>
            <p:cNvPr id="329" name="Picture 3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AD0A91-6E0D-9D1F-5F31-4B51CD18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578358"/>
              <a:ext cx="577215" cy="578358"/>
            </a:xfrm>
            <a:prstGeom prst="rect">
              <a:avLst/>
            </a:prstGeom>
          </p:spPr>
        </p:pic>
        <p:pic>
          <p:nvPicPr>
            <p:cNvPr id="331" name="Picture 3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D58BE7-DE23-E56E-62DD-C73110890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578358"/>
              <a:ext cx="577215" cy="578358"/>
            </a:xfrm>
            <a:prstGeom prst="rect">
              <a:avLst/>
            </a:prstGeom>
          </p:spPr>
        </p:pic>
        <p:pic>
          <p:nvPicPr>
            <p:cNvPr id="333" name="Picture 3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11811A-97D8-2448-1611-F29BB46AE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578358"/>
              <a:ext cx="577215" cy="578358"/>
            </a:xfrm>
            <a:prstGeom prst="rect">
              <a:avLst/>
            </a:prstGeom>
          </p:spPr>
        </p:pic>
        <p:pic>
          <p:nvPicPr>
            <p:cNvPr id="335" name="Picture 3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C8C1F0-A6EF-C84E-D57F-7AA6EC113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578358"/>
              <a:ext cx="577215" cy="578358"/>
            </a:xfrm>
            <a:prstGeom prst="rect">
              <a:avLst/>
            </a:prstGeom>
          </p:spPr>
        </p:pic>
        <p:pic>
          <p:nvPicPr>
            <p:cNvPr id="337" name="Picture 3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B230A1-2C13-5D15-7D4B-169233FBC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578358"/>
              <a:ext cx="577215" cy="578358"/>
            </a:xfrm>
            <a:prstGeom prst="rect">
              <a:avLst/>
            </a:prstGeom>
          </p:spPr>
        </p:pic>
        <p:pic>
          <p:nvPicPr>
            <p:cNvPr id="339" name="Picture 3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83F34B-E9F2-BB62-F76F-96D47F351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578358"/>
              <a:ext cx="70485" cy="578358"/>
            </a:xfrm>
            <a:prstGeom prst="rect">
              <a:avLst/>
            </a:prstGeom>
          </p:spPr>
        </p:pic>
        <p:pic>
          <p:nvPicPr>
            <p:cNvPr id="341" name="Picture 3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A202B4C-035E-EF1A-3722-050F67A3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156716"/>
              <a:ext cx="577215" cy="578358"/>
            </a:xfrm>
            <a:prstGeom prst="rect">
              <a:avLst/>
            </a:prstGeom>
          </p:spPr>
        </p:pic>
        <p:pic>
          <p:nvPicPr>
            <p:cNvPr id="343" name="Picture 3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F5C229-3D00-5B59-7D74-850685B86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156716"/>
              <a:ext cx="577215" cy="578358"/>
            </a:xfrm>
            <a:prstGeom prst="rect">
              <a:avLst/>
            </a:prstGeom>
          </p:spPr>
        </p:pic>
        <p:pic>
          <p:nvPicPr>
            <p:cNvPr id="345" name="Picture 3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78C4D93-4967-8E33-7445-4B6805AAF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156716"/>
              <a:ext cx="577215" cy="578358"/>
            </a:xfrm>
            <a:prstGeom prst="rect">
              <a:avLst/>
            </a:prstGeom>
          </p:spPr>
        </p:pic>
        <p:pic>
          <p:nvPicPr>
            <p:cNvPr id="347" name="Picture 3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90E717-A916-9D6B-83CE-EA2F9F7E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156716"/>
              <a:ext cx="577215" cy="578358"/>
            </a:xfrm>
            <a:prstGeom prst="rect">
              <a:avLst/>
            </a:prstGeom>
          </p:spPr>
        </p:pic>
        <p:pic>
          <p:nvPicPr>
            <p:cNvPr id="349" name="Picture 3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077B9-C672-81D7-FCBF-3C7BCC5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156716"/>
              <a:ext cx="577215" cy="578358"/>
            </a:xfrm>
            <a:prstGeom prst="rect">
              <a:avLst/>
            </a:prstGeom>
          </p:spPr>
        </p:pic>
        <p:pic>
          <p:nvPicPr>
            <p:cNvPr id="351" name="Picture 3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DB11896-9F07-5ED6-CD15-3B9E094D2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156716"/>
              <a:ext cx="577215" cy="578358"/>
            </a:xfrm>
            <a:prstGeom prst="rect">
              <a:avLst/>
            </a:prstGeom>
          </p:spPr>
        </p:pic>
        <p:pic>
          <p:nvPicPr>
            <p:cNvPr id="353" name="Picture 3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CF2DA-8367-11F1-8983-C45601653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156716"/>
              <a:ext cx="577215" cy="578358"/>
            </a:xfrm>
            <a:prstGeom prst="rect">
              <a:avLst/>
            </a:prstGeom>
          </p:spPr>
        </p:pic>
        <p:pic>
          <p:nvPicPr>
            <p:cNvPr id="355" name="Picture 3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0DF14B-C728-D1E1-919E-983E51B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156716"/>
              <a:ext cx="577215" cy="578358"/>
            </a:xfrm>
            <a:prstGeom prst="rect">
              <a:avLst/>
            </a:prstGeom>
          </p:spPr>
        </p:pic>
        <p:pic>
          <p:nvPicPr>
            <p:cNvPr id="357" name="Picture 3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C467C3D-C4DA-1CBE-A4F6-5A6CE667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156716"/>
              <a:ext cx="577215" cy="578358"/>
            </a:xfrm>
            <a:prstGeom prst="rect">
              <a:avLst/>
            </a:prstGeom>
          </p:spPr>
        </p:pic>
        <p:pic>
          <p:nvPicPr>
            <p:cNvPr id="359" name="Picture 3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6C56B0-A947-7767-07FF-48E606569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156716"/>
              <a:ext cx="577215" cy="578358"/>
            </a:xfrm>
            <a:prstGeom prst="rect">
              <a:avLst/>
            </a:prstGeom>
          </p:spPr>
        </p:pic>
        <p:pic>
          <p:nvPicPr>
            <p:cNvPr id="361" name="Picture 3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C4522-2292-5D3F-F573-1FB32A61D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156716"/>
              <a:ext cx="577215" cy="578358"/>
            </a:xfrm>
            <a:prstGeom prst="rect">
              <a:avLst/>
            </a:prstGeom>
          </p:spPr>
        </p:pic>
        <p:pic>
          <p:nvPicPr>
            <p:cNvPr id="363" name="Picture 3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41B5F1-7178-B262-BEE5-3019AA336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156716"/>
              <a:ext cx="577215" cy="578358"/>
            </a:xfrm>
            <a:prstGeom prst="rect">
              <a:avLst/>
            </a:prstGeom>
          </p:spPr>
        </p:pic>
        <p:pic>
          <p:nvPicPr>
            <p:cNvPr id="365" name="Picture 3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3CD466-200A-0178-7C82-327E831BA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156716"/>
              <a:ext cx="577215" cy="578358"/>
            </a:xfrm>
            <a:prstGeom prst="rect">
              <a:avLst/>
            </a:prstGeom>
          </p:spPr>
        </p:pic>
        <p:pic>
          <p:nvPicPr>
            <p:cNvPr id="367" name="Picture 3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4E5143-9484-062E-5698-053DDB654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156716"/>
              <a:ext cx="577215" cy="578358"/>
            </a:xfrm>
            <a:prstGeom prst="rect">
              <a:avLst/>
            </a:prstGeom>
          </p:spPr>
        </p:pic>
        <p:pic>
          <p:nvPicPr>
            <p:cNvPr id="369" name="Picture 3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EE09F0B-D34D-7C8C-291C-CA0BDCD3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156716"/>
              <a:ext cx="577215" cy="578358"/>
            </a:xfrm>
            <a:prstGeom prst="rect">
              <a:avLst/>
            </a:prstGeom>
          </p:spPr>
        </p:pic>
        <p:pic>
          <p:nvPicPr>
            <p:cNvPr id="371" name="Picture 3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FAEB938-A03D-7457-9FEB-64D05A15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156716"/>
              <a:ext cx="577215" cy="578358"/>
            </a:xfrm>
            <a:prstGeom prst="rect">
              <a:avLst/>
            </a:prstGeom>
          </p:spPr>
        </p:pic>
        <p:pic>
          <p:nvPicPr>
            <p:cNvPr id="373" name="Picture 3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4AA2B5-10DD-73D3-C36F-4D1594FC6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156716"/>
              <a:ext cx="577215" cy="578358"/>
            </a:xfrm>
            <a:prstGeom prst="rect">
              <a:avLst/>
            </a:prstGeom>
          </p:spPr>
        </p:pic>
        <p:pic>
          <p:nvPicPr>
            <p:cNvPr id="375" name="Picture 3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A0988C0-B552-2B73-8CB1-FD569FE0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156716"/>
              <a:ext cx="577215" cy="578358"/>
            </a:xfrm>
            <a:prstGeom prst="rect">
              <a:avLst/>
            </a:prstGeom>
          </p:spPr>
        </p:pic>
        <p:pic>
          <p:nvPicPr>
            <p:cNvPr id="377" name="Picture 3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171F15-4C80-40CE-8011-02657D16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156716"/>
              <a:ext cx="577215" cy="578358"/>
            </a:xfrm>
            <a:prstGeom prst="rect">
              <a:avLst/>
            </a:prstGeom>
          </p:spPr>
        </p:pic>
        <p:pic>
          <p:nvPicPr>
            <p:cNvPr id="379" name="Picture 3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F41BBD-3730-3A68-FFE4-C41E2681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156716"/>
              <a:ext cx="577215" cy="578358"/>
            </a:xfrm>
            <a:prstGeom prst="rect">
              <a:avLst/>
            </a:prstGeom>
          </p:spPr>
        </p:pic>
        <p:pic>
          <p:nvPicPr>
            <p:cNvPr id="381" name="Picture 3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AC2094-A23F-0265-E86F-A08188440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156716"/>
              <a:ext cx="577215" cy="578358"/>
            </a:xfrm>
            <a:prstGeom prst="rect">
              <a:avLst/>
            </a:prstGeom>
          </p:spPr>
        </p:pic>
        <p:pic>
          <p:nvPicPr>
            <p:cNvPr id="383" name="Picture 3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D1B509-C7B3-DF86-EF77-3F2A8ECC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156716"/>
              <a:ext cx="70485" cy="578358"/>
            </a:xfrm>
            <a:prstGeom prst="rect">
              <a:avLst/>
            </a:prstGeom>
          </p:spPr>
        </p:pic>
        <p:pic>
          <p:nvPicPr>
            <p:cNvPr id="385" name="Picture 3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B6185-3D31-E030-090B-92C3260E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735074"/>
              <a:ext cx="577215" cy="578358"/>
            </a:xfrm>
            <a:prstGeom prst="rect">
              <a:avLst/>
            </a:prstGeom>
          </p:spPr>
        </p:pic>
        <p:pic>
          <p:nvPicPr>
            <p:cNvPr id="387" name="Picture 3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065B3E1-AFE1-53B8-5E47-86715362A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735074"/>
              <a:ext cx="577215" cy="578358"/>
            </a:xfrm>
            <a:prstGeom prst="rect">
              <a:avLst/>
            </a:prstGeom>
          </p:spPr>
        </p:pic>
        <p:pic>
          <p:nvPicPr>
            <p:cNvPr id="389" name="Picture 3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4B16083-9FBD-DBC3-98D8-4D8E2AFA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735074"/>
              <a:ext cx="577215" cy="578358"/>
            </a:xfrm>
            <a:prstGeom prst="rect">
              <a:avLst/>
            </a:prstGeom>
          </p:spPr>
        </p:pic>
        <p:pic>
          <p:nvPicPr>
            <p:cNvPr id="391" name="Picture 3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6DFCCB-84BA-7D25-A376-00D4D694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735074"/>
              <a:ext cx="577215" cy="578358"/>
            </a:xfrm>
            <a:prstGeom prst="rect">
              <a:avLst/>
            </a:prstGeom>
          </p:spPr>
        </p:pic>
        <p:pic>
          <p:nvPicPr>
            <p:cNvPr id="393" name="Picture 3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56A0765-96AE-F627-3921-E14D4930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735074"/>
              <a:ext cx="577215" cy="578358"/>
            </a:xfrm>
            <a:prstGeom prst="rect">
              <a:avLst/>
            </a:prstGeom>
          </p:spPr>
        </p:pic>
        <p:pic>
          <p:nvPicPr>
            <p:cNvPr id="395" name="Picture 3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74D2BE-4699-BCAC-69C8-FC0F338B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735074"/>
              <a:ext cx="577215" cy="578358"/>
            </a:xfrm>
            <a:prstGeom prst="rect">
              <a:avLst/>
            </a:prstGeom>
          </p:spPr>
        </p:pic>
        <p:pic>
          <p:nvPicPr>
            <p:cNvPr id="397" name="Picture 3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FCD61F7-2503-9729-BCA6-94953CEE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735074"/>
              <a:ext cx="577215" cy="578358"/>
            </a:xfrm>
            <a:prstGeom prst="rect">
              <a:avLst/>
            </a:prstGeom>
          </p:spPr>
        </p:pic>
        <p:pic>
          <p:nvPicPr>
            <p:cNvPr id="399" name="Picture 3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B158D5-6D43-0934-BCAF-D6203F645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735074"/>
              <a:ext cx="577215" cy="578358"/>
            </a:xfrm>
            <a:prstGeom prst="rect">
              <a:avLst/>
            </a:prstGeom>
          </p:spPr>
        </p:pic>
        <p:pic>
          <p:nvPicPr>
            <p:cNvPr id="401" name="Picture 4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DCC5D4-877C-A0EE-A08C-DDD4AB3D7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735074"/>
              <a:ext cx="577215" cy="578358"/>
            </a:xfrm>
            <a:prstGeom prst="rect">
              <a:avLst/>
            </a:prstGeom>
          </p:spPr>
        </p:pic>
        <p:pic>
          <p:nvPicPr>
            <p:cNvPr id="403" name="Picture 4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082BD8-4664-DB70-C595-FB16C764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735074"/>
              <a:ext cx="577215" cy="578358"/>
            </a:xfrm>
            <a:prstGeom prst="rect">
              <a:avLst/>
            </a:prstGeom>
          </p:spPr>
        </p:pic>
        <p:pic>
          <p:nvPicPr>
            <p:cNvPr id="405" name="Picture 4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551A70C-3ABD-D020-8C4A-9FEB94A34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735074"/>
              <a:ext cx="577215" cy="578358"/>
            </a:xfrm>
            <a:prstGeom prst="rect">
              <a:avLst/>
            </a:prstGeom>
          </p:spPr>
        </p:pic>
        <p:pic>
          <p:nvPicPr>
            <p:cNvPr id="407" name="Picture 4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2984F16-51F9-D6E0-E3DC-8D77A2D42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735074"/>
              <a:ext cx="577215" cy="578358"/>
            </a:xfrm>
            <a:prstGeom prst="rect">
              <a:avLst/>
            </a:prstGeom>
          </p:spPr>
        </p:pic>
        <p:pic>
          <p:nvPicPr>
            <p:cNvPr id="409" name="Picture 4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05A855-7096-2D66-5EC5-3DF9B0265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735074"/>
              <a:ext cx="577215" cy="578358"/>
            </a:xfrm>
            <a:prstGeom prst="rect">
              <a:avLst/>
            </a:prstGeom>
          </p:spPr>
        </p:pic>
        <p:pic>
          <p:nvPicPr>
            <p:cNvPr id="411" name="Picture 4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919D6E-B9F8-0204-EAC5-4CA9967C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735074"/>
              <a:ext cx="577215" cy="578358"/>
            </a:xfrm>
            <a:prstGeom prst="rect">
              <a:avLst/>
            </a:prstGeom>
          </p:spPr>
        </p:pic>
        <p:pic>
          <p:nvPicPr>
            <p:cNvPr id="413" name="Picture 4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9A118E-B769-4644-4CC4-826A1F8E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735074"/>
              <a:ext cx="577215" cy="578358"/>
            </a:xfrm>
            <a:prstGeom prst="rect">
              <a:avLst/>
            </a:prstGeom>
          </p:spPr>
        </p:pic>
        <p:pic>
          <p:nvPicPr>
            <p:cNvPr id="415" name="Picture 4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FABA34-7940-7563-C6A8-7290B08D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735074"/>
              <a:ext cx="577215" cy="578358"/>
            </a:xfrm>
            <a:prstGeom prst="rect">
              <a:avLst/>
            </a:prstGeom>
          </p:spPr>
        </p:pic>
        <p:pic>
          <p:nvPicPr>
            <p:cNvPr id="417" name="Picture 4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7438906-7488-E199-5AAB-319BF820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735074"/>
              <a:ext cx="577215" cy="578358"/>
            </a:xfrm>
            <a:prstGeom prst="rect">
              <a:avLst/>
            </a:prstGeom>
          </p:spPr>
        </p:pic>
        <p:pic>
          <p:nvPicPr>
            <p:cNvPr id="419" name="Picture 4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8CD134-E55D-F977-7BDA-839098821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735074"/>
              <a:ext cx="577215" cy="578358"/>
            </a:xfrm>
            <a:prstGeom prst="rect">
              <a:avLst/>
            </a:prstGeom>
          </p:spPr>
        </p:pic>
        <p:pic>
          <p:nvPicPr>
            <p:cNvPr id="421" name="Picture 4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CBC81E-3572-45A9-8F99-8B45044F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735074"/>
              <a:ext cx="577215" cy="578358"/>
            </a:xfrm>
            <a:prstGeom prst="rect">
              <a:avLst/>
            </a:prstGeom>
          </p:spPr>
        </p:pic>
        <p:pic>
          <p:nvPicPr>
            <p:cNvPr id="423" name="Picture 4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9DA480-AC61-5C3D-BC0A-FFC5DBA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735074"/>
              <a:ext cx="577215" cy="578358"/>
            </a:xfrm>
            <a:prstGeom prst="rect">
              <a:avLst/>
            </a:prstGeom>
          </p:spPr>
        </p:pic>
        <p:pic>
          <p:nvPicPr>
            <p:cNvPr id="425" name="Picture 4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FFA15A8-A6CB-462C-FBFC-B3354092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735074"/>
              <a:ext cx="577215" cy="578358"/>
            </a:xfrm>
            <a:prstGeom prst="rect">
              <a:avLst/>
            </a:prstGeom>
          </p:spPr>
        </p:pic>
        <p:pic>
          <p:nvPicPr>
            <p:cNvPr id="427" name="Picture 4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B0F06E-BFA2-143D-C32D-EFE7E377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735074"/>
              <a:ext cx="70485" cy="578358"/>
            </a:xfrm>
            <a:prstGeom prst="rect">
              <a:avLst/>
            </a:prstGeom>
          </p:spPr>
        </p:pic>
        <p:pic>
          <p:nvPicPr>
            <p:cNvPr id="429" name="Picture 4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85113DF-3E21-C7D3-9DC2-1880EED6C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313432"/>
              <a:ext cx="577215" cy="578358"/>
            </a:xfrm>
            <a:prstGeom prst="rect">
              <a:avLst/>
            </a:prstGeom>
          </p:spPr>
        </p:pic>
        <p:pic>
          <p:nvPicPr>
            <p:cNvPr id="431" name="Picture 4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7C65FCD-0CBD-C6BC-BFE3-8BF1D46A7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313432"/>
              <a:ext cx="577215" cy="578358"/>
            </a:xfrm>
            <a:prstGeom prst="rect">
              <a:avLst/>
            </a:prstGeom>
          </p:spPr>
        </p:pic>
        <p:pic>
          <p:nvPicPr>
            <p:cNvPr id="433" name="Picture 4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42DE1-CADE-18EC-FA6B-A04D668B0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313432"/>
              <a:ext cx="577215" cy="578358"/>
            </a:xfrm>
            <a:prstGeom prst="rect">
              <a:avLst/>
            </a:prstGeom>
          </p:spPr>
        </p:pic>
        <p:pic>
          <p:nvPicPr>
            <p:cNvPr id="435" name="Picture 4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FB2350-1EC4-37D6-1AC2-C1306537B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313432"/>
              <a:ext cx="577215" cy="578358"/>
            </a:xfrm>
            <a:prstGeom prst="rect">
              <a:avLst/>
            </a:prstGeom>
          </p:spPr>
        </p:pic>
        <p:pic>
          <p:nvPicPr>
            <p:cNvPr id="437" name="Picture 4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8DD1-45ED-7017-D0D6-31DD0CFB5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313432"/>
              <a:ext cx="577215" cy="578358"/>
            </a:xfrm>
            <a:prstGeom prst="rect">
              <a:avLst/>
            </a:prstGeom>
          </p:spPr>
        </p:pic>
        <p:pic>
          <p:nvPicPr>
            <p:cNvPr id="439" name="Picture 4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7C6B358-540D-A4EE-7E9C-3A4D8316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313432"/>
              <a:ext cx="577215" cy="578358"/>
            </a:xfrm>
            <a:prstGeom prst="rect">
              <a:avLst/>
            </a:prstGeom>
          </p:spPr>
        </p:pic>
        <p:pic>
          <p:nvPicPr>
            <p:cNvPr id="441" name="Picture 4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7560E-9607-2687-BD51-A0750DE49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313432"/>
              <a:ext cx="577215" cy="578358"/>
            </a:xfrm>
            <a:prstGeom prst="rect">
              <a:avLst/>
            </a:prstGeom>
          </p:spPr>
        </p:pic>
        <p:pic>
          <p:nvPicPr>
            <p:cNvPr id="443" name="Picture 4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32087B-A7D0-030E-EBED-D22EE1945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313432"/>
              <a:ext cx="577215" cy="578358"/>
            </a:xfrm>
            <a:prstGeom prst="rect">
              <a:avLst/>
            </a:prstGeom>
          </p:spPr>
        </p:pic>
        <p:pic>
          <p:nvPicPr>
            <p:cNvPr id="445" name="Picture 4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C766D48-4914-ACE0-E389-0DF62F328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313432"/>
              <a:ext cx="577215" cy="578358"/>
            </a:xfrm>
            <a:prstGeom prst="rect">
              <a:avLst/>
            </a:prstGeom>
          </p:spPr>
        </p:pic>
        <p:pic>
          <p:nvPicPr>
            <p:cNvPr id="447" name="Picture 4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84B7EB-4E21-099D-7E8F-24C8D376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313432"/>
              <a:ext cx="577215" cy="578358"/>
            </a:xfrm>
            <a:prstGeom prst="rect">
              <a:avLst/>
            </a:prstGeom>
          </p:spPr>
        </p:pic>
        <p:pic>
          <p:nvPicPr>
            <p:cNvPr id="449" name="Picture 4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51B4B3-1361-39FE-EBAE-7342D132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313432"/>
              <a:ext cx="577215" cy="578358"/>
            </a:xfrm>
            <a:prstGeom prst="rect">
              <a:avLst/>
            </a:prstGeom>
          </p:spPr>
        </p:pic>
        <p:pic>
          <p:nvPicPr>
            <p:cNvPr id="451" name="Picture 4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50CDB8-4B54-5213-35CF-DCA45019F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313432"/>
              <a:ext cx="577215" cy="578358"/>
            </a:xfrm>
            <a:prstGeom prst="rect">
              <a:avLst/>
            </a:prstGeom>
          </p:spPr>
        </p:pic>
        <p:pic>
          <p:nvPicPr>
            <p:cNvPr id="453" name="Picture 4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B70795-6829-36F4-E95C-8765E4ED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313432"/>
              <a:ext cx="577215" cy="578358"/>
            </a:xfrm>
            <a:prstGeom prst="rect">
              <a:avLst/>
            </a:prstGeom>
          </p:spPr>
        </p:pic>
        <p:pic>
          <p:nvPicPr>
            <p:cNvPr id="455" name="Picture 4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72937D-545D-6B8B-28BB-9E8166BE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313432"/>
              <a:ext cx="577215" cy="578358"/>
            </a:xfrm>
            <a:prstGeom prst="rect">
              <a:avLst/>
            </a:prstGeom>
          </p:spPr>
        </p:pic>
        <p:pic>
          <p:nvPicPr>
            <p:cNvPr id="457" name="Picture 4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7887392-921B-B3F4-478A-FA627506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313432"/>
              <a:ext cx="577215" cy="578358"/>
            </a:xfrm>
            <a:prstGeom prst="rect">
              <a:avLst/>
            </a:prstGeom>
          </p:spPr>
        </p:pic>
        <p:pic>
          <p:nvPicPr>
            <p:cNvPr id="459" name="Picture 4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BE89135-9C10-1289-4A47-218576C08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313432"/>
              <a:ext cx="577215" cy="578358"/>
            </a:xfrm>
            <a:prstGeom prst="rect">
              <a:avLst/>
            </a:prstGeom>
          </p:spPr>
        </p:pic>
        <p:pic>
          <p:nvPicPr>
            <p:cNvPr id="461" name="Picture 4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C9A82C-0713-B87E-3CDD-21293ACF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313432"/>
              <a:ext cx="577215" cy="578358"/>
            </a:xfrm>
            <a:prstGeom prst="rect">
              <a:avLst/>
            </a:prstGeom>
          </p:spPr>
        </p:pic>
        <p:pic>
          <p:nvPicPr>
            <p:cNvPr id="463" name="Picture 4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3669CF-1424-1BCC-5D50-3C057249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313432"/>
              <a:ext cx="577215" cy="578358"/>
            </a:xfrm>
            <a:prstGeom prst="rect">
              <a:avLst/>
            </a:prstGeom>
          </p:spPr>
        </p:pic>
        <p:pic>
          <p:nvPicPr>
            <p:cNvPr id="465" name="Picture 4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F19D18-7B60-4ABB-6DE9-025073C6D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313432"/>
              <a:ext cx="577215" cy="578358"/>
            </a:xfrm>
            <a:prstGeom prst="rect">
              <a:avLst/>
            </a:prstGeom>
          </p:spPr>
        </p:pic>
        <p:pic>
          <p:nvPicPr>
            <p:cNvPr id="467" name="Picture 4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4D787B-7E41-DEE9-9A67-8E93C26D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313432"/>
              <a:ext cx="577215" cy="578358"/>
            </a:xfrm>
            <a:prstGeom prst="rect">
              <a:avLst/>
            </a:prstGeom>
          </p:spPr>
        </p:pic>
        <p:pic>
          <p:nvPicPr>
            <p:cNvPr id="469" name="Picture 4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147855D-D304-B8B3-86B6-727E516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313432"/>
              <a:ext cx="577215" cy="578358"/>
            </a:xfrm>
            <a:prstGeom prst="rect">
              <a:avLst/>
            </a:prstGeom>
          </p:spPr>
        </p:pic>
        <p:pic>
          <p:nvPicPr>
            <p:cNvPr id="471" name="Picture 4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59461C-D334-809F-8121-E81FBFD8D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313432"/>
              <a:ext cx="70485" cy="578358"/>
            </a:xfrm>
            <a:prstGeom prst="rect">
              <a:avLst/>
            </a:prstGeom>
          </p:spPr>
        </p:pic>
        <p:pic>
          <p:nvPicPr>
            <p:cNvPr id="473" name="Picture 4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BEB28FF-9E3A-301C-BB26-9E0CBEB5C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891790"/>
              <a:ext cx="577215" cy="578358"/>
            </a:xfrm>
            <a:prstGeom prst="rect">
              <a:avLst/>
            </a:prstGeom>
          </p:spPr>
        </p:pic>
        <p:pic>
          <p:nvPicPr>
            <p:cNvPr id="475" name="Picture 4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2AE7B11-E3BC-7CD9-5161-9F8192AC4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891790"/>
              <a:ext cx="577215" cy="578358"/>
            </a:xfrm>
            <a:prstGeom prst="rect">
              <a:avLst/>
            </a:prstGeom>
          </p:spPr>
        </p:pic>
        <p:pic>
          <p:nvPicPr>
            <p:cNvPr id="477" name="Picture 4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B2883EF-7DFE-B70B-80CE-6A856EB0A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891790"/>
              <a:ext cx="577215" cy="578358"/>
            </a:xfrm>
            <a:prstGeom prst="rect">
              <a:avLst/>
            </a:prstGeom>
          </p:spPr>
        </p:pic>
        <p:pic>
          <p:nvPicPr>
            <p:cNvPr id="479" name="Picture 4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755BA40-B952-710C-7DF5-AB9DFB6F5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891790"/>
              <a:ext cx="577215" cy="578358"/>
            </a:xfrm>
            <a:prstGeom prst="rect">
              <a:avLst/>
            </a:prstGeom>
          </p:spPr>
        </p:pic>
        <p:pic>
          <p:nvPicPr>
            <p:cNvPr id="481" name="Picture 4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A98DB7-2CAF-5CEC-46A3-8A9EBAB5C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891790"/>
              <a:ext cx="577215" cy="578358"/>
            </a:xfrm>
            <a:prstGeom prst="rect">
              <a:avLst/>
            </a:prstGeom>
          </p:spPr>
        </p:pic>
        <p:pic>
          <p:nvPicPr>
            <p:cNvPr id="483" name="Picture 4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DDF97-9F70-819A-59BD-3FFCA67AE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891790"/>
              <a:ext cx="577215" cy="578358"/>
            </a:xfrm>
            <a:prstGeom prst="rect">
              <a:avLst/>
            </a:prstGeom>
          </p:spPr>
        </p:pic>
        <p:pic>
          <p:nvPicPr>
            <p:cNvPr id="485" name="Picture 4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4E6614-028A-03EC-6A31-DC9E475EB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891790"/>
              <a:ext cx="577215" cy="578358"/>
            </a:xfrm>
            <a:prstGeom prst="rect">
              <a:avLst/>
            </a:prstGeom>
          </p:spPr>
        </p:pic>
        <p:pic>
          <p:nvPicPr>
            <p:cNvPr id="487" name="Picture 4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E5A17C7-D02C-2EF5-4ECC-3104FE0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891790"/>
              <a:ext cx="577215" cy="578358"/>
            </a:xfrm>
            <a:prstGeom prst="rect">
              <a:avLst/>
            </a:prstGeom>
          </p:spPr>
        </p:pic>
        <p:pic>
          <p:nvPicPr>
            <p:cNvPr id="489" name="Picture 4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C652F8F-33A2-18D6-FEBB-E1BAD1DCF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891790"/>
              <a:ext cx="577215" cy="578358"/>
            </a:xfrm>
            <a:prstGeom prst="rect">
              <a:avLst/>
            </a:prstGeom>
          </p:spPr>
        </p:pic>
        <p:pic>
          <p:nvPicPr>
            <p:cNvPr id="491" name="Picture 4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201AC9-A89C-A8C5-1BEC-752A6F37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891790"/>
              <a:ext cx="577215" cy="578358"/>
            </a:xfrm>
            <a:prstGeom prst="rect">
              <a:avLst/>
            </a:prstGeom>
          </p:spPr>
        </p:pic>
        <p:pic>
          <p:nvPicPr>
            <p:cNvPr id="493" name="Picture 4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7C5971F-A2CC-C81C-D552-F1408A54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891790"/>
              <a:ext cx="577215" cy="578358"/>
            </a:xfrm>
            <a:prstGeom prst="rect">
              <a:avLst/>
            </a:prstGeom>
          </p:spPr>
        </p:pic>
        <p:pic>
          <p:nvPicPr>
            <p:cNvPr id="495" name="Picture 4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FF2D88F-C782-4108-2596-878A5E83A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891790"/>
              <a:ext cx="577215" cy="578358"/>
            </a:xfrm>
            <a:prstGeom prst="rect">
              <a:avLst/>
            </a:prstGeom>
          </p:spPr>
        </p:pic>
        <p:pic>
          <p:nvPicPr>
            <p:cNvPr id="497" name="Picture 4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02D57A-E25A-BD9D-6BC6-7191CBF61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891790"/>
              <a:ext cx="577215" cy="578358"/>
            </a:xfrm>
            <a:prstGeom prst="rect">
              <a:avLst/>
            </a:prstGeom>
          </p:spPr>
        </p:pic>
        <p:pic>
          <p:nvPicPr>
            <p:cNvPr id="499" name="Picture 4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06B40-16E0-1D41-07BD-6FDC46B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891790"/>
              <a:ext cx="577215" cy="578358"/>
            </a:xfrm>
            <a:prstGeom prst="rect">
              <a:avLst/>
            </a:prstGeom>
          </p:spPr>
        </p:pic>
        <p:pic>
          <p:nvPicPr>
            <p:cNvPr id="501" name="Picture 5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002E0A-C936-F75E-2088-6FEA491E7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891790"/>
              <a:ext cx="577215" cy="578358"/>
            </a:xfrm>
            <a:prstGeom prst="rect">
              <a:avLst/>
            </a:prstGeom>
          </p:spPr>
        </p:pic>
        <p:pic>
          <p:nvPicPr>
            <p:cNvPr id="503" name="Picture 5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B84BA66-CF15-DBFE-ADA7-444169A3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891790"/>
              <a:ext cx="577215" cy="578358"/>
            </a:xfrm>
            <a:prstGeom prst="rect">
              <a:avLst/>
            </a:prstGeom>
          </p:spPr>
        </p:pic>
        <p:pic>
          <p:nvPicPr>
            <p:cNvPr id="505" name="Picture 5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71EABA0-14F8-31DB-294D-7F28F70AC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891790"/>
              <a:ext cx="577215" cy="578358"/>
            </a:xfrm>
            <a:prstGeom prst="rect">
              <a:avLst/>
            </a:prstGeom>
          </p:spPr>
        </p:pic>
        <p:pic>
          <p:nvPicPr>
            <p:cNvPr id="507" name="Picture 5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6C281C3-037B-0D7A-2589-86A09832B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891790"/>
              <a:ext cx="577215" cy="578358"/>
            </a:xfrm>
            <a:prstGeom prst="rect">
              <a:avLst/>
            </a:prstGeom>
          </p:spPr>
        </p:pic>
        <p:pic>
          <p:nvPicPr>
            <p:cNvPr id="509" name="Picture 5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6F122EE-2784-EFE7-7218-557E7A61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891790"/>
              <a:ext cx="577215" cy="578358"/>
            </a:xfrm>
            <a:prstGeom prst="rect">
              <a:avLst/>
            </a:prstGeom>
          </p:spPr>
        </p:pic>
        <p:pic>
          <p:nvPicPr>
            <p:cNvPr id="511" name="Picture 5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F4A63C-9164-20D0-5BB0-91103F53D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891790"/>
              <a:ext cx="577215" cy="578358"/>
            </a:xfrm>
            <a:prstGeom prst="rect">
              <a:avLst/>
            </a:prstGeom>
          </p:spPr>
        </p:pic>
        <p:pic>
          <p:nvPicPr>
            <p:cNvPr id="513" name="Picture 5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BA44AA-AEAF-E711-F893-1EFAE2FA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891790"/>
              <a:ext cx="577215" cy="578358"/>
            </a:xfrm>
            <a:prstGeom prst="rect">
              <a:avLst/>
            </a:prstGeom>
          </p:spPr>
        </p:pic>
        <p:pic>
          <p:nvPicPr>
            <p:cNvPr id="515" name="Picture 5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D466D0B-E640-17CA-E92E-9F566712B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891790"/>
              <a:ext cx="70485" cy="578358"/>
            </a:xfrm>
            <a:prstGeom prst="rect">
              <a:avLst/>
            </a:prstGeom>
          </p:spPr>
        </p:pic>
        <p:pic>
          <p:nvPicPr>
            <p:cNvPr id="517" name="Picture 5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B72B3-5DA9-3B5F-F7DF-03A77626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3470148"/>
              <a:ext cx="577215" cy="578358"/>
            </a:xfrm>
            <a:prstGeom prst="rect">
              <a:avLst/>
            </a:prstGeom>
          </p:spPr>
        </p:pic>
        <p:pic>
          <p:nvPicPr>
            <p:cNvPr id="519" name="Picture 5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7DCBD-356F-C272-7711-1720C5B27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3470148"/>
              <a:ext cx="577215" cy="578358"/>
            </a:xfrm>
            <a:prstGeom prst="rect">
              <a:avLst/>
            </a:prstGeom>
          </p:spPr>
        </p:pic>
        <p:pic>
          <p:nvPicPr>
            <p:cNvPr id="521" name="Picture 5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E6F9FD-36EE-1F71-35EB-EF8380869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3470148"/>
              <a:ext cx="577215" cy="578358"/>
            </a:xfrm>
            <a:prstGeom prst="rect">
              <a:avLst/>
            </a:prstGeom>
          </p:spPr>
        </p:pic>
        <p:pic>
          <p:nvPicPr>
            <p:cNvPr id="523" name="Picture 5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B3E21B-C0A4-D906-E2F8-958093FEC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3470148"/>
              <a:ext cx="577215" cy="578358"/>
            </a:xfrm>
            <a:prstGeom prst="rect">
              <a:avLst/>
            </a:prstGeom>
          </p:spPr>
        </p:pic>
        <p:pic>
          <p:nvPicPr>
            <p:cNvPr id="525" name="Picture 5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32A811-B6D3-605B-E06C-CABDBDCFA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3470148"/>
              <a:ext cx="577215" cy="578358"/>
            </a:xfrm>
            <a:prstGeom prst="rect">
              <a:avLst/>
            </a:prstGeom>
          </p:spPr>
        </p:pic>
        <p:pic>
          <p:nvPicPr>
            <p:cNvPr id="527" name="Picture 5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889AA8A-6207-95B9-6B6F-3BEDB255D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3470148"/>
              <a:ext cx="577215" cy="578358"/>
            </a:xfrm>
            <a:prstGeom prst="rect">
              <a:avLst/>
            </a:prstGeom>
          </p:spPr>
        </p:pic>
        <p:pic>
          <p:nvPicPr>
            <p:cNvPr id="529" name="Picture 5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32B488-FD53-C62E-D1AC-231F26B85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3470148"/>
              <a:ext cx="577215" cy="578358"/>
            </a:xfrm>
            <a:prstGeom prst="rect">
              <a:avLst/>
            </a:prstGeom>
          </p:spPr>
        </p:pic>
        <p:pic>
          <p:nvPicPr>
            <p:cNvPr id="531" name="Picture 5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64F73ED-213B-D2FA-102F-27570D4BA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3470148"/>
              <a:ext cx="577215" cy="578358"/>
            </a:xfrm>
            <a:prstGeom prst="rect">
              <a:avLst/>
            </a:prstGeom>
          </p:spPr>
        </p:pic>
        <p:pic>
          <p:nvPicPr>
            <p:cNvPr id="533" name="Picture 5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1F957-71F0-6D93-21A6-33EC7F39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3470148"/>
              <a:ext cx="577215" cy="578358"/>
            </a:xfrm>
            <a:prstGeom prst="rect">
              <a:avLst/>
            </a:prstGeom>
          </p:spPr>
        </p:pic>
        <p:pic>
          <p:nvPicPr>
            <p:cNvPr id="535" name="Picture 5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F64AC8-5E13-28BD-13B8-D032AB90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3470148"/>
              <a:ext cx="577215" cy="578358"/>
            </a:xfrm>
            <a:prstGeom prst="rect">
              <a:avLst/>
            </a:prstGeom>
          </p:spPr>
        </p:pic>
        <p:pic>
          <p:nvPicPr>
            <p:cNvPr id="537" name="Picture 5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2CD2C5-E018-79F5-D566-CBCA9C08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3470148"/>
              <a:ext cx="577215" cy="578358"/>
            </a:xfrm>
            <a:prstGeom prst="rect">
              <a:avLst/>
            </a:prstGeom>
          </p:spPr>
        </p:pic>
        <p:pic>
          <p:nvPicPr>
            <p:cNvPr id="539" name="Picture 5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97B3550-F880-F814-FA1B-9431781E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3470148"/>
              <a:ext cx="577215" cy="578358"/>
            </a:xfrm>
            <a:prstGeom prst="rect">
              <a:avLst/>
            </a:prstGeom>
          </p:spPr>
        </p:pic>
        <p:pic>
          <p:nvPicPr>
            <p:cNvPr id="541" name="Picture 5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2CD993-C54D-9FA2-B8B6-FD0681E40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3470148"/>
              <a:ext cx="577215" cy="578358"/>
            </a:xfrm>
            <a:prstGeom prst="rect">
              <a:avLst/>
            </a:prstGeom>
          </p:spPr>
        </p:pic>
        <p:pic>
          <p:nvPicPr>
            <p:cNvPr id="543" name="Picture 5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0A1E0E1-B586-AB8A-6D64-75222AE5B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3470148"/>
              <a:ext cx="577215" cy="578358"/>
            </a:xfrm>
            <a:prstGeom prst="rect">
              <a:avLst/>
            </a:prstGeom>
          </p:spPr>
        </p:pic>
        <p:pic>
          <p:nvPicPr>
            <p:cNvPr id="545" name="Picture 5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B2E3302-4FC7-B9CA-6A99-354435818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3470148"/>
              <a:ext cx="577215" cy="578358"/>
            </a:xfrm>
            <a:prstGeom prst="rect">
              <a:avLst/>
            </a:prstGeom>
          </p:spPr>
        </p:pic>
        <p:pic>
          <p:nvPicPr>
            <p:cNvPr id="547" name="Picture 5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ADC54B0-FA7C-32BE-03C1-754C21A79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3470148"/>
              <a:ext cx="577215" cy="578358"/>
            </a:xfrm>
            <a:prstGeom prst="rect">
              <a:avLst/>
            </a:prstGeom>
          </p:spPr>
        </p:pic>
        <p:pic>
          <p:nvPicPr>
            <p:cNvPr id="549" name="Picture 5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DA5545F-570B-DDE7-0416-271B159C2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3470148"/>
              <a:ext cx="577215" cy="578358"/>
            </a:xfrm>
            <a:prstGeom prst="rect">
              <a:avLst/>
            </a:prstGeom>
          </p:spPr>
        </p:pic>
        <p:pic>
          <p:nvPicPr>
            <p:cNvPr id="551" name="Picture 5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FEA2DF-B611-A2DE-05CF-4833FAFC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3470148"/>
              <a:ext cx="577215" cy="578358"/>
            </a:xfrm>
            <a:prstGeom prst="rect">
              <a:avLst/>
            </a:prstGeom>
          </p:spPr>
        </p:pic>
        <p:pic>
          <p:nvPicPr>
            <p:cNvPr id="553" name="Picture 5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5C56F-B1F9-6388-9294-7EC8AA9C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3470148"/>
              <a:ext cx="577215" cy="578358"/>
            </a:xfrm>
            <a:prstGeom prst="rect">
              <a:avLst/>
            </a:prstGeom>
          </p:spPr>
        </p:pic>
        <p:pic>
          <p:nvPicPr>
            <p:cNvPr id="555" name="Picture 5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908790-11C9-0909-43D8-AE128CE8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3470148"/>
              <a:ext cx="577215" cy="578358"/>
            </a:xfrm>
            <a:prstGeom prst="rect">
              <a:avLst/>
            </a:prstGeom>
          </p:spPr>
        </p:pic>
        <p:pic>
          <p:nvPicPr>
            <p:cNvPr id="557" name="Picture 5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DB0301-9D01-1C9F-7C8D-C42A65A7C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3470148"/>
              <a:ext cx="577215" cy="578358"/>
            </a:xfrm>
            <a:prstGeom prst="rect">
              <a:avLst/>
            </a:prstGeom>
          </p:spPr>
        </p:pic>
        <p:pic>
          <p:nvPicPr>
            <p:cNvPr id="559" name="Picture 5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D515E5-44A9-5E62-6198-A66EF9FC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3470148"/>
              <a:ext cx="70485" cy="578358"/>
            </a:xfrm>
            <a:prstGeom prst="rect">
              <a:avLst/>
            </a:prstGeom>
          </p:spPr>
        </p:pic>
        <p:pic>
          <p:nvPicPr>
            <p:cNvPr id="561" name="Picture 5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DCA918E-0031-D262-7220-C8874B22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4048506"/>
              <a:ext cx="577215" cy="578358"/>
            </a:xfrm>
            <a:prstGeom prst="rect">
              <a:avLst/>
            </a:prstGeom>
          </p:spPr>
        </p:pic>
        <p:pic>
          <p:nvPicPr>
            <p:cNvPr id="563" name="Picture 5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4E44A76-D9FC-61F7-4432-0C9DD67B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4048506"/>
              <a:ext cx="577215" cy="578358"/>
            </a:xfrm>
            <a:prstGeom prst="rect">
              <a:avLst/>
            </a:prstGeom>
          </p:spPr>
        </p:pic>
        <p:pic>
          <p:nvPicPr>
            <p:cNvPr id="565" name="Picture 5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1FCE145-BD0F-2A70-B025-A7349B43F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4048506"/>
              <a:ext cx="577215" cy="578358"/>
            </a:xfrm>
            <a:prstGeom prst="rect">
              <a:avLst/>
            </a:prstGeom>
          </p:spPr>
        </p:pic>
        <p:pic>
          <p:nvPicPr>
            <p:cNvPr id="567" name="Picture 5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B1CE4A-F107-4E28-BC8F-8789C831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4048506"/>
              <a:ext cx="577215" cy="578358"/>
            </a:xfrm>
            <a:prstGeom prst="rect">
              <a:avLst/>
            </a:prstGeom>
          </p:spPr>
        </p:pic>
        <p:pic>
          <p:nvPicPr>
            <p:cNvPr id="569" name="Picture 5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4241439-C76F-AD29-18B3-A487FAB24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4048506"/>
              <a:ext cx="577215" cy="578358"/>
            </a:xfrm>
            <a:prstGeom prst="rect">
              <a:avLst/>
            </a:prstGeom>
          </p:spPr>
        </p:pic>
        <p:pic>
          <p:nvPicPr>
            <p:cNvPr id="571" name="Picture 5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B5153C-35EE-38D2-F753-9BB3A8C2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4048506"/>
              <a:ext cx="577215" cy="578358"/>
            </a:xfrm>
            <a:prstGeom prst="rect">
              <a:avLst/>
            </a:prstGeom>
          </p:spPr>
        </p:pic>
        <p:pic>
          <p:nvPicPr>
            <p:cNvPr id="573" name="Picture 5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F77741-3D1B-7E72-3C4F-539C8659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4048506"/>
              <a:ext cx="577215" cy="578358"/>
            </a:xfrm>
            <a:prstGeom prst="rect">
              <a:avLst/>
            </a:prstGeom>
          </p:spPr>
        </p:pic>
        <p:pic>
          <p:nvPicPr>
            <p:cNvPr id="575" name="Picture 5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F72435-056E-7541-C227-585B5037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4048506"/>
              <a:ext cx="577215" cy="578358"/>
            </a:xfrm>
            <a:prstGeom prst="rect">
              <a:avLst/>
            </a:prstGeom>
          </p:spPr>
        </p:pic>
        <p:pic>
          <p:nvPicPr>
            <p:cNvPr id="577" name="Picture 5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DF49D-A244-59F2-65F8-9C062C04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4048506"/>
              <a:ext cx="577215" cy="578358"/>
            </a:xfrm>
            <a:prstGeom prst="rect">
              <a:avLst/>
            </a:prstGeom>
          </p:spPr>
        </p:pic>
        <p:pic>
          <p:nvPicPr>
            <p:cNvPr id="579" name="Picture 5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EE399C2-45F9-33F9-1739-F1D87976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4048506"/>
              <a:ext cx="577215" cy="578358"/>
            </a:xfrm>
            <a:prstGeom prst="rect">
              <a:avLst/>
            </a:prstGeom>
          </p:spPr>
        </p:pic>
        <p:pic>
          <p:nvPicPr>
            <p:cNvPr id="581" name="Picture 5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38EC594-3F4C-68BF-B058-AE9B77672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4048506"/>
              <a:ext cx="577215" cy="578358"/>
            </a:xfrm>
            <a:prstGeom prst="rect">
              <a:avLst/>
            </a:prstGeom>
          </p:spPr>
        </p:pic>
        <p:pic>
          <p:nvPicPr>
            <p:cNvPr id="583" name="Picture 5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9BC3B45-1D0A-16EA-178B-D4C5A6412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4048506"/>
              <a:ext cx="577215" cy="578358"/>
            </a:xfrm>
            <a:prstGeom prst="rect">
              <a:avLst/>
            </a:prstGeom>
          </p:spPr>
        </p:pic>
        <p:pic>
          <p:nvPicPr>
            <p:cNvPr id="585" name="Picture 5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4EE49E-E067-BEEC-32EB-502190230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4048506"/>
              <a:ext cx="577215" cy="578358"/>
            </a:xfrm>
            <a:prstGeom prst="rect">
              <a:avLst/>
            </a:prstGeom>
          </p:spPr>
        </p:pic>
        <p:pic>
          <p:nvPicPr>
            <p:cNvPr id="587" name="Picture 5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62EABB-EA36-5E30-586A-CD5BEE7F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4048506"/>
              <a:ext cx="577215" cy="578358"/>
            </a:xfrm>
            <a:prstGeom prst="rect">
              <a:avLst/>
            </a:prstGeom>
          </p:spPr>
        </p:pic>
        <p:pic>
          <p:nvPicPr>
            <p:cNvPr id="589" name="Picture 5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B928E5-B26D-5C2B-709D-7530C3AF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4048506"/>
              <a:ext cx="577215" cy="578358"/>
            </a:xfrm>
            <a:prstGeom prst="rect">
              <a:avLst/>
            </a:prstGeom>
          </p:spPr>
        </p:pic>
        <p:pic>
          <p:nvPicPr>
            <p:cNvPr id="591" name="Picture 5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5EE28-B8C8-0948-A207-B6873011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4048506"/>
              <a:ext cx="577215" cy="578358"/>
            </a:xfrm>
            <a:prstGeom prst="rect">
              <a:avLst/>
            </a:prstGeom>
          </p:spPr>
        </p:pic>
        <p:pic>
          <p:nvPicPr>
            <p:cNvPr id="593" name="Picture 5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9BADCB-846E-CDF7-EF16-B776D51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4048506"/>
              <a:ext cx="577215" cy="578358"/>
            </a:xfrm>
            <a:prstGeom prst="rect">
              <a:avLst/>
            </a:prstGeom>
          </p:spPr>
        </p:pic>
        <p:pic>
          <p:nvPicPr>
            <p:cNvPr id="595" name="Picture 5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E8FEBEE-1450-703A-5613-0A291FE9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4048506"/>
              <a:ext cx="577215" cy="578358"/>
            </a:xfrm>
            <a:prstGeom prst="rect">
              <a:avLst/>
            </a:prstGeom>
          </p:spPr>
        </p:pic>
        <p:pic>
          <p:nvPicPr>
            <p:cNvPr id="597" name="Picture 5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4FEDE5-0CBD-C63D-578E-3D3D14100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4048506"/>
              <a:ext cx="577215" cy="578358"/>
            </a:xfrm>
            <a:prstGeom prst="rect">
              <a:avLst/>
            </a:prstGeom>
          </p:spPr>
        </p:pic>
        <p:pic>
          <p:nvPicPr>
            <p:cNvPr id="599" name="Picture 5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51215F-7A6A-96EF-E7E8-C3B539F4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4048506"/>
              <a:ext cx="577215" cy="578358"/>
            </a:xfrm>
            <a:prstGeom prst="rect">
              <a:avLst/>
            </a:prstGeom>
          </p:spPr>
        </p:pic>
        <p:pic>
          <p:nvPicPr>
            <p:cNvPr id="601" name="Picture 6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3B6488-52C6-6581-C16A-930063422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4048506"/>
              <a:ext cx="577215" cy="578358"/>
            </a:xfrm>
            <a:prstGeom prst="rect">
              <a:avLst/>
            </a:prstGeom>
          </p:spPr>
        </p:pic>
        <p:pic>
          <p:nvPicPr>
            <p:cNvPr id="603" name="Picture 6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3C69350-8077-4EB1-192E-39E614B38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4048506"/>
              <a:ext cx="70485" cy="578358"/>
            </a:xfrm>
            <a:prstGeom prst="rect">
              <a:avLst/>
            </a:prstGeom>
          </p:spPr>
        </p:pic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7EE892A-5855-4FA0-6DAC-0ED97C65CBB9}"/>
              </a:ext>
            </a:extLst>
          </p:cNvPr>
          <p:cNvGrpSpPr/>
          <p:nvPr/>
        </p:nvGrpSpPr>
        <p:grpSpPr>
          <a:xfrm>
            <a:off x="2142368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298BBF89-8C83-3B6C-2302-429A725D2DC3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18" name="Picture 7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D940D63-0519-2C8D-EDE4-6502B9CAD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19" name="Picture 7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471F77-FEB8-2E23-2C4A-8569A3D6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0" name="Picture 7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A4C503-3E72-EFC6-4FB9-577035C2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1" name="Picture 7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2C5B38-E73D-1477-6AE4-D25508C6E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2" name="Picture 7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7A1608-472E-2F11-C678-C82D283F6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C6C4321C-6A5D-5261-5F53-03C2F5EF870A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CDE6284-05B2-FBF3-8DF7-0272048B8087}"/>
              </a:ext>
            </a:extLst>
          </p:cNvPr>
          <p:cNvGrpSpPr/>
          <p:nvPr/>
        </p:nvGrpSpPr>
        <p:grpSpPr>
          <a:xfrm>
            <a:off x="6059415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D9C0F3B8-E475-1593-EF06-76144DB79D98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26" name="Picture 7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C04B974-1A96-D5A9-463D-2B9639F8BD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7" name="Picture 7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8025C33-53F0-D15C-E6D4-FBA07F5E9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8" name="Picture 7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23C715-2481-7E32-BB5D-405ED85BE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9" name="Picture 72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AD3DCD-1EEB-F12D-3EEC-DC445EE15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0" name="Picture 7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33ED8-ADCA-571B-D50C-3CE49F84D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A9E4E1D-C1FB-797B-E1A5-841E13715F6D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6031A86-BB76-DCC4-5F2C-55BB78C9D313}"/>
              </a:ext>
            </a:extLst>
          </p:cNvPr>
          <p:cNvGrpSpPr/>
          <p:nvPr/>
        </p:nvGrpSpPr>
        <p:grpSpPr>
          <a:xfrm>
            <a:off x="9899015" y="-4689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52B333D7-A528-8C17-357C-66B981068A05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34" name="Picture 7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B35BC2-0234-627A-2125-FFC2C3675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5" name="Picture 73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222506-17E4-A7EC-95DD-1C801575E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6" name="Picture 7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3219FB0-AC38-2075-7BB9-CC7371871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7" name="Picture 73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3C49C-2010-340A-24B7-B1CBEDC9A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8" name="Picture 7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849D6E-7895-0048-AE25-531C1BD15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44D718E-4A60-64E0-7B30-6E1F37FBA850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52B3094F-00FD-6265-57DF-AE65A3AB6A71}"/>
              </a:ext>
            </a:extLst>
          </p:cNvPr>
          <p:cNvGrpSpPr/>
          <p:nvPr/>
        </p:nvGrpSpPr>
        <p:grpSpPr>
          <a:xfrm>
            <a:off x="399345" y="1289013"/>
            <a:ext cx="1341940" cy="1727865"/>
            <a:chOff x="399345" y="1289013"/>
            <a:chExt cx="1341940" cy="1727865"/>
          </a:xfrm>
        </p:grpSpPr>
        <p:pic>
          <p:nvPicPr>
            <p:cNvPr id="851" name="Picture 850">
              <a:extLst>
                <a:ext uri="{FF2B5EF4-FFF2-40B4-BE49-F238E27FC236}">
                  <a16:creationId xmlns:a16="http://schemas.microsoft.com/office/drawing/2014/main" id="{5EBEEB2A-44FB-BE80-B2A4-77AE6E66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864BDC7-048F-3272-6B87-7829E46CEF4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740" name="Picture 7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8D8589-907E-F447-3161-36F8007078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1" name="Picture 74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D78E19F-B4CF-60FF-A977-DB06AD371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2" name="Picture 7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48E7C7-4752-26BC-D33C-42B195047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3" name="Picture 74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E6DDF4-8E05-F93A-4F6D-92E0A0FAF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4" name="Picture 7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7C8E13A-8FC7-A092-0647-4F934555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5" name="Picture 7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FD499D-B241-2E88-56FA-D30BEFF25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6" name="Picture 7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183C598-30CE-F2C0-006D-F4DF38927E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7" name="Picture 74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6CB094B-9CB3-9B00-9E98-C39868CBA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8" name="Picture 7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C4AC4C-5827-9F25-A3F1-ED7D641DE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9" name="Picture 74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65F7BC-4141-A4AB-DB53-643B63A1B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0" name="Picture 7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F9245-6A43-513F-3619-B5FDB0C34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1" name="Picture 75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3FDCF1-D953-1305-F6EB-EE52488FB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2" name="Picture 7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62DD9FB-B20D-1689-EF88-A4485978D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3" name="Picture 75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12179D-8CF1-2F0A-A369-3236E0E0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4" name="Picture 7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51EB342-A6CC-444B-5096-DA37BA650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5" name="Picture 7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EDD4316-1484-9775-A4B0-6274C0FA5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6" name="Picture 7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2AB16CE-C28A-A794-01E9-F36A7E0E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7" name="Picture 7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F55EC8A-059D-0378-8DE6-8BB6386908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8" name="Picture 7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A2030C-F026-9539-BB24-95D405F58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9" name="Picture 7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B504CE-BD42-63C2-4F21-752D382B84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B2AF667-D304-8EFA-AA1E-2E4521E8B7E5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1" name="Picture 7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AEB968E-16C3-FFCE-E4B3-BFE5CD78F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2" name="Picture 7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D39E2C-DD02-AFC7-A617-0C796F10F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40241F3A-5620-2BAA-22A0-DD9A55E9FE1A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4" name="Picture 7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E458D47-FAF9-207C-B87A-BC4F14328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5" name="Picture 7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B0F7EB2-2F7C-E300-12C3-DA9328A2F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6" name="Picture 7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D2F858-0F74-AE1B-DADC-E447B9026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7" name="Picture 7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D00EB2-1444-AF6C-6A80-6A618262C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8" name="Picture 7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9C1774-F73A-E3C9-AEE0-2F7947199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9" name="Picture 7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67D32-9E7F-7854-8F96-B1B2D16BF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0" name="Picture 7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6E2D0A9-D1B4-52C4-9F6D-F07732912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1" name="Picture 7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FE1B5F4-B782-0B5A-D735-D6E9697D01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2" name="Picture 7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E98219D-91F9-8811-C8C9-1474EB9BF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3" name="Picture 7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443F2A-35D8-B209-6C14-BC045D25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C211F15-0C04-2825-C05E-BBCE3928134E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9C3207FC-F0DC-411E-A336-D0AF479097CD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075CF9CB-7BDA-AC9E-C0B5-EC56730EC356}"/>
              </a:ext>
            </a:extLst>
          </p:cNvPr>
          <p:cNvGrpSpPr/>
          <p:nvPr/>
        </p:nvGrpSpPr>
        <p:grpSpPr>
          <a:xfrm>
            <a:off x="4126248" y="1315489"/>
            <a:ext cx="1341940" cy="1727865"/>
            <a:chOff x="399345" y="1289013"/>
            <a:chExt cx="1341940" cy="1727865"/>
          </a:xfrm>
        </p:grpSpPr>
        <p:pic>
          <p:nvPicPr>
            <p:cNvPr id="854" name="Picture 853">
              <a:extLst>
                <a:ext uri="{FF2B5EF4-FFF2-40B4-BE49-F238E27FC236}">
                  <a16:creationId xmlns:a16="http://schemas.microsoft.com/office/drawing/2014/main" id="{2564C653-010C-D575-DE65-327AE369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DB2B249A-F139-98C5-B983-B070096FECFE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56" name="Picture 8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CA7C63B-6119-33E2-35B8-1F53D10C0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7" name="Picture 8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0735CA2-68F7-53FE-E917-C1D5115DF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8" name="Picture 8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B4EC764-406C-E504-77AD-5A42A6411F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9" name="Picture 8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5591C34-78ED-4215-97F0-028E420A3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0" name="Picture 8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EFE576-FA76-3C79-E254-80CB8BA260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1" name="Picture 8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2D95C-9A0D-95F0-E8F5-2F2AE99E6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2" name="Picture 8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293DB0-BFB8-E4A9-6D00-CF3551328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3" name="Picture 8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339515D-18D0-4675-C86E-CD1B0E0B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4" name="Picture 8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6936E12-8828-5279-E592-B57559A52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5" name="Picture 8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1F8AC7-D56D-2AF1-ACB0-17297F923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6" name="Picture 8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AD63C9-76D8-D4FB-A40A-79DA406E9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7" name="Picture 8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3640A0A-8D9B-D6A7-F0C8-44A5E863C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8" name="Picture 8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9475FE9-E979-0F42-0599-AA12CE983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9" name="Picture 8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FDB3F4-D2B8-E833-82FC-EEDAC6832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0" name="Picture 8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A0B092-9D40-0C1B-0AA0-04E0A5431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1" name="Picture 8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19EC67D-2FC4-5C28-0174-1BC37BF0A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2" name="Picture 8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6742D4-6DC5-F586-0607-A73BA7B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3" name="Picture 8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F7E55EC-929B-6180-6F9A-6137BF706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4" name="Picture 8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3348A6-3C61-AB8D-197E-6CE9BAA36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5" name="Picture 8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914434-E9F4-D230-A51D-7CE058D5D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996AC72-B010-A80E-9B7B-8C51A7D0E6D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77" name="Picture 8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23F278-4C19-D93C-91FC-C751620D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8" name="Picture 8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400D2-BD3B-0EE3-4D1E-505AED7B0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DD7CC80C-8A5A-F96D-8770-66F53C35A36D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80" name="Picture 8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ACD1EE3-1F9F-42DC-0B66-9A0700A97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1" name="Picture 8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28CACC-4F1F-14E7-A31D-1A3CDD8DA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2" name="Picture 8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04494D-F089-EF9C-C1D1-48A771657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3" name="Picture 8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2208F9-BCF1-C013-BFAD-45C103370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4" name="Picture 8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37659-505F-B0F6-DF95-B6FDB57F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5" name="Picture 8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C281E4-48C3-B2FB-2653-5B1D636C66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6" name="Picture 8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964CA7-1EDD-65D6-E901-12E65C129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7" name="Picture 8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9ABA2CD-8352-5183-9796-110942AA4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8" name="Picture 8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C0C53B-C2E6-86AF-990A-DE6C2990C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9" name="Picture 8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A0D151-A868-F712-41DF-B50A9E54B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1A3BD327-5B72-D68D-4A2D-8CCBC7B6306B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9AABD065-6A0E-6299-7732-DD4970669FA3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513C0FBD-F128-C456-45E8-EA1B91271BD1}"/>
              </a:ext>
            </a:extLst>
          </p:cNvPr>
          <p:cNvGrpSpPr/>
          <p:nvPr/>
        </p:nvGrpSpPr>
        <p:grpSpPr>
          <a:xfrm>
            <a:off x="7996895" y="1344247"/>
            <a:ext cx="1341940" cy="1727865"/>
            <a:chOff x="399345" y="1289013"/>
            <a:chExt cx="1341940" cy="1727865"/>
          </a:xfrm>
        </p:grpSpPr>
        <p:pic>
          <p:nvPicPr>
            <p:cNvPr id="893" name="Picture 892">
              <a:extLst>
                <a:ext uri="{FF2B5EF4-FFF2-40B4-BE49-F238E27FC236}">
                  <a16:creationId xmlns:a16="http://schemas.microsoft.com/office/drawing/2014/main" id="{98ED26BF-BAED-8C6E-7CF5-1C26CB03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545341F9-12BD-FB5A-5526-5797018E419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95" name="Picture 8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E9DDA5-485F-485F-6CA5-590F48FFD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6" name="Picture 8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495196-C113-CABC-1B44-9EAC79EFD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7" name="Picture 8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86DB34-52B4-3E11-1A11-08D7AA795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8" name="Picture 8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479E24-C9F9-6071-DE76-5A567E3F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9" name="Picture 8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195EE5-F4DD-CAB8-66DF-780177CF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0" name="Picture 8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E781966-7C22-248E-D67C-83D887822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1" name="Picture 9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D4DC020-D349-3A79-5488-F9047590B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2" name="Picture 9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940FED-3DCD-8E89-D24E-6746ECB2D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3" name="Picture 9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4232AE8-88D0-C3F9-CA7C-17D4B4B8B5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4" name="Picture 9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F42550-2ABB-E7B1-6505-22F48249CE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5" name="Picture 9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7EA1F22-EFE3-8197-696B-87400B1BBD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6" name="Picture 9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B801BC0-2C85-D860-7A30-64E34608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7" name="Picture 9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90B1F3-18B8-40CC-50BE-5D96860C1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8" name="Picture 9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63E527-D41C-8401-6643-44E000E5E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9" name="Picture 9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312261-692D-7A64-24B7-C445E238D5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0" name="Picture 9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6B742A-4AD7-574D-7930-D42DA331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1" name="Picture 9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0BE376-3303-A057-0DA0-0B240D063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2" name="Picture 9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31036E-024F-707B-073C-A51D7C3D3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3" name="Picture 9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33E79B-818F-D385-FAE1-CBC4AFB91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4" name="Picture 9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FA3616-297E-7535-9FF9-AEC7240907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183E86A-7831-D649-1BEB-2870D751BF5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6" name="Picture 9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B601D1-E930-2DEF-6D7A-3751F83DE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7" name="Picture 91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48E9AB-1C22-7FBB-29BF-12C5CC7D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EC0FA2F-5A00-772B-71BB-27D83BEA0108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9" name="Picture 9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A760BB-DD40-18DB-1323-2CD776239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0" name="Picture 9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77B3E7-7C18-05BE-B844-E6F99ABC6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1" name="Picture 9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5B6075F-FEFD-2F0D-D146-57B0E4466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2" name="Picture 9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84B025-0F75-0CB0-ABB6-5241681F8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3" name="Picture 9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6C1DEFC-3230-4DB9-97D7-FBD44B7F1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4" name="Picture 9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736BB-715A-2033-4B8A-DB283FA6E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5" name="Picture 92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06580C9-3D61-3096-C41B-927FE1580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6" name="Picture 9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2152CB-80C1-1803-0980-3AFA8D295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7" name="Picture 9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F1837C3-1229-D52D-495F-41FCBC050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8" name="Picture 9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6D3590-52D5-0B64-2C50-AABCDB1B4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E5A51515-5D26-02B7-5E2B-1AA191A1E896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4060416-DB3F-450C-6001-78725B4C7F9A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89D44138-B279-43EC-E4B4-1B7C29BF6B46}"/>
              </a:ext>
            </a:extLst>
          </p:cNvPr>
          <p:cNvGrpSpPr/>
          <p:nvPr/>
        </p:nvGrpSpPr>
        <p:grpSpPr>
          <a:xfrm>
            <a:off x="-1421765" y="3478006"/>
            <a:ext cx="15027910" cy="4650691"/>
            <a:chOff x="-1421765" y="3595236"/>
            <a:chExt cx="15027910" cy="4650691"/>
          </a:xfrm>
          <a:scene3d>
            <a:camera prst="perspectiveRelaxedModerately"/>
            <a:lightRig rig="threePt" dir="t"/>
          </a:scene3d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3DB9A320-6FB1-9ED6-3659-0A154F4E20DD}"/>
                </a:ext>
              </a:extLst>
            </p:cNvPr>
            <p:cNvGrpSpPr/>
            <p:nvPr/>
          </p:nvGrpSpPr>
          <p:grpSpPr>
            <a:xfrm>
              <a:off x="-1411605" y="3595236"/>
              <a:ext cx="15015210" cy="4650691"/>
              <a:chOff x="-5080" y="4669777"/>
              <a:chExt cx="15015210" cy="4650691"/>
            </a:xfrm>
          </p:grpSpPr>
          <p:pic>
            <p:nvPicPr>
              <p:cNvPr id="606" name="Picture 6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0FB669-1B42-B4D7-23C4-5A10A2DB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0" name="Picture 6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3446E41-AD65-CA6A-1A95-B7CB7DDC1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2" name="Picture 6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284EE-8DDD-CB7D-9F9D-193A254C5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4" name="Picture 6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6D89DE-3C6E-2362-C4FE-DDE230A31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6" name="Picture 6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11C1564-F4D8-E31C-E194-E4897ED27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8" name="Picture 6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05B104-2BA9-7BA0-552A-79DA5DB2A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0" name="Picture 6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0BD9CC-998F-8D6D-27E7-63BB40A93C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2" name="Picture 6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35D651A-2CED-AB92-73C3-708CCA17B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4" name="Picture 6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6BD20A-DF7A-5BE3-B184-83D847EB2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6" name="Picture 6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985DA4-BE8F-FA52-99D9-56BAAB2D4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8" name="Picture 6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3B7B80-8D9F-346C-4876-DE04A89F9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2" name="Picture 6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A44170-68F8-C14B-4796-64214647E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4" name="Picture 6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52EED-26EA-AE7E-B075-430CC017A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6" name="Picture 6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749625-ADF8-2063-DAEF-533D7379E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8" name="Picture 6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B53D9F0-4B97-14DF-B828-5FF2EE44BA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0" name="Picture 6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25E1B9-E3BF-3658-0562-74CEFFB7A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2" name="Picture 6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A9F5D7B-9F72-3C1E-00A5-AD40E6453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4" name="Picture 6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A3B2B6C-8E2A-9661-0DF1-DEFA1AD31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6" name="Picture 6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F4F368-6BDD-5159-60B5-F2128BB5D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8" name="Picture 6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9FE4E93-0790-C518-FA62-6E5C470BE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0" name="Picture 6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4965F-937C-3264-737E-CF764E6BE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2" name="Picture 6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5432B-B64A-EC57-8F95-92C461557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5" name="Picture 6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6EC8C4-E729-8CD8-4F2E-DFF86FA0F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7" name="Picture 6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7B5497-3965-0774-B19A-C8D4F77C1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9" name="Picture 6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860543-6D51-2D79-2A51-BE7818F1E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1" name="Picture 6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93A043-EBC1-9218-6B0B-449C6C3F4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3" name="Picture 6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401026-B85E-7DBC-68D3-29BA92C0B6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5" name="Picture 6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22B231-1E49-EF41-CC4C-3EED7EAB6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7" name="Picture 6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BAED34-60E5-9B19-3814-5A96BEBF1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9" name="Picture 6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7A176B-BE90-0442-0548-9EBE89E2B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1" name="Picture 6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F241A4-DB2D-4D56-787D-2A6152CA0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3" name="Picture 6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B094EC0-FF27-1687-542E-D50C05BF7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5" name="Picture 6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950D5A-B838-7379-2441-D6B1B221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7" name="Picture 6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9665CF-C0AA-2C4E-17C7-1AA8C4144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9" name="Picture 67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32A7E2-BDB6-EB9E-3DC5-C641A1609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1" name="Picture 6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B3A1C4-8A9F-FD1E-FFC0-B14E8A57E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3" name="Picture 6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32ACA9-06F8-A46A-FEDA-4F766E86A6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5" name="Picture 6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DA1195C-7FB1-C1FB-9C9D-92FFB7E84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7" name="Picture 6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B7E7E8-E774-9DF5-BEB0-2665545A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9" name="Picture 6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CD3C9C2-F1D6-46E2-BFDA-D8629B06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1" name="Picture 69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6024B70-8735-34D7-0F49-8BE2578E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3" name="Picture 69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29380F-4DBA-D43B-8EA2-86EF0B9B6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5" name="Picture 6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0774B8D-A0B7-F99A-10DD-8F52129A87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7" name="Picture 6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B27853-E3F9-7524-6293-B1BBBC0E4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9" name="Picture 6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D3C890-B7CC-A9E3-BE19-0A5789DA4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1" name="Picture 7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B80345E-195B-4A16-ACC8-DE6BD9C38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3" name="Picture 7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FE9D25-0D90-AB59-975C-09823F26A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5" name="Picture 7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666C2D-AFF0-75C2-3441-B12B490D6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7" name="Picture 7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47A668E-BE51-4AF1-38E6-9C495A46C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9" name="Picture 7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3ABDC-2970-C0C3-56D6-8A07D3868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1" name="Picture 7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808D979-7DAB-DED3-07E6-3A431D6E0E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3" name="Picture 7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FEB55E-A2E2-DA39-2C52-D8FC5CC84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8159688"/>
                <a:ext cx="1156970" cy="1160780"/>
              </a:xfrm>
              <a:prstGeom prst="rect">
                <a:avLst/>
              </a:prstGeom>
            </p:spPr>
          </p:pic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47902BAA-DBB9-2647-B9D8-943EC0359F99}"/>
                </a:ext>
              </a:extLst>
            </p:cNvPr>
            <p:cNvGrpSpPr/>
            <p:nvPr/>
          </p:nvGrpSpPr>
          <p:grpSpPr>
            <a:xfrm>
              <a:off x="-1421765" y="4993755"/>
              <a:ext cx="15027910" cy="2361632"/>
              <a:chOff x="-1421765" y="4993755"/>
              <a:chExt cx="15027910" cy="2361632"/>
            </a:xfrm>
          </p:grpSpPr>
          <p:pic>
            <p:nvPicPr>
              <p:cNvPr id="932" name="Picture 9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9355A4-286B-D1B7-9DB9-7BF2EAD8D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4" name="Picture 9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3B5B10-F012-ABD7-2C29-8636B2EE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6" name="Picture 9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DB0AD8-A4F7-5815-46CE-1DB287E37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9225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8" name="Picture 9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E466561-4388-D5E0-05C2-6B2E2613C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6685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0" name="Picture 9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46DECB-9210-FEA7-5F97-44C94BA8E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2" name="Picture 9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DC99A-DCD6-AC65-51E7-881D66506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4" name="Picture 9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EFAAD5-81DB-9154-7514-BEB52330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5980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6" name="Picture 9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DADD9F-BD36-F355-4A35-4AD88E752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3440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8" name="Picture 9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18CC76-42A1-2DFC-9E1D-3ABEA34B9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05070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0" name="Picture 9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A5B46F-8845-3B8E-6189-D980327FA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6275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2" name="Picture 9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CCD0B8-9153-9A08-DA90-D2111A76B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0322" y="62018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4" name="Picture 9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81C47-DF10-0F8F-2D52-CE22939A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87782" y="677677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6" name="Picture 9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5A3D59-1079-71D1-9851-F2871F47C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8" name="Picture 9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C3E84-BDBB-311A-314C-6AB8876B7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0" name="Picture 9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7960C94-0F01-C8C8-012D-2DECF8CE4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2597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2" name="Picture 9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D73ED5-B725-B218-64E7-1B145A3013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5137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4" name="Picture 9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8066DF-C102-9E7B-D799-3E3E331C5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6" name="Picture 9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763C2A0-D30E-8436-22D3-EF654FF2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8" name="Picture 9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EC9E18-737E-AB3B-D319-5690278D1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5842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0" name="Picture 9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48B852-250F-123D-549C-50E6C0037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8382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2" name="Picture 9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63811A5-6543-3686-2192-757943942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04323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4" name="Picture 9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9AF18C4-2A8D-5B66-0D8F-315B1FF0E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6200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6" name="Picture 9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047E89-32A1-50DD-35E8-A8BAB8C0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1500" y="61943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8" name="Picture 9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EBF380-E9B8-D270-D13D-34481C164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4040" y="676930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0" name="Picture 9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3F1511F-B72C-B761-0B64-578A73515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2" name="Picture 9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A1894-B09E-E376-881F-C35B04342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4" name="Picture 9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0155F0-AAA3-BA71-CC4B-0D0803603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5380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6" name="Picture 9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0D2D9C-EA81-FB5F-66D7-09610E85E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7920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8" name="Picture 9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059195-3E5C-3DAA-A620-B863D89FB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0" name="Picture 9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2B80A5-2EEF-623D-6957-9BB8CDC9A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2" name="Picture 9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545AB2D-5EA2-214F-C8CF-DE9BACC5A2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8625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4" name="Picture 9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0628F93-8315-DE3C-1A76-ACBDFD4A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31165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6" name="Picture 9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1ADEC55-C257-4D71-25E4-A0845877B6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03171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8" name="Picture 9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A0BB18-8D85-8E4E-9E5D-81FCA3A5A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6085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0" name="Picture 9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957043-72EA-2524-1E85-6BB485E59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4283" y="61828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2" name="Picture 10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7A80D0-1B13-F9BB-8343-E421B0ADB1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6823" y="67577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4" name="Picture 10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A70753-E0F0-365A-0367-37403077B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6" name="Picture 10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0AAC01F-259E-D8F4-1A96-71C8FCC9E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8" name="Picture 10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7FC9F3A-B79A-C5E9-E3E7-33502CF40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7202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0" name="Picture 10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ACE1EB-5975-AC20-7BC7-34EA6DD586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9742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2" name="Picture 10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6E061B-281B-5EF0-4337-6250CB2AA5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4" name="Picture 10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58472ED-16CF-C47A-FB04-6F104699D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6" name="Picture 10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CA7890E-065D-9478-1731-2D86822D9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0447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8" name="Picture 10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21A432-AD0E-5AFA-264F-5E43F43A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2987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0" name="Picture 10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37A5151-4AD5-61EA-1DF9-ED2F1FA9B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2" name="Picture 10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DDBE1B-15D5-1FC2-ADC2-3F8E23367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4" name="Picture 10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D02170-3205-1FEB-159E-8931C4EF1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6105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6" name="Picture 10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D17791-B1F8-E1DA-DDD4-0037B3D8B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8645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8" name="Picture 10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3587A9-D180-BD1C-2CAA-E8DC20F1B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0" name="Picture 10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6ED8CF-6D85-AEB7-AA6B-A60E4DAD3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2" name="Picture 10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65CA77-9B9B-C643-8962-603A4E0B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4082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4" name="Picture 10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9FB5A6E-B69F-3CB8-F00B-587EE5D54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6622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6" name="Picture 10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67366-1919-ECD5-9FEF-D2201D16F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8" name="Picture 10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9A777F-88D7-D1F2-2676-C6860BDA0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0" name="Picture 10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5E0C109-EDE7-CAA3-941F-7C99B7EEBE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7327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2" name="Picture 10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91777C7-EF66-B5E5-168E-8EB2B93F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9867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4" name="Picture 10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874E16-1543-E27F-B269-467E050F4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02285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6" name="Picture 10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7962C0-6FC2-AE11-68D0-D6D938D63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5996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8" name="Picture 10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EF0506-F46D-4AC9-B860-C6B0CC6FF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2985" y="61739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0" name="Picture 10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F81909-0CD5-5C21-CCEF-B976042D3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5525" y="674892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2" name="Picture 10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F3B379E-7B74-DB42-FAA8-E13174FE1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4" name="Picture 10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4884377-1EF9-111E-DAE3-46306967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6" name="Picture 10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DF8DA1A-CE02-FB4C-3DB6-F288C7521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5904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8" name="Picture 10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979AEB-19AE-72BD-B7DE-AE2569D77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8444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0" name="Picture 10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30FCAB-3A85-6EA0-BC2A-416E5F1D47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2" name="Picture 10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027BC4B-1E8F-3331-F4CF-E798A9262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4" name="Picture 10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4812663-3D2C-3376-F4C9-D4FE397AA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9149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6" name="Picture 10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CCEB7F-FEF0-8C4C-AEC9-F89D682F8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21689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8" name="Picture 10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469682-CD3C-612C-A848-E74A7A346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01538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0" name="Picture 10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27B0C11-C24C-BC18-8E42-48352CD804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5922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2" name="Picture 10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8796AA-C56B-F3D2-68A1-595EAE82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4807" y="61665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4" name="Picture 10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3F71BD-55CB-ABAA-2D2C-61C1729295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7347" y="674146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6" name="Picture 10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1B95FC-D37B-B341-E830-9433EEFAB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8" name="Picture 10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8F86180-9A5D-1830-AAF1-7DC6D60B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0" name="Picture 10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5F51EA-3AFE-EED7-A511-65CBA3B7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8687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2" name="Picture 10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FD5022B-E628-F013-928A-8A7F9F98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51227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4" name="Picture 10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352575-23B3-204B-4BA5-225CCD270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6" name="Picture 10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3D5E1CD-165A-1F24-ADCF-F81DF6E74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8" name="Picture 10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38DABB3-A967-D56C-144A-4FADDBCC0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1932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0" name="Picture 10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0E7271-9765-02DE-71C5-D22E3B3E4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4472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2" name="Picture 10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2A7731-74E9-0990-C6D8-F4D1FA458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4" name="Picture 10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BE4A85-7ADB-E3F4-87E2-D43117C25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6" name="Picture 10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148317-B3F0-350A-6D63-7CD6A5137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7590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8" name="Picture 10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46617D-A626-6C30-F7AA-8E483E034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80130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0" name="Picture 10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95F2913-47B8-725D-3DC0-DAFBB5F56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2" name="Picture 11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92A0E-3434-E899-E8BA-DEC8F4881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4" name="Picture 11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1D50E-028B-18ED-C655-D7384D21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0509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6" name="Picture 11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A554CF3-B2A2-D2D7-C6F6-FAA0B990B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3049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8" name="Picture 11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986AC6-1ADE-52E2-F234-A7DCE50DB0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0" name="Picture 11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D9D7DD1-658E-EBD2-E2E1-A5D31C2E4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2" name="Picture 11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7FFA034-DE3D-213E-B500-4A82957EA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3754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4" name="Picture 11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1A85FD-5D8A-5A38-B1B3-F0504ACA15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6294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6" name="Picture 11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9513BF-AEEA-B0B0-E8BF-E126FFD90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49964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8" name="Picture 11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E1E119-1417-3AEB-3BF9-EA5B6868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55732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0" name="Picture 11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01382D-A3A4-AE86-052A-7ED394E4B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9412" y="61475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2" name="Picture 11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00DB88-0990-E9B8-7DC7-2BC7045B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71952" y="672247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4" name="Picture 11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C455680-CB51-D521-2B0B-D990C1021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6" name="Picture 11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FE3F760-1A0A-DFE2-277D-6677A706D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8" name="Picture 11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311371-918F-7E6B-B436-55E53CF49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7389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0" name="Picture 11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5CFBC3-C8CD-6E44-9B2D-43A9F6E2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9929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2" name="Picture 11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B63919-8248-8DC4-4DD1-7D6FDA6B5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49937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4" name="Picture 11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1C53A8-2B8F-A78D-76B5-52C41171D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55705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6" name="Picture 11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F8F90-F32F-BB2F-8F82-04B9ACB42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1269" y="61448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8" name="Picture 11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0A123E-1351-1CA4-EFDF-DB459C98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3809" y="671983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40" name="Picture 11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13A418D-19E5-8C47-4027-3E0617C8E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1974" y="499375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2" name="Picture 11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BC290C5-65EF-DA86-A8E4-D4348D52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7" t="65872" r="15510" b="29724"/>
              <a:stretch/>
            </p:blipFill>
            <p:spPr>
              <a:xfrm>
                <a:off x="13271974" y="5570595"/>
                <a:ext cx="329091" cy="577215"/>
              </a:xfrm>
              <a:prstGeom prst="rect">
                <a:avLst/>
              </a:prstGeom>
            </p:spPr>
          </p:pic>
          <p:pic>
            <p:nvPicPr>
              <p:cNvPr id="1144" name="Picture 11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F066E8-A966-61B9-1AA3-7F068E762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4514" y="614489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6" name="Picture 11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6FA113-AA23-C979-D317-E29ACA7C8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652" b="29724"/>
              <a:stretch/>
            </p:blipFill>
            <p:spPr>
              <a:xfrm>
                <a:off x="13277054" y="6719830"/>
                <a:ext cx="326551" cy="577215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80B77B-354F-4AC5-7952-EB5FF2F4FC0B}"/>
              </a:ext>
            </a:extLst>
          </p:cNvPr>
          <p:cNvGrpSpPr/>
          <p:nvPr/>
        </p:nvGrpSpPr>
        <p:grpSpPr>
          <a:xfrm>
            <a:off x="2848573" y="4250355"/>
            <a:ext cx="941364" cy="1354086"/>
            <a:chOff x="1721742" y="2008737"/>
            <a:chExt cx="578062" cy="831502"/>
          </a:xfrm>
        </p:grpSpPr>
        <p:pic>
          <p:nvPicPr>
            <p:cNvPr id="32" name="Picture 31" descr="Background pattern&#10;&#10;Description automatically generated">
              <a:extLst>
                <a:ext uri="{FF2B5EF4-FFF2-40B4-BE49-F238E27FC236}">
                  <a16:creationId xmlns:a16="http://schemas.microsoft.com/office/drawing/2014/main" id="{F8F1AD18-BD1A-42AE-5661-DB56FD7D5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0" t="79483" r="83632" b="16146"/>
            <a:stretch/>
          </p:blipFill>
          <p:spPr>
            <a:xfrm flipH="1">
              <a:off x="1994691" y="2515235"/>
              <a:ext cx="274320" cy="299720"/>
            </a:xfrm>
            <a:prstGeom prst="rect">
              <a:avLst/>
            </a:prstGeom>
          </p:spPr>
        </p:pic>
        <p:pic>
          <p:nvPicPr>
            <p:cNvPr id="33" name="Picture 32" descr="Background pattern&#10;&#10;Description automatically generated">
              <a:extLst>
                <a:ext uri="{FF2B5EF4-FFF2-40B4-BE49-F238E27FC236}">
                  <a16:creationId xmlns:a16="http://schemas.microsoft.com/office/drawing/2014/main" id="{ACD8DA80-0285-AA7C-43C3-9D2FC97D1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" t="68422" r="90228" b="27490"/>
            <a:stretch/>
          </p:blipFill>
          <p:spPr>
            <a:xfrm rot="6676589" flipV="1">
              <a:off x="1963426" y="2411924"/>
              <a:ext cx="354330" cy="280416"/>
            </a:xfrm>
            <a:prstGeom prst="rect">
              <a:avLst/>
            </a:prstGeom>
          </p:spPr>
        </p:pic>
        <p:pic>
          <p:nvPicPr>
            <p:cNvPr id="34" name="Picture 33" descr="Background pattern&#10;&#10;Description automatically generated">
              <a:extLst>
                <a:ext uri="{FF2B5EF4-FFF2-40B4-BE49-F238E27FC236}">
                  <a16:creationId xmlns:a16="http://schemas.microsoft.com/office/drawing/2014/main" id="{590F8258-826D-5A8D-9998-44367477C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9" t="45185" r="92714" b="50000"/>
            <a:stretch/>
          </p:blipFill>
          <p:spPr>
            <a:xfrm flipH="1">
              <a:off x="1907540" y="2360930"/>
              <a:ext cx="313690" cy="330201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6092B9-474E-354D-A0F6-BDF6948D333A}"/>
                </a:ext>
              </a:extLst>
            </p:cNvPr>
            <p:cNvGrpSpPr/>
            <p:nvPr/>
          </p:nvGrpSpPr>
          <p:grpSpPr>
            <a:xfrm rot="434250">
              <a:off x="1721742" y="2293103"/>
              <a:ext cx="313690" cy="452120"/>
              <a:chOff x="1731425" y="2952856"/>
              <a:chExt cx="313690" cy="452120"/>
            </a:xfrm>
          </p:grpSpPr>
          <p:pic>
            <p:nvPicPr>
              <p:cNvPr id="46" name="Picture 4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960C8E6-8BF4-6810-7842-0B3D52E9F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6" t="50252" r="93618" b="43155"/>
              <a:stretch/>
            </p:blipFill>
            <p:spPr>
              <a:xfrm rot="1177935" flipH="1">
                <a:off x="1802580" y="2952856"/>
                <a:ext cx="213359" cy="452120"/>
              </a:xfrm>
              <a:prstGeom prst="rect">
                <a:avLst/>
              </a:prstGeom>
            </p:spPr>
          </p:pic>
          <p:pic>
            <p:nvPicPr>
              <p:cNvPr id="47" name="Picture 4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8AE977D-21C4-A233-6A73-324476A55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58" t="56712" r="92426" b="39155"/>
              <a:stretch/>
            </p:blipFill>
            <p:spPr>
              <a:xfrm rot="1097987" flipH="1">
                <a:off x="1731425" y="3038553"/>
                <a:ext cx="313690" cy="283463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31EC2-F9D2-0578-3BC2-BF47FAAD9339}"/>
                </a:ext>
              </a:extLst>
            </p:cNvPr>
            <p:cNvGrpSpPr/>
            <p:nvPr/>
          </p:nvGrpSpPr>
          <p:grpSpPr>
            <a:xfrm>
              <a:off x="1801713" y="2008737"/>
              <a:ext cx="498091" cy="471678"/>
              <a:chOff x="2821303" y="3384042"/>
              <a:chExt cx="498091" cy="471678"/>
            </a:xfrm>
          </p:grpSpPr>
          <p:pic>
            <p:nvPicPr>
              <p:cNvPr id="38" name="Picture 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F7AD718-EA4D-82FB-29D8-B8712D819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9" t="33522" r="12500" b="64898"/>
              <a:stretch/>
            </p:blipFill>
            <p:spPr>
              <a:xfrm flipH="1">
                <a:off x="3054061" y="3508829"/>
                <a:ext cx="265333" cy="108302"/>
              </a:xfrm>
              <a:prstGeom prst="rect">
                <a:avLst/>
              </a:prstGeom>
            </p:spPr>
          </p:pic>
          <p:pic>
            <p:nvPicPr>
              <p:cNvPr id="39" name="Picture 3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34CD4B5-1C63-2CB1-8325-D1E968CE35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36" t="27705" r="11763" b="67350"/>
              <a:stretch/>
            </p:blipFill>
            <p:spPr>
              <a:xfrm flipH="1">
                <a:off x="2918458" y="3516630"/>
                <a:ext cx="350521" cy="339090"/>
              </a:xfrm>
              <a:prstGeom prst="rect">
                <a:avLst/>
              </a:prstGeom>
            </p:spPr>
          </p:pic>
          <p:pic>
            <p:nvPicPr>
              <p:cNvPr id="40" name="Picture 3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8C7922A-466B-EF67-3362-0C8DACB89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20615745">
                <a:off x="3047045" y="356817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41" name="Picture 4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48E66EB-B980-C829-BB13-3BD9B3020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83" t="27816" r="2332" b="66849"/>
              <a:stretch/>
            </p:blipFill>
            <p:spPr>
              <a:xfrm flipH="1">
                <a:off x="2821303" y="3384042"/>
                <a:ext cx="495299" cy="365738"/>
              </a:xfrm>
              <a:prstGeom prst="rect">
                <a:avLst/>
              </a:prstGeom>
            </p:spPr>
          </p:pic>
          <p:pic>
            <p:nvPicPr>
              <p:cNvPr id="42" name="Picture 4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A8F1C6B-D9E0-A870-F012-D979403BB3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609437" flipH="1">
                <a:off x="3140390" y="355293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43" name="Picture 4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235436D-8FAD-644C-94B0-37B3B6978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35" t="33030" r="1855" b="64748"/>
              <a:stretch/>
            </p:blipFill>
            <p:spPr>
              <a:xfrm flipH="1">
                <a:off x="3032757" y="3672273"/>
                <a:ext cx="232410" cy="152400"/>
              </a:xfrm>
              <a:prstGeom prst="rect">
                <a:avLst/>
              </a:prstGeom>
            </p:spPr>
          </p:pic>
          <p:pic>
            <p:nvPicPr>
              <p:cNvPr id="44" name="Picture 4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C19B8BB-5BF1-7512-56A0-CCAF4BC4C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05" t="32391" r="5991" b="63997"/>
              <a:stretch/>
            </p:blipFill>
            <p:spPr>
              <a:xfrm flipH="1">
                <a:off x="3100803" y="3572489"/>
                <a:ext cx="194310" cy="247650"/>
              </a:xfrm>
              <a:prstGeom prst="rect">
                <a:avLst/>
              </a:prstGeom>
            </p:spPr>
          </p:pic>
          <p:pic>
            <p:nvPicPr>
              <p:cNvPr id="45" name="Picture 4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4764EEF-494E-9914-6701-2E5157BBA9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280" t="32419" r="9424" b="63969"/>
              <a:stretch/>
            </p:blipFill>
            <p:spPr>
              <a:xfrm flipH="1">
                <a:off x="2842191" y="3577276"/>
                <a:ext cx="177702" cy="247650"/>
              </a:xfrm>
              <a:prstGeom prst="rect">
                <a:avLst/>
              </a:prstGeom>
            </p:spPr>
          </p:pic>
        </p:grpSp>
        <p:pic>
          <p:nvPicPr>
            <p:cNvPr id="37" name="Picture 36" descr="Background pattern&#10;&#10;Description automatically generated">
              <a:extLst>
                <a:ext uri="{FF2B5EF4-FFF2-40B4-BE49-F238E27FC236}">
                  <a16:creationId xmlns:a16="http://schemas.microsoft.com/office/drawing/2014/main" id="{057CE9BC-1BD7-B385-3721-98CFC6104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" t="79511" r="93843" b="16118"/>
            <a:stretch/>
          </p:blipFill>
          <p:spPr>
            <a:xfrm flipH="1">
              <a:off x="1825073" y="2540519"/>
              <a:ext cx="274320" cy="299720"/>
            </a:xfrm>
            <a:prstGeom prst="rect">
              <a:avLst/>
            </a:prstGeom>
          </p:spPr>
        </p:pic>
      </p:grp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C598FA9-39E2-EDB3-35B4-12CBD4B42E6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85" b="26366" l="3744" r="35567">
                        <a14:foregroundMark x1="10148" y1="12848" x2="10640" y2="13998"/>
                        <a14:foregroundMark x1="7980" y1="11505" x2="8374" y2="9684"/>
                        <a14:foregroundMark x1="8670" y1="9204" x2="7685" y2="12176"/>
                        <a14:foregroundMark x1="8473" y1="12752" x2="12217" y2="18504"/>
                        <a14:foregroundMark x1="12118" y1="17162" x2="16552" y2="20614"/>
                        <a14:foregroundMark x1="11823" y1="20038" x2="12709" y2="19271"/>
                        <a14:foregroundMark x1="13498" y1="17641" x2="10443" y2="17929"/>
                        <a14:foregroundMark x1="10837" y1="18121" x2="11034" y2="19942"/>
                        <a14:foregroundMark x1="11921" y1="20230" x2="14877" y2="19367"/>
                        <a14:foregroundMark x1="14975" y1="19271" x2="15172" y2="20230"/>
                        <a14:foregroundMark x1="15369" y1="19463" x2="20099" y2="25024"/>
                        <a14:foregroundMark x1="20099" y1="25024" x2="27783" y2="25695"/>
                        <a14:foregroundMark x1="27783" y1="25695" x2="20197" y2="24928"/>
                        <a14:foregroundMark x1="20197" y1="24928" x2="24433" y2="24928"/>
                        <a14:foregroundMark x1="14581" y1="19175" x2="16650" y2="21285"/>
                        <a14:foregroundMark x1="13005" y1="19367" x2="12512" y2="18984"/>
                        <a14:foregroundMark x1="15567" y1="18888" x2="16158" y2="21956"/>
                        <a14:foregroundMark x1="15862" y1="20518" x2="16059" y2="20614"/>
                        <a14:foregroundMark x1="14778" y1="20134" x2="14975" y2="20422"/>
                        <a14:foregroundMark x1="9557" y1="7958" x2="16847" y2="5177"/>
                        <a14:foregroundMark x1="16847" y1="5177" x2="21675" y2="10642"/>
                        <a14:foregroundMark x1="11330" y1="7383" x2="12217" y2="6807"/>
                        <a14:foregroundMark x1="11133" y1="7670" x2="12414" y2="5849"/>
                        <a14:foregroundMark x1="12118" y1="6903" x2="19704" y2="6807"/>
                        <a14:foregroundMark x1="19704" y1="6807" x2="21478" y2="9779"/>
                        <a14:foregroundMark x1="13695" y1="5273" x2="17537" y2="5561"/>
                        <a14:foregroundMark x1="13596" y1="5753" x2="17833" y2="4890"/>
                        <a14:foregroundMark x1="16355" y1="5081" x2="12709" y2="7095"/>
                        <a14:foregroundMark x1="26798" y1="11026" x2="28867" y2="12272"/>
                        <a14:foregroundMark x1="26897" y1="11122" x2="29655" y2="10930"/>
                        <a14:foregroundMark x1="26305" y1="11314" x2="25911" y2="11122"/>
                        <a14:foregroundMark x1="25911" y1="11122" x2="28768" y2="10834"/>
                        <a14:foregroundMark x1="26601" y1="10451" x2="30148" y2="9396"/>
                        <a14:foregroundMark x1="26404" y1="11026" x2="28374" y2="14094"/>
                        <a14:foregroundMark x1="25222" y1="10163" x2="27094" y2="11122"/>
                        <a14:foregroundMark x1="29557" y1="12081" x2="30049" y2="12081"/>
                        <a14:foregroundMark x1="33990" y1="21764" x2="34483" y2="23969"/>
                        <a14:foregroundMark x1="34384" y1="24449" x2="21281" y2="24640"/>
                        <a14:foregroundMark x1="21281" y1="24640" x2="29064" y2="26270"/>
                        <a14:foregroundMark x1="29064" y1="26270" x2="21281" y2="24640"/>
                        <a14:foregroundMark x1="21281" y1="24640" x2="23350" y2="25983"/>
                        <a14:foregroundMark x1="33892" y1="25120" x2="18719" y2="25024"/>
                        <a14:foregroundMark x1="18719" y1="25024" x2="28177" y2="26174"/>
                        <a14:foregroundMark x1="28177" y1="26174" x2="22562" y2="25120"/>
                        <a14:foregroundMark x1="15369" y1="23394" x2="18719" y2="23969"/>
                        <a14:foregroundMark x1="20493" y1="25024" x2="23054" y2="25983"/>
                        <a14:foregroundMark x1="20296" y1="26079" x2="22365" y2="26462"/>
                        <a14:foregroundMark x1="17044" y1="24640" x2="16453" y2="24449"/>
                        <a14:foregroundMark x1="35567" y1="22819" x2="34975" y2="24640"/>
                        <a14:backgroundMark x1="31724" y1="20614" x2="31724" y2="20614"/>
                        <a14:backgroundMark x1="31626" y1="20422" x2="31626" y2="20422"/>
                        <a14:backgroundMark x1="31626" y1="20422" x2="31724" y2="20422"/>
                        <a14:backgroundMark x1="31724" y1="20422" x2="31527" y2="20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89" b="72519"/>
          <a:stretch/>
        </p:blipFill>
        <p:spPr>
          <a:xfrm>
            <a:off x="6833823" y="3093398"/>
            <a:ext cx="3367287" cy="248857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1A1FE31-1213-DE44-76E7-D31F1F85AEFF}"/>
              </a:ext>
            </a:extLst>
          </p:cNvPr>
          <p:cNvGrpSpPr/>
          <p:nvPr/>
        </p:nvGrpSpPr>
        <p:grpSpPr>
          <a:xfrm>
            <a:off x="11080816" y="3826757"/>
            <a:ext cx="950596" cy="1615440"/>
            <a:chOff x="5212079" y="91440"/>
            <a:chExt cx="950596" cy="1615440"/>
          </a:xfrm>
        </p:grpSpPr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2C4BFC8-C375-1085-34A3-6F5CA596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5212079" y="91440"/>
              <a:ext cx="925831" cy="1607820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2AC4FF-16B4-B8A7-278D-C39C7C589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5236844" y="990600"/>
              <a:ext cx="925831" cy="716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58CAE6-4849-08B0-17B5-1B6B3ED07E5F}"/>
                </a:ext>
              </a:extLst>
            </p:cNvPr>
            <p:cNvSpPr/>
            <p:nvPr/>
          </p:nvSpPr>
          <p:spPr>
            <a:xfrm>
              <a:off x="5383530" y="110871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51E186-8344-AF9C-A467-FF0CB350A1A5}"/>
                </a:ext>
              </a:extLst>
            </p:cNvPr>
            <p:cNvSpPr/>
            <p:nvPr/>
          </p:nvSpPr>
          <p:spPr>
            <a:xfrm>
              <a:off x="5383530" y="97917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D49E96-59EF-EE8C-C5FE-9C15862EC314}"/>
                </a:ext>
              </a:extLst>
            </p:cNvPr>
            <p:cNvSpPr/>
            <p:nvPr/>
          </p:nvSpPr>
          <p:spPr>
            <a:xfrm>
              <a:off x="5383530" y="1024888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3AC7EA-7076-D227-9CAF-5E3B6ED5BAA5}"/>
                </a:ext>
              </a:extLst>
            </p:cNvPr>
            <p:cNvSpPr/>
            <p:nvPr/>
          </p:nvSpPr>
          <p:spPr>
            <a:xfrm>
              <a:off x="5383530" y="1070606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61A8D6D-FDD9-1D82-719D-243DEF9FE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4" t="40555" r="71551" b="57306"/>
            <a:stretch/>
          </p:blipFill>
          <p:spPr>
            <a:xfrm>
              <a:off x="5511164" y="670559"/>
              <a:ext cx="163830" cy="146685"/>
            </a:xfrm>
            <a:prstGeom prst="rect">
              <a:avLst/>
            </a:prstGeom>
          </p:spPr>
        </p:pic>
      </p:grpSp>
      <p:pic>
        <p:nvPicPr>
          <p:cNvPr id="2050" name="Picture 2" descr="Gameboy - Free technology icons">
            <a:extLst>
              <a:ext uri="{FF2B5EF4-FFF2-40B4-BE49-F238E27FC236}">
                <a16:creationId xmlns:a16="http://schemas.microsoft.com/office/drawing/2014/main" id="{49E35BB3-40D7-A02F-6C74-6687B3CB1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981" y="5024995"/>
            <a:ext cx="900000" cy="90000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>
            <a:extLst>
              <a:ext uri="{FF2B5EF4-FFF2-40B4-BE49-F238E27FC236}">
                <a16:creationId xmlns:a16="http://schemas.microsoft.com/office/drawing/2014/main" id="{13AFF72C-5CEF-FC59-B727-B9F1328E3482}"/>
              </a:ext>
            </a:extLst>
          </p:cNvPr>
          <p:cNvGrpSpPr/>
          <p:nvPr/>
        </p:nvGrpSpPr>
        <p:grpSpPr>
          <a:xfrm>
            <a:off x="0" y="0"/>
            <a:ext cx="12192000" cy="4626864"/>
            <a:chOff x="0" y="0"/>
            <a:chExt cx="12192000" cy="4626864"/>
          </a:xfrm>
        </p:grpSpPr>
        <p:pic>
          <p:nvPicPr>
            <p:cNvPr id="233" name="Picture 2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D9B577-4731-EA04-BD5A-9B068669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0"/>
              <a:ext cx="577215" cy="578358"/>
            </a:xfrm>
            <a:prstGeom prst="rect">
              <a:avLst/>
            </a:prstGeom>
          </p:spPr>
        </p:pic>
        <p:pic>
          <p:nvPicPr>
            <p:cNvPr id="235" name="Picture 2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44A47B-3FA0-6E71-F6AB-029CFD309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0"/>
              <a:ext cx="577215" cy="578358"/>
            </a:xfrm>
            <a:prstGeom prst="rect">
              <a:avLst/>
            </a:prstGeom>
          </p:spPr>
        </p:pic>
        <p:pic>
          <p:nvPicPr>
            <p:cNvPr id="237" name="Picture 2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5FA24C-4C94-D611-EE94-676E5BD09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0"/>
              <a:ext cx="577215" cy="578358"/>
            </a:xfrm>
            <a:prstGeom prst="rect">
              <a:avLst/>
            </a:prstGeom>
          </p:spPr>
        </p:pic>
        <p:pic>
          <p:nvPicPr>
            <p:cNvPr id="239" name="Picture 2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F569B3-4AC7-5902-1102-408B7470D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0"/>
              <a:ext cx="577215" cy="578358"/>
            </a:xfrm>
            <a:prstGeom prst="rect">
              <a:avLst/>
            </a:prstGeom>
          </p:spPr>
        </p:pic>
        <p:pic>
          <p:nvPicPr>
            <p:cNvPr id="241" name="Picture 2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DB8FA6-23A1-FFE0-C4F5-0D493933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0"/>
              <a:ext cx="577215" cy="578358"/>
            </a:xfrm>
            <a:prstGeom prst="rect">
              <a:avLst/>
            </a:prstGeom>
          </p:spPr>
        </p:pic>
        <p:pic>
          <p:nvPicPr>
            <p:cNvPr id="243" name="Picture 2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D35030E-A9FA-CEEB-33B2-4A7FE71A0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0"/>
              <a:ext cx="577215" cy="578358"/>
            </a:xfrm>
            <a:prstGeom prst="rect">
              <a:avLst/>
            </a:prstGeom>
          </p:spPr>
        </p:pic>
        <p:pic>
          <p:nvPicPr>
            <p:cNvPr id="245" name="Picture 2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A198790-B203-4299-31B6-97A22FF3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0"/>
              <a:ext cx="577215" cy="578358"/>
            </a:xfrm>
            <a:prstGeom prst="rect">
              <a:avLst/>
            </a:prstGeom>
          </p:spPr>
        </p:pic>
        <p:pic>
          <p:nvPicPr>
            <p:cNvPr id="247" name="Picture 2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4BBA8CB-0C6F-A0F6-85BB-6FC03E984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0"/>
              <a:ext cx="577215" cy="578358"/>
            </a:xfrm>
            <a:prstGeom prst="rect">
              <a:avLst/>
            </a:prstGeom>
          </p:spPr>
        </p:pic>
        <p:pic>
          <p:nvPicPr>
            <p:cNvPr id="249" name="Picture 2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189D4D9-DEB1-86BE-E07D-96DBF36BA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0"/>
              <a:ext cx="577215" cy="578358"/>
            </a:xfrm>
            <a:prstGeom prst="rect">
              <a:avLst/>
            </a:prstGeom>
          </p:spPr>
        </p:pic>
        <p:pic>
          <p:nvPicPr>
            <p:cNvPr id="251" name="Picture 2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351E2C-FD39-6E46-2576-7342A6C4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0"/>
              <a:ext cx="577215" cy="578358"/>
            </a:xfrm>
            <a:prstGeom prst="rect">
              <a:avLst/>
            </a:prstGeom>
          </p:spPr>
        </p:pic>
        <p:pic>
          <p:nvPicPr>
            <p:cNvPr id="253" name="Picture 2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4565D4-6F3C-AC38-FBA0-8180F4A7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0"/>
              <a:ext cx="577215" cy="578358"/>
            </a:xfrm>
            <a:prstGeom prst="rect">
              <a:avLst/>
            </a:prstGeom>
          </p:spPr>
        </p:pic>
        <p:pic>
          <p:nvPicPr>
            <p:cNvPr id="255" name="Picture 2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3BD6986-619F-9E65-5699-C1D674C3F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0"/>
              <a:ext cx="577215" cy="578358"/>
            </a:xfrm>
            <a:prstGeom prst="rect">
              <a:avLst/>
            </a:prstGeom>
          </p:spPr>
        </p:pic>
        <p:pic>
          <p:nvPicPr>
            <p:cNvPr id="257" name="Picture 2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82A1D5-767D-3E22-A051-F3A248E13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0"/>
              <a:ext cx="577215" cy="578358"/>
            </a:xfrm>
            <a:prstGeom prst="rect">
              <a:avLst/>
            </a:prstGeom>
          </p:spPr>
        </p:pic>
        <p:pic>
          <p:nvPicPr>
            <p:cNvPr id="259" name="Picture 2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780276-9996-CEA2-FBA8-1D0B8CB5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0"/>
              <a:ext cx="577215" cy="578358"/>
            </a:xfrm>
            <a:prstGeom prst="rect">
              <a:avLst/>
            </a:prstGeom>
          </p:spPr>
        </p:pic>
        <p:pic>
          <p:nvPicPr>
            <p:cNvPr id="261" name="Picture 2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F750FE-7AA8-9CD3-5125-EB3CF190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0"/>
              <a:ext cx="577215" cy="578358"/>
            </a:xfrm>
            <a:prstGeom prst="rect">
              <a:avLst/>
            </a:prstGeom>
          </p:spPr>
        </p:pic>
        <p:pic>
          <p:nvPicPr>
            <p:cNvPr id="263" name="Picture 2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67A1A-F7FF-EA24-32EE-196845854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0"/>
              <a:ext cx="577215" cy="578358"/>
            </a:xfrm>
            <a:prstGeom prst="rect">
              <a:avLst/>
            </a:prstGeom>
          </p:spPr>
        </p:pic>
        <p:pic>
          <p:nvPicPr>
            <p:cNvPr id="265" name="Picture 2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C0ABE2E-D3E4-3023-C917-FEBE69E25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0"/>
              <a:ext cx="577215" cy="578358"/>
            </a:xfrm>
            <a:prstGeom prst="rect">
              <a:avLst/>
            </a:prstGeom>
          </p:spPr>
        </p:pic>
        <p:pic>
          <p:nvPicPr>
            <p:cNvPr id="267" name="Picture 2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ED3F32-A795-B471-09FA-6B1C21B8E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0"/>
              <a:ext cx="577215" cy="578358"/>
            </a:xfrm>
            <a:prstGeom prst="rect">
              <a:avLst/>
            </a:prstGeom>
          </p:spPr>
        </p:pic>
        <p:pic>
          <p:nvPicPr>
            <p:cNvPr id="269" name="Picture 2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0D827F-35E8-A318-0EA4-4F8887AD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0"/>
              <a:ext cx="577215" cy="578358"/>
            </a:xfrm>
            <a:prstGeom prst="rect">
              <a:avLst/>
            </a:prstGeom>
          </p:spPr>
        </p:pic>
        <p:pic>
          <p:nvPicPr>
            <p:cNvPr id="271" name="Picture 2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C9665E4-F874-F080-B787-ABD029FFE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0"/>
              <a:ext cx="577215" cy="578358"/>
            </a:xfrm>
            <a:prstGeom prst="rect">
              <a:avLst/>
            </a:prstGeom>
          </p:spPr>
        </p:pic>
        <p:pic>
          <p:nvPicPr>
            <p:cNvPr id="273" name="Picture 2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E63A69-4913-00D5-B258-BFE5AB94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0"/>
              <a:ext cx="577215" cy="578358"/>
            </a:xfrm>
            <a:prstGeom prst="rect">
              <a:avLst/>
            </a:prstGeom>
          </p:spPr>
        </p:pic>
        <p:pic>
          <p:nvPicPr>
            <p:cNvPr id="275" name="Picture 2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2FF10D2-D0A1-6B9E-3D4C-315C7550F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0"/>
              <a:ext cx="70485" cy="578358"/>
            </a:xfrm>
            <a:prstGeom prst="rect">
              <a:avLst/>
            </a:prstGeom>
          </p:spPr>
        </p:pic>
        <p:pic>
          <p:nvPicPr>
            <p:cNvPr id="297" name="Picture 2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2B3D1B-755D-1CA9-81C8-9D8AAAA8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578358"/>
              <a:ext cx="577215" cy="578358"/>
            </a:xfrm>
            <a:prstGeom prst="rect">
              <a:avLst/>
            </a:prstGeom>
          </p:spPr>
        </p:pic>
        <p:pic>
          <p:nvPicPr>
            <p:cNvPr id="299" name="Picture 2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489B33-AA5C-7E95-F93D-AAA31D800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578358"/>
              <a:ext cx="577215" cy="578358"/>
            </a:xfrm>
            <a:prstGeom prst="rect">
              <a:avLst/>
            </a:prstGeom>
          </p:spPr>
        </p:pic>
        <p:pic>
          <p:nvPicPr>
            <p:cNvPr id="301" name="Picture 3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CAB7E3-14A1-DB9A-56B5-F35E77C43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578358"/>
              <a:ext cx="577215" cy="578358"/>
            </a:xfrm>
            <a:prstGeom prst="rect">
              <a:avLst/>
            </a:prstGeom>
          </p:spPr>
        </p:pic>
        <p:pic>
          <p:nvPicPr>
            <p:cNvPr id="303" name="Picture 3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6C33392-1257-179D-9CA6-E75F49C7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578358"/>
              <a:ext cx="577215" cy="578358"/>
            </a:xfrm>
            <a:prstGeom prst="rect">
              <a:avLst/>
            </a:prstGeom>
          </p:spPr>
        </p:pic>
        <p:pic>
          <p:nvPicPr>
            <p:cNvPr id="305" name="Picture 3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725EFBD-CB66-A59A-B508-633517395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578358"/>
              <a:ext cx="577215" cy="578358"/>
            </a:xfrm>
            <a:prstGeom prst="rect">
              <a:avLst/>
            </a:prstGeom>
          </p:spPr>
        </p:pic>
        <p:pic>
          <p:nvPicPr>
            <p:cNvPr id="307" name="Picture 3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732B27-60A7-39FC-FAFD-84C34C38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578358"/>
              <a:ext cx="577215" cy="578358"/>
            </a:xfrm>
            <a:prstGeom prst="rect">
              <a:avLst/>
            </a:prstGeom>
          </p:spPr>
        </p:pic>
        <p:pic>
          <p:nvPicPr>
            <p:cNvPr id="309" name="Picture 3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A5BB5A-A5D7-5092-E678-1F385F881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578358"/>
              <a:ext cx="577215" cy="578358"/>
            </a:xfrm>
            <a:prstGeom prst="rect">
              <a:avLst/>
            </a:prstGeom>
          </p:spPr>
        </p:pic>
        <p:pic>
          <p:nvPicPr>
            <p:cNvPr id="311" name="Picture 3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A58DAD-2CBD-A076-E89C-99CAFC1D8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578358"/>
              <a:ext cx="577215" cy="578358"/>
            </a:xfrm>
            <a:prstGeom prst="rect">
              <a:avLst/>
            </a:prstGeom>
          </p:spPr>
        </p:pic>
        <p:pic>
          <p:nvPicPr>
            <p:cNvPr id="313" name="Picture 3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72F3AF4-F6E0-7EC5-53D5-BFCACDE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578358"/>
              <a:ext cx="577215" cy="578358"/>
            </a:xfrm>
            <a:prstGeom prst="rect">
              <a:avLst/>
            </a:prstGeom>
          </p:spPr>
        </p:pic>
        <p:pic>
          <p:nvPicPr>
            <p:cNvPr id="315" name="Picture 3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DEDD4D-EC67-7979-1FA3-701F39FD0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578358"/>
              <a:ext cx="577215" cy="578358"/>
            </a:xfrm>
            <a:prstGeom prst="rect">
              <a:avLst/>
            </a:prstGeom>
          </p:spPr>
        </p:pic>
        <p:pic>
          <p:nvPicPr>
            <p:cNvPr id="317" name="Picture 3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F9E63B6-FFA2-3001-1B19-94AB4DD02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578358"/>
              <a:ext cx="577215" cy="578358"/>
            </a:xfrm>
            <a:prstGeom prst="rect">
              <a:avLst/>
            </a:prstGeom>
          </p:spPr>
        </p:pic>
        <p:pic>
          <p:nvPicPr>
            <p:cNvPr id="319" name="Picture 3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0C593F1-F265-4661-BA52-1BE504CE4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578358"/>
              <a:ext cx="577215" cy="578358"/>
            </a:xfrm>
            <a:prstGeom prst="rect">
              <a:avLst/>
            </a:prstGeom>
          </p:spPr>
        </p:pic>
        <p:pic>
          <p:nvPicPr>
            <p:cNvPr id="321" name="Picture 3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3AC2D27-96B3-A0CB-1DB6-A9723831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578358"/>
              <a:ext cx="577215" cy="578358"/>
            </a:xfrm>
            <a:prstGeom prst="rect">
              <a:avLst/>
            </a:prstGeom>
          </p:spPr>
        </p:pic>
        <p:pic>
          <p:nvPicPr>
            <p:cNvPr id="323" name="Picture 3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BD20B33-0DDA-01B0-FDCB-9C447846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578358"/>
              <a:ext cx="577215" cy="578358"/>
            </a:xfrm>
            <a:prstGeom prst="rect">
              <a:avLst/>
            </a:prstGeom>
          </p:spPr>
        </p:pic>
        <p:pic>
          <p:nvPicPr>
            <p:cNvPr id="325" name="Picture 3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558D88-41C6-97DE-7449-087F69BD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578358"/>
              <a:ext cx="577215" cy="578358"/>
            </a:xfrm>
            <a:prstGeom prst="rect">
              <a:avLst/>
            </a:prstGeom>
          </p:spPr>
        </p:pic>
        <p:pic>
          <p:nvPicPr>
            <p:cNvPr id="327" name="Picture 3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58D727-3D16-F8AA-6399-47E9F5AC3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578358"/>
              <a:ext cx="577215" cy="578358"/>
            </a:xfrm>
            <a:prstGeom prst="rect">
              <a:avLst/>
            </a:prstGeom>
          </p:spPr>
        </p:pic>
        <p:pic>
          <p:nvPicPr>
            <p:cNvPr id="329" name="Picture 3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AD0A91-6E0D-9D1F-5F31-4B51CD18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578358"/>
              <a:ext cx="577215" cy="578358"/>
            </a:xfrm>
            <a:prstGeom prst="rect">
              <a:avLst/>
            </a:prstGeom>
          </p:spPr>
        </p:pic>
        <p:pic>
          <p:nvPicPr>
            <p:cNvPr id="331" name="Picture 3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D58BE7-DE23-E56E-62DD-C73110890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578358"/>
              <a:ext cx="577215" cy="578358"/>
            </a:xfrm>
            <a:prstGeom prst="rect">
              <a:avLst/>
            </a:prstGeom>
          </p:spPr>
        </p:pic>
        <p:pic>
          <p:nvPicPr>
            <p:cNvPr id="333" name="Picture 3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11811A-97D8-2448-1611-F29BB46AE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578358"/>
              <a:ext cx="577215" cy="578358"/>
            </a:xfrm>
            <a:prstGeom prst="rect">
              <a:avLst/>
            </a:prstGeom>
          </p:spPr>
        </p:pic>
        <p:pic>
          <p:nvPicPr>
            <p:cNvPr id="335" name="Picture 3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C8C1F0-A6EF-C84E-D57F-7AA6EC113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578358"/>
              <a:ext cx="577215" cy="578358"/>
            </a:xfrm>
            <a:prstGeom prst="rect">
              <a:avLst/>
            </a:prstGeom>
          </p:spPr>
        </p:pic>
        <p:pic>
          <p:nvPicPr>
            <p:cNvPr id="337" name="Picture 3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B230A1-2C13-5D15-7D4B-169233FBC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578358"/>
              <a:ext cx="577215" cy="578358"/>
            </a:xfrm>
            <a:prstGeom prst="rect">
              <a:avLst/>
            </a:prstGeom>
          </p:spPr>
        </p:pic>
        <p:pic>
          <p:nvPicPr>
            <p:cNvPr id="339" name="Picture 3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83F34B-E9F2-BB62-F76F-96D47F351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578358"/>
              <a:ext cx="70485" cy="578358"/>
            </a:xfrm>
            <a:prstGeom prst="rect">
              <a:avLst/>
            </a:prstGeom>
          </p:spPr>
        </p:pic>
        <p:pic>
          <p:nvPicPr>
            <p:cNvPr id="341" name="Picture 3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A202B4C-035E-EF1A-3722-050F67A3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156716"/>
              <a:ext cx="577215" cy="578358"/>
            </a:xfrm>
            <a:prstGeom prst="rect">
              <a:avLst/>
            </a:prstGeom>
          </p:spPr>
        </p:pic>
        <p:pic>
          <p:nvPicPr>
            <p:cNvPr id="343" name="Picture 3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F5C229-3D00-5B59-7D74-850685B86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156716"/>
              <a:ext cx="577215" cy="578358"/>
            </a:xfrm>
            <a:prstGeom prst="rect">
              <a:avLst/>
            </a:prstGeom>
          </p:spPr>
        </p:pic>
        <p:pic>
          <p:nvPicPr>
            <p:cNvPr id="345" name="Picture 3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78C4D93-4967-8E33-7445-4B6805AAF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156716"/>
              <a:ext cx="577215" cy="578358"/>
            </a:xfrm>
            <a:prstGeom prst="rect">
              <a:avLst/>
            </a:prstGeom>
          </p:spPr>
        </p:pic>
        <p:pic>
          <p:nvPicPr>
            <p:cNvPr id="347" name="Picture 3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90E717-A916-9D6B-83CE-EA2F9F7E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156716"/>
              <a:ext cx="577215" cy="578358"/>
            </a:xfrm>
            <a:prstGeom prst="rect">
              <a:avLst/>
            </a:prstGeom>
          </p:spPr>
        </p:pic>
        <p:pic>
          <p:nvPicPr>
            <p:cNvPr id="349" name="Picture 3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077B9-C672-81D7-FCBF-3C7BCC5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156716"/>
              <a:ext cx="577215" cy="578358"/>
            </a:xfrm>
            <a:prstGeom prst="rect">
              <a:avLst/>
            </a:prstGeom>
          </p:spPr>
        </p:pic>
        <p:pic>
          <p:nvPicPr>
            <p:cNvPr id="351" name="Picture 3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DB11896-9F07-5ED6-CD15-3B9E094D2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156716"/>
              <a:ext cx="577215" cy="578358"/>
            </a:xfrm>
            <a:prstGeom prst="rect">
              <a:avLst/>
            </a:prstGeom>
          </p:spPr>
        </p:pic>
        <p:pic>
          <p:nvPicPr>
            <p:cNvPr id="353" name="Picture 3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CF2DA-8367-11F1-8983-C45601653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156716"/>
              <a:ext cx="577215" cy="578358"/>
            </a:xfrm>
            <a:prstGeom prst="rect">
              <a:avLst/>
            </a:prstGeom>
          </p:spPr>
        </p:pic>
        <p:pic>
          <p:nvPicPr>
            <p:cNvPr id="355" name="Picture 3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0DF14B-C728-D1E1-919E-983E51B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156716"/>
              <a:ext cx="577215" cy="578358"/>
            </a:xfrm>
            <a:prstGeom prst="rect">
              <a:avLst/>
            </a:prstGeom>
          </p:spPr>
        </p:pic>
        <p:pic>
          <p:nvPicPr>
            <p:cNvPr id="357" name="Picture 3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C467C3D-C4DA-1CBE-A4F6-5A6CE667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156716"/>
              <a:ext cx="577215" cy="578358"/>
            </a:xfrm>
            <a:prstGeom prst="rect">
              <a:avLst/>
            </a:prstGeom>
          </p:spPr>
        </p:pic>
        <p:pic>
          <p:nvPicPr>
            <p:cNvPr id="359" name="Picture 3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6C56B0-A947-7767-07FF-48E606569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156716"/>
              <a:ext cx="577215" cy="578358"/>
            </a:xfrm>
            <a:prstGeom prst="rect">
              <a:avLst/>
            </a:prstGeom>
          </p:spPr>
        </p:pic>
        <p:pic>
          <p:nvPicPr>
            <p:cNvPr id="361" name="Picture 3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C4522-2292-5D3F-F573-1FB32A61D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156716"/>
              <a:ext cx="577215" cy="578358"/>
            </a:xfrm>
            <a:prstGeom prst="rect">
              <a:avLst/>
            </a:prstGeom>
          </p:spPr>
        </p:pic>
        <p:pic>
          <p:nvPicPr>
            <p:cNvPr id="363" name="Picture 3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41B5F1-7178-B262-BEE5-3019AA336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156716"/>
              <a:ext cx="577215" cy="578358"/>
            </a:xfrm>
            <a:prstGeom prst="rect">
              <a:avLst/>
            </a:prstGeom>
          </p:spPr>
        </p:pic>
        <p:pic>
          <p:nvPicPr>
            <p:cNvPr id="365" name="Picture 3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3CD466-200A-0178-7C82-327E831BA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156716"/>
              <a:ext cx="577215" cy="578358"/>
            </a:xfrm>
            <a:prstGeom prst="rect">
              <a:avLst/>
            </a:prstGeom>
          </p:spPr>
        </p:pic>
        <p:pic>
          <p:nvPicPr>
            <p:cNvPr id="367" name="Picture 3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4E5143-9484-062E-5698-053DDB654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156716"/>
              <a:ext cx="577215" cy="578358"/>
            </a:xfrm>
            <a:prstGeom prst="rect">
              <a:avLst/>
            </a:prstGeom>
          </p:spPr>
        </p:pic>
        <p:pic>
          <p:nvPicPr>
            <p:cNvPr id="369" name="Picture 3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EE09F0B-D34D-7C8C-291C-CA0BDCD3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156716"/>
              <a:ext cx="577215" cy="578358"/>
            </a:xfrm>
            <a:prstGeom prst="rect">
              <a:avLst/>
            </a:prstGeom>
          </p:spPr>
        </p:pic>
        <p:pic>
          <p:nvPicPr>
            <p:cNvPr id="371" name="Picture 3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FAEB938-A03D-7457-9FEB-64D05A15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156716"/>
              <a:ext cx="577215" cy="578358"/>
            </a:xfrm>
            <a:prstGeom prst="rect">
              <a:avLst/>
            </a:prstGeom>
          </p:spPr>
        </p:pic>
        <p:pic>
          <p:nvPicPr>
            <p:cNvPr id="373" name="Picture 3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4AA2B5-10DD-73D3-C36F-4D1594FC6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156716"/>
              <a:ext cx="577215" cy="578358"/>
            </a:xfrm>
            <a:prstGeom prst="rect">
              <a:avLst/>
            </a:prstGeom>
          </p:spPr>
        </p:pic>
        <p:pic>
          <p:nvPicPr>
            <p:cNvPr id="375" name="Picture 3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A0988C0-B552-2B73-8CB1-FD569FE0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156716"/>
              <a:ext cx="577215" cy="578358"/>
            </a:xfrm>
            <a:prstGeom prst="rect">
              <a:avLst/>
            </a:prstGeom>
          </p:spPr>
        </p:pic>
        <p:pic>
          <p:nvPicPr>
            <p:cNvPr id="377" name="Picture 3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171F15-4C80-40CE-8011-02657D16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156716"/>
              <a:ext cx="577215" cy="578358"/>
            </a:xfrm>
            <a:prstGeom prst="rect">
              <a:avLst/>
            </a:prstGeom>
          </p:spPr>
        </p:pic>
        <p:pic>
          <p:nvPicPr>
            <p:cNvPr id="379" name="Picture 3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F41BBD-3730-3A68-FFE4-C41E2681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156716"/>
              <a:ext cx="577215" cy="578358"/>
            </a:xfrm>
            <a:prstGeom prst="rect">
              <a:avLst/>
            </a:prstGeom>
          </p:spPr>
        </p:pic>
        <p:pic>
          <p:nvPicPr>
            <p:cNvPr id="381" name="Picture 3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AC2094-A23F-0265-E86F-A08188440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156716"/>
              <a:ext cx="577215" cy="578358"/>
            </a:xfrm>
            <a:prstGeom prst="rect">
              <a:avLst/>
            </a:prstGeom>
          </p:spPr>
        </p:pic>
        <p:pic>
          <p:nvPicPr>
            <p:cNvPr id="383" name="Picture 3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D1B509-C7B3-DF86-EF77-3F2A8ECC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156716"/>
              <a:ext cx="70485" cy="578358"/>
            </a:xfrm>
            <a:prstGeom prst="rect">
              <a:avLst/>
            </a:prstGeom>
          </p:spPr>
        </p:pic>
        <p:pic>
          <p:nvPicPr>
            <p:cNvPr id="385" name="Picture 3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B6185-3D31-E030-090B-92C3260E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735074"/>
              <a:ext cx="577215" cy="578358"/>
            </a:xfrm>
            <a:prstGeom prst="rect">
              <a:avLst/>
            </a:prstGeom>
          </p:spPr>
        </p:pic>
        <p:pic>
          <p:nvPicPr>
            <p:cNvPr id="387" name="Picture 3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065B3E1-AFE1-53B8-5E47-86715362A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735074"/>
              <a:ext cx="577215" cy="578358"/>
            </a:xfrm>
            <a:prstGeom prst="rect">
              <a:avLst/>
            </a:prstGeom>
          </p:spPr>
        </p:pic>
        <p:pic>
          <p:nvPicPr>
            <p:cNvPr id="389" name="Picture 3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4B16083-9FBD-DBC3-98D8-4D8E2AFA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735074"/>
              <a:ext cx="577215" cy="578358"/>
            </a:xfrm>
            <a:prstGeom prst="rect">
              <a:avLst/>
            </a:prstGeom>
          </p:spPr>
        </p:pic>
        <p:pic>
          <p:nvPicPr>
            <p:cNvPr id="391" name="Picture 3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6DFCCB-84BA-7D25-A376-00D4D694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735074"/>
              <a:ext cx="577215" cy="578358"/>
            </a:xfrm>
            <a:prstGeom prst="rect">
              <a:avLst/>
            </a:prstGeom>
          </p:spPr>
        </p:pic>
        <p:pic>
          <p:nvPicPr>
            <p:cNvPr id="393" name="Picture 3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56A0765-96AE-F627-3921-E14D4930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735074"/>
              <a:ext cx="577215" cy="578358"/>
            </a:xfrm>
            <a:prstGeom prst="rect">
              <a:avLst/>
            </a:prstGeom>
          </p:spPr>
        </p:pic>
        <p:pic>
          <p:nvPicPr>
            <p:cNvPr id="395" name="Picture 3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74D2BE-4699-BCAC-69C8-FC0F338B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735074"/>
              <a:ext cx="577215" cy="578358"/>
            </a:xfrm>
            <a:prstGeom prst="rect">
              <a:avLst/>
            </a:prstGeom>
          </p:spPr>
        </p:pic>
        <p:pic>
          <p:nvPicPr>
            <p:cNvPr id="397" name="Picture 3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FCD61F7-2503-9729-BCA6-94953CEE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735074"/>
              <a:ext cx="577215" cy="578358"/>
            </a:xfrm>
            <a:prstGeom prst="rect">
              <a:avLst/>
            </a:prstGeom>
          </p:spPr>
        </p:pic>
        <p:pic>
          <p:nvPicPr>
            <p:cNvPr id="399" name="Picture 3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B158D5-6D43-0934-BCAF-D6203F645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735074"/>
              <a:ext cx="577215" cy="578358"/>
            </a:xfrm>
            <a:prstGeom prst="rect">
              <a:avLst/>
            </a:prstGeom>
          </p:spPr>
        </p:pic>
        <p:pic>
          <p:nvPicPr>
            <p:cNvPr id="401" name="Picture 4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DCC5D4-877C-A0EE-A08C-DDD4AB3D7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735074"/>
              <a:ext cx="577215" cy="578358"/>
            </a:xfrm>
            <a:prstGeom prst="rect">
              <a:avLst/>
            </a:prstGeom>
          </p:spPr>
        </p:pic>
        <p:pic>
          <p:nvPicPr>
            <p:cNvPr id="403" name="Picture 4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082BD8-4664-DB70-C595-FB16C764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735074"/>
              <a:ext cx="577215" cy="578358"/>
            </a:xfrm>
            <a:prstGeom prst="rect">
              <a:avLst/>
            </a:prstGeom>
          </p:spPr>
        </p:pic>
        <p:pic>
          <p:nvPicPr>
            <p:cNvPr id="405" name="Picture 4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551A70C-3ABD-D020-8C4A-9FEB94A34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735074"/>
              <a:ext cx="577215" cy="578358"/>
            </a:xfrm>
            <a:prstGeom prst="rect">
              <a:avLst/>
            </a:prstGeom>
          </p:spPr>
        </p:pic>
        <p:pic>
          <p:nvPicPr>
            <p:cNvPr id="407" name="Picture 4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2984F16-51F9-D6E0-E3DC-8D77A2D42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735074"/>
              <a:ext cx="577215" cy="578358"/>
            </a:xfrm>
            <a:prstGeom prst="rect">
              <a:avLst/>
            </a:prstGeom>
          </p:spPr>
        </p:pic>
        <p:pic>
          <p:nvPicPr>
            <p:cNvPr id="409" name="Picture 4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05A855-7096-2D66-5EC5-3DF9B0265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735074"/>
              <a:ext cx="577215" cy="578358"/>
            </a:xfrm>
            <a:prstGeom prst="rect">
              <a:avLst/>
            </a:prstGeom>
          </p:spPr>
        </p:pic>
        <p:pic>
          <p:nvPicPr>
            <p:cNvPr id="411" name="Picture 4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919D6E-B9F8-0204-EAC5-4CA9967C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735074"/>
              <a:ext cx="577215" cy="578358"/>
            </a:xfrm>
            <a:prstGeom prst="rect">
              <a:avLst/>
            </a:prstGeom>
          </p:spPr>
        </p:pic>
        <p:pic>
          <p:nvPicPr>
            <p:cNvPr id="413" name="Picture 4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9A118E-B769-4644-4CC4-826A1F8E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735074"/>
              <a:ext cx="577215" cy="578358"/>
            </a:xfrm>
            <a:prstGeom prst="rect">
              <a:avLst/>
            </a:prstGeom>
          </p:spPr>
        </p:pic>
        <p:pic>
          <p:nvPicPr>
            <p:cNvPr id="415" name="Picture 4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FABA34-7940-7563-C6A8-7290B08D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735074"/>
              <a:ext cx="577215" cy="578358"/>
            </a:xfrm>
            <a:prstGeom prst="rect">
              <a:avLst/>
            </a:prstGeom>
          </p:spPr>
        </p:pic>
        <p:pic>
          <p:nvPicPr>
            <p:cNvPr id="417" name="Picture 4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7438906-7488-E199-5AAB-319BF820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735074"/>
              <a:ext cx="577215" cy="578358"/>
            </a:xfrm>
            <a:prstGeom prst="rect">
              <a:avLst/>
            </a:prstGeom>
          </p:spPr>
        </p:pic>
        <p:pic>
          <p:nvPicPr>
            <p:cNvPr id="419" name="Picture 4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8CD134-E55D-F977-7BDA-839098821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735074"/>
              <a:ext cx="577215" cy="578358"/>
            </a:xfrm>
            <a:prstGeom prst="rect">
              <a:avLst/>
            </a:prstGeom>
          </p:spPr>
        </p:pic>
        <p:pic>
          <p:nvPicPr>
            <p:cNvPr id="421" name="Picture 4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CBC81E-3572-45A9-8F99-8B45044F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735074"/>
              <a:ext cx="577215" cy="578358"/>
            </a:xfrm>
            <a:prstGeom prst="rect">
              <a:avLst/>
            </a:prstGeom>
          </p:spPr>
        </p:pic>
        <p:pic>
          <p:nvPicPr>
            <p:cNvPr id="423" name="Picture 4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9DA480-AC61-5C3D-BC0A-FFC5DBA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735074"/>
              <a:ext cx="577215" cy="578358"/>
            </a:xfrm>
            <a:prstGeom prst="rect">
              <a:avLst/>
            </a:prstGeom>
          </p:spPr>
        </p:pic>
        <p:pic>
          <p:nvPicPr>
            <p:cNvPr id="425" name="Picture 4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FFA15A8-A6CB-462C-FBFC-B3354092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735074"/>
              <a:ext cx="577215" cy="578358"/>
            </a:xfrm>
            <a:prstGeom prst="rect">
              <a:avLst/>
            </a:prstGeom>
          </p:spPr>
        </p:pic>
        <p:pic>
          <p:nvPicPr>
            <p:cNvPr id="427" name="Picture 4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B0F06E-BFA2-143D-C32D-EFE7E377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735074"/>
              <a:ext cx="70485" cy="578358"/>
            </a:xfrm>
            <a:prstGeom prst="rect">
              <a:avLst/>
            </a:prstGeom>
          </p:spPr>
        </p:pic>
        <p:pic>
          <p:nvPicPr>
            <p:cNvPr id="429" name="Picture 4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85113DF-3E21-C7D3-9DC2-1880EED6C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313432"/>
              <a:ext cx="577215" cy="578358"/>
            </a:xfrm>
            <a:prstGeom prst="rect">
              <a:avLst/>
            </a:prstGeom>
          </p:spPr>
        </p:pic>
        <p:pic>
          <p:nvPicPr>
            <p:cNvPr id="431" name="Picture 4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7C65FCD-0CBD-C6BC-BFE3-8BF1D46A7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313432"/>
              <a:ext cx="577215" cy="578358"/>
            </a:xfrm>
            <a:prstGeom prst="rect">
              <a:avLst/>
            </a:prstGeom>
          </p:spPr>
        </p:pic>
        <p:pic>
          <p:nvPicPr>
            <p:cNvPr id="433" name="Picture 4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42DE1-CADE-18EC-FA6B-A04D668B0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313432"/>
              <a:ext cx="577215" cy="578358"/>
            </a:xfrm>
            <a:prstGeom prst="rect">
              <a:avLst/>
            </a:prstGeom>
          </p:spPr>
        </p:pic>
        <p:pic>
          <p:nvPicPr>
            <p:cNvPr id="435" name="Picture 4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FB2350-1EC4-37D6-1AC2-C1306537B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313432"/>
              <a:ext cx="577215" cy="578358"/>
            </a:xfrm>
            <a:prstGeom prst="rect">
              <a:avLst/>
            </a:prstGeom>
          </p:spPr>
        </p:pic>
        <p:pic>
          <p:nvPicPr>
            <p:cNvPr id="437" name="Picture 4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8DD1-45ED-7017-D0D6-31DD0CFB5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313432"/>
              <a:ext cx="577215" cy="578358"/>
            </a:xfrm>
            <a:prstGeom prst="rect">
              <a:avLst/>
            </a:prstGeom>
          </p:spPr>
        </p:pic>
        <p:pic>
          <p:nvPicPr>
            <p:cNvPr id="439" name="Picture 4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7C6B358-540D-A4EE-7E9C-3A4D8316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313432"/>
              <a:ext cx="577215" cy="578358"/>
            </a:xfrm>
            <a:prstGeom prst="rect">
              <a:avLst/>
            </a:prstGeom>
          </p:spPr>
        </p:pic>
        <p:pic>
          <p:nvPicPr>
            <p:cNvPr id="441" name="Picture 4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7560E-9607-2687-BD51-A0750DE49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313432"/>
              <a:ext cx="577215" cy="578358"/>
            </a:xfrm>
            <a:prstGeom prst="rect">
              <a:avLst/>
            </a:prstGeom>
          </p:spPr>
        </p:pic>
        <p:pic>
          <p:nvPicPr>
            <p:cNvPr id="443" name="Picture 4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32087B-A7D0-030E-EBED-D22EE1945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313432"/>
              <a:ext cx="577215" cy="578358"/>
            </a:xfrm>
            <a:prstGeom prst="rect">
              <a:avLst/>
            </a:prstGeom>
          </p:spPr>
        </p:pic>
        <p:pic>
          <p:nvPicPr>
            <p:cNvPr id="445" name="Picture 4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C766D48-4914-ACE0-E389-0DF62F328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313432"/>
              <a:ext cx="577215" cy="578358"/>
            </a:xfrm>
            <a:prstGeom prst="rect">
              <a:avLst/>
            </a:prstGeom>
          </p:spPr>
        </p:pic>
        <p:pic>
          <p:nvPicPr>
            <p:cNvPr id="447" name="Picture 4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84B7EB-4E21-099D-7E8F-24C8D376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313432"/>
              <a:ext cx="577215" cy="578358"/>
            </a:xfrm>
            <a:prstGeom prst="rect">
              <a:avLst/>
            </a:prstGeom>
          </p:spPr>
        </p:pic>
        <p:pic>
          <p:nvPicPr>
            <p:cNvPr id="449" name="Picture 4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51B4B3-1361-39FE-EBAE-7342D132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313432"/>
              <a:ext cx="577215" cy="578358"/>
            </a:xfrm>
            <a:prstGeom prst="rect">
              <a:avLst/>
            </a:prstGeom>
          </p:spPr>
        </p:pic>
        <p:pic>
          <p:nvPicPr>
            <p:cNvPr id="451" name="Picture 4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50CDB8-4B54-5213-35CF-DCA45019F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313432"/>
              <a:ext cx="577215" cy="578358"/>
            </a:xfrm>
            <a:prstGeom prst="rect">
              <a:avLst/>
            </a:prstGeom>
          </p:spPr>
        </p:pic>
        <p:pic>
          <p:nvPicPr>
            <p:cNvPr id="453" name="Picture 4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B70795-6829-36F4-E95C-8765E4ED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313432"/>
              <a:ext cx="577215" cy="578358"/>
            </a:xfrm>
            <a:prstGeom prst="rect">
              <a:avLst/>
            </a:prstGeom>
          </p:spPr>
        </p:pic>
        <p:pic>
          <p:nvPicPr>
            <p:cNvPr id="455" name="Picture 4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72937D-545D-6B8B-28BB-9E8166BE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313432"/>
              <a:ext cx="577215" cy="578358"/>
            </a:xfrm>
            <a:prstGeom prst="rect">
              <a:avLst/>
            </a:prstGeom>
          </p:spPr>
        </p:pic>
        <p:pic>
          <p:nvPicPr>
            <p:cNvPr id="457" name="Picture 4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7887392-921B-B3F4-478A-FA627506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313432"/>
              <a:ext cx="577215" cy="578358"/>
            </a:xfrm>
            <a:prstGeom prst="rect">
              <a:avLst/>
            </a:prstGeom>
          </p:spPr>
        </p:pic>
        <p:pic>
          <p:nvPicPr>
            <p:cNvPr id="459" name="Picture 4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BE89135-9C10-1289-4A47-218576C08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313432"/>
              <a:ext cx="577215" cy="578358"/>
            </a:xfrm>
            <a:prstGeom prst="rect">
              <a:avLst/>
            </a:prstGeom>
          </p:spPr>
        </p:pic>
        <p:pic>
          <p:nvPicPr>
            <p:cNvPr id="461" name="Picture 4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C9A82C-0713-B87E-3CDD-21293ACF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313432"/>
              <a:ext cx="577215" cy="578358"/>
            </a:xfrm>
            <a:prstGeom prst="rect">
              <a:avLst/>
            </a:prstGeom>
          </p:spPr>
        </p:pic>
        <p:pic>
          <p:nvPicPr>
            <p:cNvPr id="463" name="Picture 4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3669CF-1424-1BCC-5D50-3C057249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313432"/>
              <a:ext cx="577215" cy="578358"/>
            </a:xfrm>
            <a:prstGeom prst="rect">
              <a:avLst/>
            </a:prstGeom>
          </p:spPr>
        </p:pic>
        <p:pic>
          <p:nvPicPr>
            <p:cNvPr id="465" name="Picture 4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F19D18-7B60-4ABB-6DE9-025073C6D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313432"/>
              <a:ext cx="577215" cy="578358"/>
            </a:xfrm>
            <a:prstGeom prst="rect">
              <a:avLst/>
            </a:prstGeom>
          </p:spPr>
        </p:pic>
        <p:pic>
          <p:nvPicPr>
            <p:cNvPr id="467" name="Picture 4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4D787B-7E41-DEE9-9A67-8E93C26D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313432"/>
              <a:ext cx="577215" cy="578358"/>
            </a:xfrm>
            <a:prstGeom prst="rect">
              <a:avLst/>
            </a:prstGeom>
          </p:spPr>
        </p:pic>
        <p:pic>
          <p:nvPicPr>
            <p:cNvPr id="469" name="Picture 4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147855D-D304-B8B3-86B6-727E516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313432"/>
              <a:ext cx="577215" cy="578358"/>
            </a:xfrm>
            <a:prstGeom prst="rect">
              <a:avLst/>
            </a:prstGeom>
          </p:spPr>
        </p:pic>
        <p:pic>
          <p:nvPicPr>
            <p:cNvPr id="471" name="Picture 4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59461C-D334-809F-8121-E81FBFD8D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313432"/>
              <a:ext cx="70485" cy="578358"/>
            </a:xfrm>
            <a:prstGeom prst="rect">
              <a:avLst/>
            </a:prstGeom>
          </p:spPr>
        </p:pic>
        <p:pic>
          <p:nvPicPr>
            <p:cNvPr id="473" name="Picture 4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BEB28FF-9E3A-301C-BB26-9E0CBEB5C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891790"/>
              <a:ext cx="577215" cy="578358"/>
            </a:xfrm>
            <a:prstGeom prst="rect">
              <a:avLst/>
            </a:prstGeom>
          </p:spPr>
        </p:pic>
        <p:pic>
          <p:nvPicPr>
            <p:cNvPr id="475" name="Picture 4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2AE7B11-E3BC-7CD9-5161-9F8192AC4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891790"/>
              <a:ext cx="577215" cy="578358"/>
            </a:xfrm>
            <a:prstGeom prst="rect">
              <a:avLst/>
            </a:prstGeom>
          </p:spPr>
        </p:pic>
        <p:pic>
          <p:nvPicPr>
            <p:cNvPr id="477" name="Picture 4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B2883EF-7DFE-B70B-80CE-6A856EB0A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891790"/>
              <a:ext cx="577215" cy="578358"/>
            </a:xfrm>
            <a:prstGeom prst="rect">
              <a:avLst/>
            </a:prstGeom>
          </p:spPr>
        </p:pic>
        <p:pic>
          <p:nvPicPr>
            <p:cNvPr id="479" name="Picture 4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755BA40-B952-710C-7DF5-AB9DFB6F5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891790"/>
              <a:ext cx="577215" cy="578358"/>
            </a:xfrm>
            <a:prstGeom prst="rect">
              <a:avLst/>
            </a:prstGeom>
          </p:spPr>
        </p:pic>
        <p:pic>
          <p:nvPicPr>
            <p:cNvPr id="481" name="Picture 4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A98DB7-2CAF-5CEC-46A3-8A9EBAB5C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891790"/>
              <a:ext cx="577215" cy="578358"/>
            </a:xfrm>
            <a:prstGeom prst="rect">
              <a:avLst/>
            </a:prstGeom>
          </p:spPr>
        </p:pic>
        <p:pic>
          <p:nvPicPr>
            <p:cNvPr id="483" name="Picture 4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DDF97-9F70-819A-59BD-3FFCA67AE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891790"/>
              <a:ext cx="577215" cy="578358"/>
            </a:xfrm>
            <a:prstGeom prst="rect">
              <a:avLst/>
            </a:prstGeom>
          </p:spPr>
        </p:pic>
        <p:pic>
          <p:nvPicPr>
            <p:cNvPr id="485" name="Picture 4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4E6614-028A-03EC-6A31-DC9E475EB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891790"/>
              <a:ext cx="577215" cy="578358"/>
            </a:xfrm>
            <a:prstGeom prst="rect">
              <a:avLst/>
            </a:prstGeom>
          </p:spPr>
        </p:pic>
        <p:pic>
          <p:nvPicPr>
            <p:cNvPr id="487" name="Picture 4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E5A17C7-D02C-2EF5-4ECC-3104FE0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891790"/>
              <a:ext cx="577215" cy="578358"/>
            </a:xfrm>
            <a:prstGeom prst="rect">
              <a:avLst/>
            </a:prstGeom>
          </p:spPr>
        </p:pic>
        <p:pic>
          <p:nvPicPr>
            <p:cNvPr id="489" name="Picture 4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C652F8F-33A2-18D6-FEBB-E1BAD1DCF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891790"/>
              <a:ext cx="577215" cy="578358"/>
            </a:xfrm>
            <a:prstGeom prst="rect">
              <a:avLst/>
            </a:prstGeom>
          </p:spPr>
        </p:pic>
        <p:pic>
          <p:nvPicPr>
            <p:cNvPr id="491" name="Picture 4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201AC9-A89C-A8C5-1BEC-752A6F37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891790"/>
              <a:ext cx="577215" cy="578358"/>
            </a:xfrm>
            <a:prstGeom prst="rect">
              <a:avLst/>
            </a:prstGeom>
          </p:spPr>
        </p:pic>
        <p:pic>
          <p:nvPicPr>
            <p:cNvPr id="493" name="Picture 4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7C5971F-A2CC-C81C-D552-F1408A54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891790"/>
              <a:ext cx="577215" cy="578358"/>
            </a:xfrm>
            <a:prstGeom prst="rect">
              <a:avLst/>
            </a:prstGeom>
          </p:spPr>
        </p:pic>
        <p:pic>
          <p:nvPicPr>
            <p:cNvPr id="495" name="Picture 4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FF2D88F-C782-4108-2596-878A5E83A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891790"/>
              <a:ext cx="577215" cy="578358"/>
            </a:xfrm>
            <a:prstGeom prst="rect">
              <a:avLst/>
            </a:prstGeom>
          </p:spPr>
        </p:pic>
        <p:pic>
          <p:nvPicPr>
            <p:cNvPr id="497" name="Picture 4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02D57A-E25A-BD9D-6BC6-7191CBF61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891790"/>
              <a:ext cx="577215" cy="578358"/>
            </a:xfrm>
            <a:prstGeom prst="rect">
              <a:avLst/>
            </a:prstGeom>
          </p:spPr>
        </p:pic>
        <p:pic>
          <p:nvPicPr>
            <p:cNvPr id="499" name="Picture 4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06B40-16E0-1D41-07BD-6FDC46B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891790"/>
              <a:ext cx="577215" cy="578358"/>
            </a:xfrm>
            <a:prstGeom prst="rect">
              <a:avLst/>
            </a:prstGeom>
          </p:spPr>
        </p:pic>
        <p:pic>
          <p:nvPicPr>
            <p:cNvPr id="501" name="Picture 5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002E0A-C936-F75E-2088-6FEA491E7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891790"/>
              <a:ext cx="577215" cy="578358"/>
            </a:xfrm>
            <a:prstGeom prst="rect">
              <a:avLst/>
            </a:prstGeom>
          </p:spPr>
        </p:pic>
        <p:pic>
          <p:nvPicPr>
            <p:cNvPr id="503" name="Picture 5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B84BA66-CF15-DBFE-ADA7-444169A3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891790"/>
              <a:ext cx="577215" cy="578358"/>
            </a:xfrm>
            <a:prstGeom prst="rect">
              <a:avLst/>
            </a:prstGeom>
          </p:spPr>
        </p:pic>
        <p:pic>
          <p:nvPicPr>
            <p:cNvPr id="505" name="Picture 5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71EABA0-14F8-31DB-294D-7F28F70AC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891790"/>
              <a:ext cx="577215" cy="578358"/>
            </a:xfrm>
            <a:prstGeom prst="rect">
              <a:avLst/>
            </a:prstGeom>
          </p:spPr>
        </p:pic>
        <p:pic>
          <p:nvPicPr>
            <p:cNvPr id="507" name="Picture 5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6C281C3-037B-0D7A-2589-86A09832B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891790"/>
              <a:ext cx="577215" cy="578358"/>
            </a:xfrm>
            <a:prstGeom prst="rect">
              <a:avLst/>
            </a:prstGeom>
          </p:spPr>
        </p:pic>
        <p:pic>
          <p:nvPicPr>
            <p:cNvPr id="509" name="Picture 5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6F122EE-2784-EFE7-7218-557E7A61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891790"/>
              <a:ext cx="577215" cy="578358"/>
            </a:xfrm>
            <a:prstGeom prst="rect">
              <a:avLst/>
            </a:prstGeom>
          </p:spPr>
        </p:pic>
        <p:pic>
          <p:nvPicPr>
            <p:cNvPr id="511" name="Picture 5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F4A63C-9164-20D0-5BB0-91103F53D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891790"/>
              <a:ext cx="577215" cy="578358"/>
            </a:xfrm>
            <a:prstGeom prst="rect">
              <a:avLst/>
            </a:prstGeom>
          </p:spPr>
        </p:pic>
        <p:pic>
          <p:nvPicPr>
            <p:cNvPr id="513" name="Picture 5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BA44AA-AEAF-E711-F893-1EFAE2FA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891790"/>
              <a:ext cx="577215" cy="578358"/>
            </a:xfrm>
            <a:prstGeom prst="rect">
              <a:avLst/>
            </a:prstGeom>
          </p:spPr>
        </p:pic>
        <p:pic>
          <p:nvPicPr>
            <p:cNvPr id="515" name="Picture 5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D466D0B-E640-17CA-E92E-9F566712B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891790"/>
              <a:ext cx="70485" cy="578358"/>
            </a:xfrm>
            <a:prstGeom prst="rect">
              <a:avLst/>
            </a:prstGeom>
          </p:spPr>
        </p:pic>
        <p:pic>
          <p:nvPicPr>
            <p:cNvPr id="517" name="Picture 5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B72B3-5DA9-3B5F-F7DF-03A77626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3470148"/>
              <a:ext cx="577215" cy="578358"/>
            </a:xfrm>
            <a:prstGeom prst="rect">
              <a:avLst/>
            </a:prstGeom>
          </p:spPr>
        </p:pic>
        <p:pic>
          <p:nvPicPr>
            <p:cNvPr id="519" name="Picture 5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7DCBD-356F-C272-7711-1720C5B27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3470148"/>
              <a:ext cx="577215" cy="578358"/>
            </a:xfrm>
            <a:prstGeom prst="rect">
              <a:avLst/>
            </a:prstGeom>
          </p:spPr>
        </p:pic>
        <p:pic>
          <p:nvPicPr>
            <p:cNvPr id="521" name="Picture 5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E6F9FD-36EE-1F71-35EB-EF8380869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3470148"/>
              <a:ext cx="577215" cy="578358"/>
            </a:xfrm>
            <a:prstGeom prst="rect">
              <a:avLst/>
            </a:prstGeom>
          </p:spPr>
        </p:pic>
        <p:pic>
          <p:nvPicPr>
            <p:cNvPr id="523" name="Picture 5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B3E21B-C0A4-D906-E2F8-958093FEC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3470148"/>
              <a:ext cx="577215" cy="578358"/>
            </a:xfrm>
            <a:prstGeom prst="rect">
              <a:avLst/>
            </a:prstGeom>
          </p:spPr>
        </p:pic>
        <p:pic>
          <p:nvPicPr>
            <p:cNvPr id="525" name="Picture 5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32A811-B6D3-605B-E06C-CABDBDCFA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3470148"/>
              <a:ext cx="577215" cy="578358"/>
            </a:xfrm>
            <a:prstGeom prst="rect">
              <a:avLst/>
            </a:prstGeom>
          </p:spPr>
        </p:pic>
        <p:pic>
          <p:nvPicPr>
            <p:cNvPr id="527" name="Picture 5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889AA8A-6207-95B9-6B6F-3BEDB255D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3470148"/>
              <a:ext cx="577215" cy="578358"/>
            </a:xfrm>
            <a:prstGeom prst="rect">
              <a:avLst/>
            </a:prstGeom>
          </p:spPr>
        </p:pic>
        <p:pic>
          <p:nvPicPr>
            <p:cNvPr id="529" name="Picture 5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32B488-FD53-C62E-D1AC-231F26B85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3470148"/>
              <a:ext cx="577215" cy="578358"/>
            </a:xfrm>
            <a:prstGeom prst="rect">
              <a:avLst/>
            </a:prstGeom>
          </p:spPr>
        </p:pic>
        <p:pic>
          <p:nvPicPr>
            <p:cNvPr id="531" name="Picture 5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64F73ED-213B-D2FA-102F-27570D4BA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3470148"/>
              <a:ext cx="577215" cy="578358"/>
            </a:xfrm>
            <a:prstGeom prst="rect">
              <a:avLst/>
            </a:prstGeom>
          </p:spPr>
        </p:pic>
        <p:pic>
          <p:nvPicPr>
            <p:cNvPr id="533" name="Picture 5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1F957-71F0-6D93-21A6-33EC7F39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3470148"/>
              <a:ext cx="577215" cy="578358"/>
            </a:xfrm>
            <a:prstGeom prst="rect">
              <a:avLst/>
            </a:prstGeom>
          </p:spPr>
        </p:pic>
        <p:pic>
          <p:nvPicPr>
            <p:cNvPr id="535" name="Picture 5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F64AC8-5E13-28BD-13B8-D032AB90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3470148"/>
              <a:ext cx="577215" cy="578358"/>
            </a:xfrm>
            <a:prstGeom prst="rect">
              <a:avLst/>
            </a:prstGeom>
          </p:spPr>
        </p:pic>
        <p:pic>
          <p:nvPicPr>
            <p:cNvPr id="537" name="Picture 5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2CD2C5-E018-79F5-D566-CBCA9C08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3470148"/>
              <a:ext cx="577215" cy="578358"/>
            </a:xfrm>
            <a:prstGeom prst="rect">
              <a:avLst/>
            </a:prstGeom>
          </p:spPr>
        </p:pic>
        <p:pic>
          <p:nvPicPr>
            <p:cNvPr id="539" name="Picture 5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97B3550-F880-F814-FA1B-9431781E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3470148"/>
              <a:ext cx="577215" cy="578358"/>
            </a:xfrm>
            <a:prstGeom prst="rect">
              <a:avLst/>
            </a:prstGeom>
          </p:spPr>
        </p:pic>
        <p:pic>
          <p:nvPicPr>
            <p:cNvPr id="541" name="Picture 5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2CD993-C54D-9FA2-B8B6-FD0681E40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3470148"/>
              <a:ext cx="577215" cy="578358"/>
            </a:xfrm>
            <a:prstGeom prst="rect">
              <a:avLst/>
            </a:prstGeom>
          </p:spPr>
        </p:pic>
        <p:pic>
          <p:nvPicPr>
            <p:cNvPr id="543" name="Picture 5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0A1E0E1-B586-AB8A-6D64-75222AE5B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3470148"/>
              <a:ext cx="577215" cy="578358"/>
            </a:xfrm>
            <a:prstGeom prst="rect">
              <a:avLst/>
            </a:prstGeom>
          </p:spPr>
        </p:pic>
        <p:pic>
          <p:nvPicPr>
            <p:cNvPr id="545" name="Picture 5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B2E3302-4FC7-B9CA-6A99-354435818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3470148"/>
              <a:ext cx="577215" cy="578358"/>
            </a:xfrm>
            <a:prstGeom prst="rect">
              <a:avLst/>
            </a:prstGeom>
          </p:spPr>
        </p:pic>
        <p:pic>
          <p:nvPicPr>
            <p:cNvPr id="547" name="Picture 5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ADC54B0-FA7C-32BE-03C1-754C21A79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3470148"/>
              <a:ext cx="577215" cy="578358"/>
            </a:xfrm>
            <a:prstGeom prst="rect">
              <a:avLst/>
            </a:prstGeom>
          </p:spPr>
        </p:pic>
        <p:pic>
          <p:nvPicPr>
            <p:cNvPr id="549" name="Picture 5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DA5545F-570B-DDE7-0416-271B159C2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3470148"/>
              <a:ext cx="577215" cy="578358"/>
            </a:xfrm>
            <a:prstGeom prst="rect">
              <a:avLst/>
            </a:prstGeom>
          </p:spPr>
        </p:pic>
        <p:pic>
          <p:nvPicPr>
            <p:cNvPr id="551" name="Picture 5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FEA2DF-B611-A2DE-05CF-4833FAFC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3470148"/>
              <a:ext cx="577215" cy="578358"/>
            </a:xfrm>
            <a:prstGeom prst="rect">
              <a:avLst/>
            </a:prstGeom>
          </p:spPr>
        </p:pic>
        <p:pic>
          <p:nvPicPr>
            <p:cNvPr id="553" name="Picture 5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5C56F-B1F9-6388-9294-7EC8AA9C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3470148"/>
              <a:ext cx="577215" cy="578358"/>
            </a:xfrm>
            <a:prstGeom prst="rect">
              <a:avLst/>
            </a:prstGeom>
          </p:spPr>
        </p:pic>
        <p:pic>
          <p:nvPicPr>
            <p:cNvPr id="555" name="Picture 5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908790-11C9-0909-43D8-AE128CE8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3470148"/>
              <a:ext cx="577215" cy="578358"/>
            </a:xfrm>
            <a:prstGeom prst="rect">
              <a:avLst/>
            </a:prstGeom>
          </p:spPr>
        </p:pic>
        <p:pic>
          <p:nvPicPr>
            <p:cNvPr id="557" name="Picture 5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DB0301-9D01-1C9F-7C8D-C42A65A7C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3470148"/>
              <a:ext cx="577215" cy="578358"/>
            </a:xfrm>
            <a:prstGeom prst="rect">
              <a:avLst/>
            </a:prstGeom>
          </p:spPr>
        </p:pic>
        <p:pic>
          <p:nvPicPr>
            <p:cNvPr id="559" name="Picture 5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D515E5-44A9-5E62-6198-A66EF9FC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3470148"/>
              <a:ext cx="70485" cy="578358"/>
            </a:xfrm>
            <a:prstGeom prst="rect">
              <a:avLst/>
            </a:prstGeom>
          </p:spPr>
        </p:pic>
        <p:pic>
          <p:nvPicPr>
            <p:cNvPr id="561" name="Picture 5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DCA918E-0031-D262-7220-C8874B22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4048506"/>
              <a:ext cx="577215" cy="578358"/>
            </a:xfrm>
            <a:prstGeom prst="rect">
              <a:avLst/>
            </a:prstGeom>
          </p:spPr>
        </p:pic>
        <p:pic>
          <p:nvPicPr>
            <p:cNvPr id="563" name="Picture 5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4E44A76-D9FC-61F7-4432-0C9DD67B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4048506"/>
              <a:ext cx="577215" cy="578358"/>
            </a:xfrm>
            <a:prstGeom prst="rect">
              <a:avLst/>
            </a:prstGeom>
          </p:spPr>
        </p:pic>
        <p:pic>
          <p:nvPicPr>
            <p:cNvPr id="565" name="Picture 5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1FCE145-BD0F-2A70-B025-A7349B43F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4048506"/>
              <a:ext cx="577215" cy="578358"/>
            </a:xfrm>
            <a:prstGeom prst="rect">
              <a:avLst/>
            </a:prstGeom>
          </p:spPr>
        </p:pic>
        <p:pic>
          <p:nvPicPr>
            <p:cNvPr id="567" name="Picture 5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B1CE4A-F107-4E28-BC8F-8789C831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4048506"/>
              <a:ext cx="577215" cy="578358"/>
            </a:xfrm>
            <a:prstGeom prst="rect">
              <a:avLst/>
            </a:prstGeom>
          </p:spPr>
        </p:pic>
        <p:pic>
          <p:nvPicPr>
            <p:cNvPr id="569" name="Picture 5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4241439-C76F-AD29-18B3-A487FAB24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4048506"/>
              <a:ext cx="577215" cy="578358"/>
            </a:xfrm>
            <a:prstGeom prst="rect">
              <a:avLst/>
            </a:prstGeom>
          </p:spPr>
        </p:pic>
        <p:pic>
          <p:nvPicPr>
            <p:cNvPr id="571" name="Picture 5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B5153C-35EE-38D2-F753-9BB3A8C2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4048506"/>
              <a:ext cx="577215" cy="578358"/>
            </a:xfrm>
            <a:prstGeom prst="rect">
              <a:avLst/>
            </a:prstGeom>
          </p:spPr>
        </p:pic>
        <p:pic>
          <p:nvPicPr>
            <p:cNvPr id="573" name="Picture 5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F77741-3D1B-7E72-3C4F-539C8659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4048506"/>
              <a:ext cx="577215" cy="578358"/>
            </a:xfrm>
            <a:prstGeom prst="rect">
              <a:avLst/>
            </a:prstGeom>
          </p:spPr>
        </p:pic>
        <p:pic>
          <p:nvPicPr>
            <p:cNvPr id="575" name="Picture 5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F72435-056E-7541-C227-585B5037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4048506"/>
              <a:ext cx="577215" cy="578358"/>
            </a:xfrm>
            <a:prstGeom prst="rect">
              <a:avLst/>
            </a:prstGeom>
          </p:spPr>
        </p:pic>
        <p:pic>
          <p:nvPicPr>
            <p:cNvPr id="577" name="Picture 5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DF49D-A244-59F2-65F8-9C062C04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4048506"/>
              <a:ext cx="577215" cy="578358"/>
            </a:xfrm>
            <a:prstGeom prst="rect">
              <a:avLst/>
            </a:prstGeom>
          </p:spPr>
        </p:pic>
        <p:pic>
          <p:nvPicPr>
            <p:cNvPr id="579" name="Picture 5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EE399C2-45F9-33F9-1739-F1D87976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4048506"/>
              <a:ext cx="577215" cy="578358"/>
            </a:xfrm>
            <a:prstGeom prst="rect">
              <a:avLst/>
            </a:prstGeom>
          </p:spPr>
        </p:pic>
        <p:pic>
          <p:nvPicPr>
            <p:cNvPr id="581" name="Picture 5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38EC594-3F4C-68BF-B058-AE9B77672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4048506"/>
              <a:ext cx="577215" cy="578358"/>
            </a:xfrm>
            <a:prstGeom prst="rect">
              <a:avLst/>
            </a:prstGeom>
          </p:spPr>
        </p:pic>
        <p:pic>
          <p:nvPicPr>
            <p:cNvPr id="583" name="Picture 5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9BC3B45-1D0A-16EA-178B-D4C5A6412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4048506"/>
              <a:ext cx="577215" cy="578358"/>
            </a:xfrm>
            <a:prstGeom prst="rect">
              <a:avLst/>
            </a:prstGeom>
          </p:spPr>
        </p:pic>
        <p:pic>
          <p:nvPicPr>
            <p:cNvPr id="585" name="Picture 5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4EE49E-E067-BEEC-32EB-502190230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4048506"/>
              <a:ext cx="577215" cy="578358"/>
            </a:xfrm>
            <a:prstGeom prst="rect">
              <a:avLst/>
            </a:prstGeom>
          </p:spPr>
        </p:pic>
        <p:pic>
          <p:nvPicPr>
            <p:cNvPr id="587" name="Picture 5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62EABB-EA36-5E30-586A-CD5BEE7F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4048506"/>
              <a:ext cx="577215" cy="578358"/>
            </a:xfrm>
            <a:prstGeom prst="rect">
              <a:avLst/>
            </a:prstGeom>
          </p:spPr>
        </p:pic>
        <p:pic>
          <p:nvPicPr>
            <p:cNvPr id="589" name="Picture 5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B928E5-B26D-5C2B-709D-7530C3AF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4048506"/>
              <a:ext cx="577215" cy="578358"/>
            </a:xfrm>
            <a:prstGeom prst="rect">
              <a:avLst/>
            </a:prstGeom>
          </p:spPr>
        </p:pic>
        <p:pic>
          <p:nvPicPr>
            <p:cNvPr id="591" name="Picture 5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5EE28-B8C8-0948-A207-B6873011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4048506"/>
              <a:ext cx="577215" cy="578358"/>
            </a:xfrm>
            <a:prstGeom prst="rect">
              <a:avLst/>
            </a:prstGeom>
          </p:spPr>
        </p:pic>
        <p:pic>
          <p:nvPicPr>
            <p:cNvPr id="593" name="Picture 5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9BADCB-846E-CDF7-EF16-B776D51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4048506"/>
              <a:ext cx="577215" cy="578358"/>
            </a:xfrm>
            <a:prstGeom prst="rect">
              <a:avLst/>
            </a:prstGeom>
          </p:spPr>
        </p:pic>
        <p:pic>
          <p:nvPicPr>
            <p:cNvPr id="595" name="Picture 5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E8FEBEE-1450-703A-5613-0A291FE9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4048506"/>
              <a:ext cx="577215" cy="578358"/>
            </a:xfrm>
            <a:prstGeom prst="rect">
              <a:avLst/>
            </a:prstGeom>
          </p:spPr>
        </p:pic>
        <p:pic>
          <p:nvPicPr>
            <p:cNvPr id="597" name="Picture 5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4FEDE5-0CBD-C63D-578E-3D3D14100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4048506"/>
              <a:ext cx="577215" cy="578358"/>
            </a:xfrm>
            <a:prstGeom prst="rect">
              <a:avLst/>
            </a:prstGeom>
          </p:spPr>
        </p:pic>
        <p:pic>
          <p:nvPicPr>
            <p:cNvPr id="599" name="Picture 5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51215F-7A6A-96EF-E7E8-C3B539F4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4048506"/>
              <a:ext cx="577215" cy="578358"/>
            </a:xfrm>
            <a:prstGeom prst="rect">
              <a:avLst/>
            </a:prstGeom>
          </p:spPr>
        </p:pic>
        <p:pic>
          <p:nvPicPr>
            <p:cNvPr id="601" name="Picture 6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3B6488-52C6-6581-C16A-930063422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4048506"/>
              <a:ext cx="577215" cy="578358"/>
            </a:xfrm>
            <a:prstGeom prst="rect">
              <a:avLst/>
            </a:prstGeom>
          </p:spPr>
        </p:pic>
        <p:pic>
          <p:nvPicPr>
            <p:cNvPr id="603" name="Picture 6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3C69350-8077-4EB1-192E-39E614B38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4048506"/>
              <a:ext cx="70485" cy="578358"/>
            </a:xfrm>
            <a:prstGeom prst="rect">
              <a:avLst/>
            </a:prstGeom>
          </p:spPr>
        </p:pic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7EE892A-5855-4FA0-6DAC-0ED97C65CBB9}"/>
              </a:ext>
            </a:extLst>
          </p:cNvPr>
          <p:cNvGrpSpPr/>
          <p:nvPr/>
        </p:nvGrpSpPr>
        <p:grpSpPr>
          <a:xfrm>
            <a:off x="2142368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298BBF89-8C83-3B6C-2302-429A725D2DC3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18" name="Picture 7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D940D63-0519-2C8D-EDE4-6502B9CAD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19" name="Picture 7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471F77-FEB8-2E23-2C4A-8569A3D6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0" name="Picture 7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A4C503-3E72-EFC6-4FB9-577035C2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1" name="Picture 7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2C5B38-E73D-1477-6AE4-D25508C6E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2" name="Picture 7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7A1608-472E-2F11-C678-C82D283F6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C6C4321C-6A5D-5261-5F53-03C2F5EF870A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CDE6284-05B2-FBF3-8DF7-0272048B8087}"/>
              </a:ext>
            </a:extLst>
          </p:cNvPr>
          <p:cNvGrpSpPr/>
          <p:nvPr/>
        </p:nvGrpSpPr>
        <p:grpSpPr>
          <a:xfrm>
            <a:off x="6059415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D9C0F3B8-E475-1593-EF06-76144DB79D98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26" name="Picture 7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C04B974-1A96-D5A9-463D-2B9639F8BD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7" name="Picture 7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8025C33-53F0-D15C-E6D4-FBA07F5E9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8" name="Picture 7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23C715-2481-7E32-BB5D-405ED85BE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9" name="Picture 72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AD3DCD-1EEB-F12D-3EEC-DC445EE15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0" name="Picture 7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33ED8-ADCA-571B-D50C-3CE49F84D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A9E4E1D-C1FB-797B-E1A5-841E13715F6D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6031A86-BB76-DCC4-5F2C-55BB78C9D313}"/>
              </a:ext>
            </a:extLst>
          </p:cNvPr>
          <p:cNvGrpSpPr/>
          <p:nvPr/>
        </p:nvGrpSpPr>
        <p:grpSpPr>
          <a:xfrm>
            <a:off x="9899015" y="-4689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52B333D7-A528-8C17-357C-66B981068A05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34" name="Picture 7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B35BC2-0234-627A-2125-FFC2C3675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5" name="Picture 73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222506-17E4-A7EC-95DD-1C801575E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6" name="Picture 7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3219FB0-AC38-2075-7BB9-CC7371871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7" name="Picture 73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3C49C-2010-340A-24B7-B1CBEDC9A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8" name="Picture 7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849D6E-7895-0048-AE25-531C1BD15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44D718E-4A60-64E0-7B30-6E1F37FBA850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52B3094F-00FD-6265-57DF-AE65A3AB6A71}"/>
              </a:ext>
            </a:extLst>
          </p:cNvPr>
          <p:cNvGrpSpPr/>
          <p:nvPr/>
        </p:nvGrpSpPr>
        <p:grpSpPr>
          <a:xfrm>
            <a:off x="399345" y="1289013"/>
            <a:ext cx="1341940" cy="1727865"/>
            <a:chOff x="399345" y="1289013"/>
            <a:chExt cx="1341940" cy="1727865"/>
          </a:xfrm>
        </p:grpSpPr>
        <p:pic>
          <p:nvPicPr>
            <p:cNvPr id="851" name="Picture 850">
              <a:extLst>
                <a:ext uri="{FF2B5EF4-FFF2-40B4-BE49-F238E27FC236}">
                  <a16:creationId xmlns:a16="http://schemas.microsoft.com/office/drawing/2014/main" id="{5EBEEB2A-44FB-BE80-B2A4-77AE6E66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864BDC7-048F-3272-6B87-7829E46CEF4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740" name="Picture 7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8D8589-907E-F447-3161-36F8007078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1" name="Picture 74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D78E19F-B4CF-60FF-A977-DB06AD371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2" name="Picture 7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48E7C7-4752-26BC-D33C-42B195047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3" name="Picture 74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E6DDF4-8E05-F93A-4F6D-92E0A0FAF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4" name="Picture 7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7C8E13A-8FC7-A092-0647-4F934555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5" name="Picture 7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FD499D-B241-2E88-56FA-D30BEFF25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6" name="Picture 7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183C598-30CE-F2C0-006D-F4DF38927E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7" name="Picture 74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6CB094B-9CB3-9B00-9E98-C39868CBA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8" name="Picture 7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C4AC4C-5827-9F25-A3F1-ED7D641DE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9" name="Picture 74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65F7BC-4141-A4AB-DB53-643B63A1B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0" name="Picture 7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F9245-6A43-513F-3619-B5FDB0C34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1" name="Picture 75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3FDCF1-D953-1305-F6EB-EE52488FB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2" name="Picture 7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62DD9FB-B20D-1689-EF88-A4485978D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3" name="Picture 75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12179D-8CF1-2F0A-A369-3236E0E0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4" name="Picture 7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51EB342-A6CC-444B-5096-DA37BA650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5" name="Picture 7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EDD4316-1484-9775-A4B0-6274C0FA5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6" name="Picture 7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2AB16CE-C28A-A794-01E9-F36A7E0E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7" name="Picture 7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F55EC8A-059D-0378-8DE6-8BB6386908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8" name="Picture 7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A2030C-F026-9539-BB24-95D405F58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9" name="Picture 7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B504CE-BD42-63C2-4F21-752D382B84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B2AF667-D304-8EFA-AA1E-2E4521E8B7E5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1" name="Picture 7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AEB968E-16C3-FFCE-E4B3-BFE5CD78F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2" name="Picture 7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D39E2C-DD02-AFC7-A617-0C796F10F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40241F3A-5620-2BAA-22A0-DD9A55E9FE1A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4" name="Picture 7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E458D47-FAF9-207C-B87A-BC4F14328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5" name="Picture 7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B0F7EB2-2F7C-E300-12C3-DA9328A2F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6" name="Picture 7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D2F858-0F74-AE1B-DADC-E447B9026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7" name="Picture 7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D00EB2-1444-AF6C-6A80-6A618262C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8" name="Picture 7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9C1774-F73A-E3C9-AEE0-2F7947199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9" name="Picture 7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67D32-9E7F-7854-8F96-B1B2D16BF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0" name="Picture 7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6E2D0A9-D1B4-52C4-9F6D-F07732912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1" name="Picture 7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FE1B5F4-B782-0B5A-D735-D6E9697D01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2" name="Picture 7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E98219D-91F9-8811-C8C9-1474EB9BF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3" name="Picture 7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443F2A-35D8-B209-6C14-BC045D25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C211F15-0C04-2825-C05E-BBCE3928134E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9C3207FC-F0DC-411E-A336-D0AF479097CD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075CF9CB-7BDA-AC9E-C0B5-EC56730EC356}"/>
              </a:ext>
            </a:extLst>
          </p:cNvPr>
          <p:cNvGrpSpPr/>
          <p:nvPr/>
        </p:nvGrpSpPr>
        <p:grpSpPr>
          <a:xfrm>
            <a:off x="4126248" y="1315489"/>
            <a:ext cx="1341940" cy="1727865"/>
            <a:chOff x="399345" y="1289013"/>
            <a:chExt cx="1341940" cy="1727865"/>
          </a:xfrm>
        </p:grpSpPr>
        <p:pic>
          <p:nvPicPr>
            <p:cNvPr id="854" name="Picture 853">
              <a:extLst>
                <a:ext uri="{FF2B5EF4-FFF2-40B4-BE49-F238E27FC236}">
                  <a16:creationId xmlns:a16="http://schemas.microsoft.com/office/drawing/2014/main" id="{2564C653-010C-D575-DE65-327AE369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DB2B249A-F139-98C5-B983-B070096FECFE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56" name="Picture 8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CA7C63B-6119-33E2-35B8-1F53D10C0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7" name="Picture 8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0735CA2-68F7-53FE-E917-C1D5115DF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8" name="Picture 8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B4EC764-406C-E504-77AD-5A42A6411F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9" name="Picture 8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5591C34-78ED-4215-97F0-028E420A3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0" name="Picture 8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EFE576-FA76-3C79-E254-80CB8BA260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1" name="Picture 8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2D95C-9A0D-95F0-E8F5-2F2AE99E6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2" name="Picture 8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293DB0-BFB8-E4A9-6D00-CF3551328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3" name="Picture 8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339515D-18D0-4675-C86E-CD1B0E0B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4" name="Picture 8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6936E12-8828-5279-E592-B57559A52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5" name="Picture 8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1F8AC7-D56D-2AF1-ACB0-17297F923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6" name="Picture 8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AD63C9-76D8-D4FB-A40A-79DA406E9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7" name="Picture 8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3640A0A-8D9B-D6A7-F0C8-44A5E863C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8" name="Picture 8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9475FE9-E979-0F42-0599-AA12CE983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9" name="Picture 8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FDB3F4-D2B8-E833-82FC-EEDAC6832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0" name="Picture 8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A0B092-9D40-0C1B-0AA0-04E0A5431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1" name="Picture 8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19EC67D-2FC4-5C28-0174-1BC37BF0A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2" name="Picture 8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6742D4-6DC5-F586-0607-A73BA7B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3" name="Picture 8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F7E55EC-929B-6180-6F9A-6137BF706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4" name="Picture 8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3348A6-3C61-AB8D-197E-6CE9BAA36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5" name="Picture 8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914434-E9F4-D230-A51D-7CE058D5D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996AC72-B010-A80E-9B7B-8C51A7D0E6D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77" name="Picture 8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23F278-4C19-D93C-91FC-C751620D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8" name="Picture 8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400D2-BD3B-0EE3-4D1E-505AED7B0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DD7CC80C-8A5A-F96D-8770-66F53C35A36D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80" name="Picture 8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ACD1EE3-1F9F-42DC-0B66-9A0700A97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1" name="Picture 8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28CACC-4F1F-14E7-A31D-1A3CDD8DA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2" name="Picture 8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04494D-F089-EF9C-C1D1-48A771657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3" name="Picture 8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2208F9-BCF1-C013-BFAD-45C103370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4" name="Picture 8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37659-505F-B0F6-DF95-B6FDB57F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5" name="Picture 8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C281E4-48C3-B2FB-2653-5B1D636C66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6" name="Picture 8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964CA7-1EDD-65D6-E901-12E65C129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7" name="Picture 8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9ABA2CD-8352-5183-9796-110942AA4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8" name="Picture 8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C0C53B-C2E6-86AF-990A-DE6C2990C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9" name="Picture 8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A0D151-A868-F712-41DF-B50A9E54B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1A3BD327-5B72-D68D-4A2D-8CCBC7B6306B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9AABD065-6A0E-6299-7732-DD4970669FA3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513C0FBD-F128-C456-45E8-EA1B91271BD1}"/>
              </a:ext>
            </a:extLst>
          </p:cNvPr>
          <p:cNvGrpSpPr/>
          <p:nvPr/>
        </p:nvGrpSpPr>
        <p:grpSpPr>
          <a:xfrm>
            <a:off x="7996895" y="1344247"/>
            <a:ext cx="1341940" cy="1727865"/>
            <a:chOff x="399345" y="1289013"/>
            <a:chExt cx="1341940" cy="1727865"/>
          </a:xfrm>
        </p:grpSpPr>
        <p:pic>
          <p:nvPicPr>
            <p:cNvPr id="893" name="Picture 892">
              <a:extLst>
                <a:ext uri="{FF2B5EF4-FFF2-40B4-BE49-F238E27FC236}">
                  <a16:creationId xmlns:a16="http://schemas.microsoft.com/office/drawing/2014/main" id="{98ED26BF-BAED-8C6E-7CF5-1C26CB03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545341F9-12BD-FB5A-5526-5797018E419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95" name="Picture 8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E9DDA5-485F-485F-6CA5-590F48FFD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6" name="Picture 8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495196-C113-CABC-1B44-9EAC79EFD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7" name="Picture 8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86DB34-52B4-3E11-1A11-08D7AA795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8" name="Picture 8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479E24-C9F9-6071-DE76-5A567E3F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9" name="Picture 8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195EE5-F4DD-CAB8-66DF-780177CF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0" name="Picture 8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E781966-7C22-248E-D67C-83D887822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1" name="Picture 9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D4DC020-D349-3A79-5488-F9047590B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2" name="Picture 9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940FED-3DCD-8E89-D24E-6746ECB2D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3" name="Picture 9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4232AE8-88D0-C3F9-CA7C-17D4B4B8B5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4" name="Picture 9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F42550-2ABB-E7B1-6505-22F48249CE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5" name="Picture 9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7EA1F22-EFE3-8197-696B-87400B1BBD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6" name="Picture 9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B801BC0-2C85-D860-7A30-64E34608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7" name="Picture 9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90B1F3-18B8-40CC-50BE-5D96860C1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8" name="Picture 9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63E527-D41C-8401-6643-44E000E5E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9" name="Picture 9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312261-692D-7A64-24B7-C445E238D5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0" name="Picture 9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6B742A-4AD7-574D-7930-D42DA331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1" name="Picture 9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0BE376-3303-A057-0DA0-0B240D063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2" name="Picture 9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31036E-024F-707B-073C-A51D7C3D3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3" name="Picture 9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33E79B-818F-D385-FAE1-CBC4AFB91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4" name="Picture 9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FA3616-297E-7535-9FF9-AEC7240907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183E86A-7831-D649-1BEB-2870D751BF5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6" name="Picture 9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B601D1-E930-2DEF-6D7A-3751F83DE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7" name="Picture 91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48E9AB-1C22-7FBB-29BF-12C5CC7D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EC0FA2F-5A00-772B-71BB-27D83BEA0108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9" name="Picture 9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A760BB-DD40-18DB-1323-2CD776239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0" name="Picture 9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77B3E7-7C18-05BE-B844-E6F99ABC6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1" name="Picture 9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5B6075F-FEFD-2F0D-D146-57B0E4466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2" name="Picture 9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84B025-0F75-0CB0-ABB6-5241681F8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3" name="Picture 9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6C1DEFC-3230-4DB9-97D7-FBD44B7F1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4" name="Picture 9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736BB-715A-2033-4B8A-DB283FA6E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5" name="Picture 92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06580C9-3D61-3096-C41B-927FE1580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6" name="Picture 9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2152CB-80C1-1803-0980-3AFA8D295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7" name="Picture 9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F1837C3-1229-D52D-495F-41FCBC050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8" name="Picture 9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6D3590-52D5-0B64-2C50-AABCDB1B4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E5A51515-5D26-02B7-5E2B-1AA191A1E896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4060416-DB3F-450C-6001-78725B4C7F9A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89D44138-B279-43EC-E4B4-1B7C29BF6B46}"/>
              </a:ext>
            </a:extLst>
          </p:cNvPr>
          <p:cNvGrpSpPr/>
          <p:nvPr/>
        </p:nvGrpSpPr>
        <p:grpSpPr>
          <a:xfrm>
            <a:off x="-1421765" y="3478006"/>
            <a:ext cx="15027910" cy="4650691"/>
            <a:chOff x="-1421765" y="3595236"/>
            <a:chExt cx="15027910" cy="4650691"/>
          </a:xfrm>
          <a:scene3d>
            <a:camera prst="perspectiveRelaxedModerately"/>
            <a:lightRig rig="threePt" dir="t"/>
          </a:scene3d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3DB9A320-6FB1-9ED6-3659-0A154F4E20DD}"/>
                </a:ext>
              </a:extLst>
            </p:cNvPr>
            <p:cNvGrpSpPr/>
            <p:nvPr/>
          </p:nvGrpSpPr>
          <p:grpSpPr>
            <a:xfrm>
              <a:off x="-1411605" y="3595236"/>
              <a:ext cx="15015210" cy="4650691"/>
              <a:chOff x="-5080" y="4669777"/>
              <a:chExt cx="15015210" cy="4650691"/>
            </a:xfrm>
          </p:grpSpPr>
          <p:pic>
            <p:nvPicPr>
              <p:cNvPr id="606" name="Picture 6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0FB669-1B42-B4D7-23C4-5A10A2DB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0" name="Picture 6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3446E41-AD65-CA6A-1A95-B7CB7DDC1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2" name="Picture 6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284EE-8DDD-CB7D-9F9D-193A254C5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4" name="Picture 6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6D89DE-3C6E-2362-C4FE-DDE230A31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6" name="Picture 6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11C1564-F4D8-E31C-E194-E4897ED27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8" name="Picture 6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05B104-2BA9-7BA0-552A-79DA5DB2A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0" name="Picture 6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0BD9CC-998F-8D6D-27E7-63BB40A93C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2" name="Picture 6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35D651A-2CED-AB92-73C3-708CCA17B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4" name="Picture 6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6BD20A-DF7A-5BE3-B184-83D847EB2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6" name="Picture 6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985DA4-BE8F-FA52-99D9-56BAAB2D4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8" name="Picture 6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3B7B80-8D9F-346C-4876-DE04A89F9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2" name="Picture 6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A44170-68F8-C14B-4796-64214647E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4" name="Picture 6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52EED-26EA-AE7E-B075-430CC017A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6" name="Picture 6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749625-ADF8-2063-DAEF-533D7379E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8" name="Picture 6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B53D9F0-4B97-14DF-B828-5FF2EE44BA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0" name="Picture 6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25E1B9-E3BF-3658-0562-74CEFFB7A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2" name="Picture 6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A9F5D7B-9F72-3C1E-00A5-AD40E6453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4" name="Picture 6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A3B2B6C-8E2A-9661-0DF1-DEFA1AD31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6" name="Picture 6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F4F368-6BDD-5159-60B5-F2128BB5D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8" name="Picture 6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9FE4E93-0790-C518-FA62-6E5C470BE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0" name="Picture 6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4965F-937C-3264-737E-CF764E6BE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2" name="Picture 6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5432B-B64A-EC57-8F95-92C461557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5" name="Picture 6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6EC8C4-E729-8CD8-4F2E-DFF86FA0F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7" name="Picture 6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7B5497-3965-0774-B19A-C8D4F77C1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9" name="Picture 6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860543-6D51-2D79-2A51-BE7818F1E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1" name="Picture 6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93A043-EBC1-9218-6B0B-449C6C3F4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3" name="Picture 6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401026-B85E-7DBC-68D3-29BA92C0B6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5" name="Picture 6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22B231-1E49-EF41-CC4C-3EED7EAB6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7" name="Picture 6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BAED34-60E5-9B19-3814-5A96BEBF1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9" name="Picture 6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7A176B-BE90-0442-0548-9EBE89E2B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1" name="Picture 6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F241A4-DB2D-4D56-787D-2A6152CA0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3" name="Picture 6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B094EC0-FF27-1687-542E-D50C05BF7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5" name="Picture 6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950D5A-B838-7379-2441-D6B1B221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7" name="Picture 6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9665CF-C0AA-2C4E-17C7-1AA8C4144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9" name="Picture 67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32A7E2-BDB6-EB9E-3DC5-C641A1609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1" name="Picture 6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B3A1C4-8A9F-FD1E-FFC0-B14E8A57E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3" name="Picture 6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32ACA9-06F8-A46A-FEDA-4F766E86A6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5" name="Picture 6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DA1195C-7FB1-C1FB-9C9D-92FFB7E84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7" name="Picture 6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B7E7E8-E774-9DF5-BEB0-2665545A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9" name="Picture 6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CD3C9C2-F1D6-46E2-BFDA-D8629B06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1" name="Picture 69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6024B70-8735-34D7-0F49-8BE2578E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3" name="Picture 69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29380F-4DBA-D43B-8EA2-86EF0B9B6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5" name="Picture 6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0774B8D-A0B7-F99A-10DD-8F52129A87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7" name="Picture 6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B27853-E3F9-7524-6293-B1BBBC0E4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9" name="Picture 6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D3C890-B7CC-A9E3-BE19-0A5789DA4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1" name="Picture 7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B80345E-195B-4A16-ACC8-DE6BD9C38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3" name="Picture 7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FE9D25-0D90-AB59-975C-09823F26A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5" name="Picture 7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666C2D-AFF0-75C2-3441-B12B490D6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7" name="Picture 7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47A668E-BE51-4AF1-38E6-9C495A46C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9" name="Picture 7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3ABDC-2970-C0C3-56D6-8A07D3868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1" name="Picture 7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808D979-7DAB-DED3-07E6-3A431D6E0E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3" name="Picture 7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FEB55E-A2E2-DA39-2C52-D8FC5CC84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8159688"/>
                <a:ext cx="1156970" cy="1160780"/>
              </a:xfrm>
              <a:prstGeom prst="rect">
                <a:avLst/>
              </a:prstGeom>
            </p:spPr>
          </p:pic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47902BAA-DBB9-2647-B9D8-943EC0359F99}"/>
                </a:ext>
              </a:extLst>
            </p:cNvPr>
            <p:cNvGrpSpPr/>
            <p:nvPr/>
          </p:nvGrpSpPr>
          <p:grpSpPr>
            <a:xfrm>
              <a:off x="-1421765" y="4993755"/>
              <a:ext cx="15027910" cy="2361632"/>
              <a:chOff x="-1421765" y="4993755"/>
              <a:chExt cx="15027910" cy="2361632"/>
            </a:xfrm>
          </p:grpSpPr>
          <p:pic>
            <p:nvPicPr>
              <p:cNvPr id="932" name="Picture 9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9355A4-286B-D1B7-9DB9-7BF2EAD8D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4" name="Picture 9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3B5B10-F012-ABD7-2C29-8636B2EE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6" name="Picture 9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DB0AD8-A4F7-5815-46CE-1DB287E37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9225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8" name="Picture 9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E466561-4388-D5E0-05C2-6B2E2613C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6685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0" name="Picture 9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46DECB-9210-FEA7-5F97-44C94BA8E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2" name="Picture 9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DC99A-DCD6-AC65-51E7-881D66506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4" name="Picture 9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EFAAD5-81DB-9154-7514-BEB52330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5980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6" name="Picture 9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DADD9F-BD36-F355-4A35-4AD88E752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3440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8" name="Picture 9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18CC76-42A1-2DFC-9E1D-3ABEA34B9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05070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0" name="Picture 9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A5B46F-8845-3B8E-6189-D980327FA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6275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2" name="Picture 9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CCD0B8-9153-9A08-DA90-D2111A76B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0322" y="62018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4" name="Picture 9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81C47-DF10-0F8F-2D52-CE22939A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87782" y="677677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6" name="Picture 9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5A3D59-1079-71D1-9851-F2871F47C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8" name="Picture 9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C3E84-BDBB-311A-314C-6AB8876B7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0" name="Picture 9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7960C94-0F01-C8C8-012D-2DECF8CE4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2597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2" name="Picture 9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D73ED5-B725-B218-64E7-1B145A3013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5137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4" name="Picture 9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8066DF-C102-9E7B-D799-3E3E331C5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6" name="Picture 9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763C2A0-D30E-8436-22D3-EF654FF2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8" name="Picture 9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EC9E18-737E-AB3B-D319-5690278D1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5842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0" name="Picture 9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48B852-250F-123D-549C-50E6C0037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8382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2" name="Picture 9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63811A5-6543-3686-2192-757943942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04323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4" name="Picture 9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9AF18C4-2A8D-5B66-0D8F-315B1FF0E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6200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6" name="Picture 9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047E89-32A1-50DD-35E8-A8BAB8C0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1500" y="61943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8" name="Picture 9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EBF380-E9B8-D270-D13D-34481C164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4040" y="676930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0" name="Picture 9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3F1511F-B72C-B761-0B64-578A73515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2" name="Picture 9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A1894-B09E-E376-881F-C35B04342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4" name="Picture 9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0155F0-AAA3-BA71-CC4B-0D0803603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5380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6" name="Picture 9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0D2D9C-EA81-FB5F-66D7-09610E85E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7920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8" name="Picture 9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059195-3E5C-3DAA-A620-B863D89FB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0" name="Picture 9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2B80A5-2EEF-623D-6957-9BB8CDC9A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2" name="Picture 9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545AB2D-5EA2-214F-C8CF-DE9BACC5A2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8625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4" name="Picture 9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0628F93-8315-DE3C-1A76-ACBDFD4A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31165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6" name="Picture 9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1ADEC55-C257-4D71-25E4-A0845877B6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03171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8" name="Picture 9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A0BB18-8D85-8E4E-9E5D-81FCA3A5A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6085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0" name="Picture 9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957043-72EA-2524-1E85-6BB485E59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4283" y="61828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2" name="Picture 10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7A80D0-1B13-F9BB-8343-E421B0ADB1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6823" y="67577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4" name="Picture 10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A70753-E0F0-365A-0367-37403077B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6" name="Picture 10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0AAC01F-259E-D8F4-1A96-71C8FCC9E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8" name="Picture 10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7FC9F3A-B79A-C5E9-E3E7-33502CF40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7202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0" name="Picture 10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ACE1EB-5975-AC20-7BC7-34EA6DD586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9742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2" name="Picture 10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6E061B-281B-5EF0-4337-6250CB2AA5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4" name="Picture 10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58472ED-16CF-C47A-FB04-6F104699D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6" name="Picture 10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CA7890E-065D-9478-1731-2D86822D9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0447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8" name="Picture 10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21A432-AD0E-5AFA-264F-5E43F43A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2987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0" name="Picture 10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37A5151-4AD5-61EA-1DF9-ED2F1FA9B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2" name="Picture 10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DDBE1B-15D5-1FC2-ADC2-3F8E23367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4" name="Picture 10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D02170-3205-1FEB-159E-8931C4EF1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6105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6" name="Picture 10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D17791-B1F8-E1DA-DDD4-0037B3D8B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8645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8" name="Picture 10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3587A9-D180-BD1C-2CAA-E8DC20F1B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0" name="Picture 10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6ED8CF-6D85-AEB7-AA6B-A60E4DAD3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2" name="Picture 10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65CA77-9B9B-C643-8962-603A4E0B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4082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4" name="Picture 10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9FB5A6E-B69F-3CB8-F00B-587EE5D54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6622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6" name="Picture 10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67366-1919-ECD5-9FEF-D2201D16F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8" name="Picture 10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9A777F-88D7-D1F2-2676-C6860BDA0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0" name="Picture 10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5E0C109-EDE7-CAA3-941F-7C99B7EEBE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7327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2" name="Picture 10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91777C7-EF66-B5E5-168E-8EB2B93F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9867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4" name="Picture 10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874E16-1543-E27F-B269-467E050F4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02285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6" name="Picture 10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7962C0-6FC2-AE11-68D0-D6D938D63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5996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8" name="Picture 10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EF0506-F46D-4AC9-B860-C6B0CC6FF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2985" y="61739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0" name="Picture 10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F81909-0CD5-5C21-CCEF-B976042D3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5525" y="674892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2" name="Picture 10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F3B379E-7B74-DB42-FAA8-E13174FE1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4" name="Picture 10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4884377-1EF9-111E-DAE3-46306967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6" name="Picture 10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DF8DA1A-CE02-FB4C-3DB6-F288C7521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5904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8" name="Picture 10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979AEB-19AE-72BD-B7DE-AE2569D77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8444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0" name="Picture 10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30FCAB-3A85-6EA0-BC2A-416E5F1D47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2" name="Picture 10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027BC4B-1E8F-3331-F4CF-E798A9262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4" name="Picture 10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4812663-3D2C-3376-F4C9-D4FE397AA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9149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6" name="Picture 10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CCEB7F-FEF0-8C4C-AEC9-F89D682F8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21689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8" name="Picture 10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469682-CD3C-612C-A848-E74A7A346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01538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0" name="Picture 10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27B0C11-C24C-BC18-8E42-48352CD804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5922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2" name="Picture 10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8796AA-C56B-F3D2-68A1-595EAE82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4807" y="61665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4" name="Picture 10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3F71BD-55CB-ABAA-2D2C-61C1729295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7347" y="674146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6" name="Picture 10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1B95FC-D37B-B341-E830-9433EEFAB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8" name="Picture 10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8F86180-9A5D-1830-AAF1-7DC6D60B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0" name="Picture 10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5F51EA-3AFE-EED7-A511-65CBA3B7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8687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2" name="Picture 10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FD5022B-E628-F013-928A-8A7F9F98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51227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4" name="Picture 10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352575-23B3-204B-4BA5-225CCD270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6" name="Picture 10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3D5E1CD-165A-1F24-ADCF-F81DF6E74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8" name="Picture 10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38DABB3-A967-D56C-144A-4FADDBCC0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1932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0" name="Picture 10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0E7271-9765-02DE-71C5-D22E3B3E4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4472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2" name="Picture 10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2A7731-74E9-0990-C6D8-F4D1FA458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4" name="Picture 10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BE4A85-7ADB-E3F4-87E2-D43117C25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6" name="Picture 10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148317-B3F0-350A-6D63-7CD6A5137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7590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8" name="Picture 10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46617D-A626-6C30-F7AA-8E483E034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80130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0" name="Picture 10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95F2913-47B8-725D-3DC0-DAFBB5F56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2" name="Picture 11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92A0E-3434-E899-E8BA-DEC8F4881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4" name="Picture 11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1D50E-028B-18ED-C655-D7384D21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0509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6" name="Picture 11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A554CF3-B2A2-D2D7-C6F6-FAA0B990B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3049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8" name="Picture 11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986AC6-1ADE-52E2-F234-A7DCE50DB0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0" name="Picture 11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D9D7DD1-658E-EBD2-E2E1-A5D31C2E4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2" name="Picture 11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7FFA034-DE3D-213E-B500-4A82957EA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3754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4" name="Picture 11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1A85FD-5D8A-5A38-B1B3-F0504ACA15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6294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6" name="Picture 11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9513BF-AEEA-B0B0-E8BF-E126FFD90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49964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8" name="Picture 11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E1E119-1417-3AEB-3BF9-EA5B6868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55732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0" name="Picture 11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01382D-A3A4-AE86-052A-7ED394E4B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9412" y="61475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2" name="Picture 11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00DB88-0990-E9B8-7DC7-2BC7045B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71952" y="672247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4" name="Picture 11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C455680-CB51-D521-2B0B-D990C1021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6" name="Picture 11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FE3F760-1A0A-DFE2-277D-6677A706D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8" name="Picture 11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311371-918F-7E6B-B436-55E53CF49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7389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0" name="Picture 11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5CFBC3-C8CD-6E44-9B2D-43A9F6E2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9929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2" name="Picture 11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B63919-8248-8DC4-4DD1-7D6FDA6B5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49937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4" name="Picture 11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1C53A8-2B8F-A78D-76B5-52C41171D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55705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6" name="Picture 11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F8F90-F32F-BB2F-8F82-04B9ACB42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1269" y="61448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8" name="Picture 11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0A123E-1351-1CA4-EFDF-DB459C98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3809" y="671983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40" name="Picture 11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13A418D-19E5-8C47-4027-3E0617C8E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1974" y="499375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2" name="Picture 11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BC290C5-65EF-DA86-A8E4-D4348D52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7" t="65872" r="15510" b="29724"/>
              <a:stretch/>
            </p:blipFill>
            <p:spPr>
              <a:xfrm>
                <a:off x="13271974" y="5570595"/>
                <a:ext cx="329091" cy="577215"/>
              </a:xfrm>
              <a:prstGeom prst="rect">
                <a:avLst/>
              </a:prstGeom>
            </p:spPr>
          </p:pic>
          <p:pic>
            <p:nvPicPr>
              <p:cNvPr id="1144" name="Picture 11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F066E8-A966-61B9-1AA3-7F068E762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4514" y="614489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6" name="Picture 11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6FA113-AA23-C979-D317-E29ACA7C8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652" b="29724"/>
              <a:stretch/>
            </p:blipFill>
            <p:spPr>
              <a:xfrm>
                <a:off x="13277054" y="6719830"/>
                <a:ext cx="326551" cy="577215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536DC-BBD4-F39E-BE3E-5EB234DAEE28}"/>
              </a:ext>
            </a:extLst>
          </p:cNvPr>
          <p:cNvGrpSpPr/>
          <p:nvPr/>
        </p:nvGrpSpPr>
        <p:grpSpPr>
          <a:xfrm>
            <a:off x="6843303" y="3101322"/>
            <a:ext cx="3367288" cy="2488573"/>
            <a:chOff x="1816735" y="3429000"/>
            <a:chExt cx="2550160" cy="1884680"/>
          </a:xfrm>
        </p:grpSpPr>
        <p:pic>
          <p:nvPicPr>
            <p:cNvPr id="29" name="Picture 28" descr="Background pattern&#10;&#10;Description automatically generated">
              <a:extLst>
                <a:ext uri="{FF2B5EF4-FFF2-40B4-BE49-F238E27FC236}">
                  <a16:creationId xmlns:a16="http://schemas.microsoft.com/office/drawing/2014/main" id="{BA7EE81C-FCDA-E5E9-1669-1FE8FB822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1816735" y="3429000"/>
              <a:ext cx="2550160" cy="1884680"/>
            </a:xfrm>
            <a:prstGeom prst="rect">
              <a:avLst/>
            </a:prstGeom>
          </p:spPr>
        </p:pic>
        <p:pic>
          <p:nvPicPr>
            <p:cNvPr id="30" name="Picture 29" descr="Background pattern&#10;&#10;Description automatically generated">
              <a:extLst>
                <a:ext uri="{FF2B5EF4-FFF2-40B4-BE49-F238E27FC236}">
                  <a16:creationId xmlns:a16="http://schemas.microsoft.com/office/drawing/2014/main" id="{932B9D9D-E212-9A79-C205-FADF1E869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16" t="25536" r="45108" b="71349"/>
            <a:stretch/>
          </p:blipFill>
          <p:spPr>
            <a:xfrm>
              <a:off x="2634544" y="3974846"/>
              <a:ext cx="98496" cy="213614"/>
            </a:xfrm>
            <a:prstGeom prst="rect">
              <a:avLst/>
            </a:prstGeom>
            <a:noFill/>
          </p:spPr>
        </p:pic>
        <p:pic>
          <p:nvPicPr>
            <p:cNvPr id="31" name="Picture 30" descr="Background pattern&#10;&#10;Description automatically generated">
              <a:extLst>
                <a:ext uri="{FF2B5EF4-FFF2-40B4-BE49-F238E27FC236}">
                  <a16:creationId xmlns:a16="http://schemas.microsoft.com/office/drawing/2014/main" id="{1101380E-BA67-6AC2-D912-C2BC788DB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23512" r="22618" b="74487"/>
            <a:stretch/>
          </p:blipFill>
          <p:spPr>
            <a:xfrm>
              <a:off x="2663119" y="4007992"/>
              <a:ext cx="129682" cy="137161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A1FE31-1213-DE44-76E7-D31F1F85AEFF}"/>
              </a:ext>
            </a:extLst>
          </p:cNvPr>
          <p:cNvGrpSpPr/>
          <p:nvPr/>
        </p:nvGrpSpPr>
        <p:grpSpPr>
          <a:xfrm>
            <a:off x="11080816" y="3826757"/>
            <a:ext cx="950596" cy="1615440"/>
            <a:chOff x="5212079" y="91440"/>
            <a:chExt cx="950596" cy="1615440"/>
          </a:xfrm>
        </p:grpSpPr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2C4BFC8-C375-1085-34A3-6F5CA596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5212079" y="91440"/>
              <a:ext cx="925831" cy="1607820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2AC4FF-16B4-B8A7-278D-C39C7C589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5236844" y="990600"/>
              <a:ext cx="925831" cy="716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58CAE6-4849-08B0-17B5-1B6B3ED07E5F}"/>
                </a:ext>
              </a:extLst>
            </p:cNvPr>
            <p:cNvSpPr/>
            <p:nvPr/>
          </p:nvSpPr>
          <p:spPr>
            <a:xfrm>
              <a:off x="5383530" y="110871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51E186-8344-AF9C-A467-FF0CB350A1A5}"/>
                </a:ext>
              </a:extLst>
            </p:cNvPr>
            <p:cNvSpPr/>
            <p:nvPr/>
          </p:nvSpPr>
          <p:spPr>
            <a:xfrm>
              <a:off x="5383530" y="97917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D49E96-59EF-EE8C-C5FE-9C15862EC314}"/>
                </a:ext>
              </a:extLst>
            </p:cNvPr>
            <p:cNvSpPr/>
            <p:nvPr/>
          </p:nvSpPr>
          <p:spPr>
            <a:xfrm>
              <a:off x="5383530" y="1024888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3AC7EA-7076-D227-9CAF-5E3B6ED5BAA5}"/>
                </a:ext>
              </a:extLst>
            </p:cNvPr>
            <p:cNvSpPr/>
            <p:nvPr/>
          </p:nvSpPr>
          <p:spPr>
            <a:xfrm>
              <a:off x="5383530" y="1070606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61A8D6D-FDD9-1D82-719D-243DEF9FE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4" t="40555" r="71551" b="57306"/>
            <a:stretch/>
          </p:blipFill>
          <p:spPr>
            <a:xfrm>
              <a:off x="5511164" y="670559"/>
              <a:ext cx="163830" cy="14668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9BF67F7-9570-0880-42EF-DBC35D63B2F9}"/>
              </a:ext>
            </a:extLst>
          </p:cNvPr>
          <p:cNvGrpSpPr/>
          <p:nvPr/>
        </p:nvGrpSpPr>
        <p:grpSpPr>
          <a:xfrm flipH="1">
            <a:off x="3423437" y="3959343"/>
            <a:ext cx="971140" cy="1552956"/>
            <a:chOff x="3950612" y="258504"/>
            <a:chExt cx="545187" cy="871812"/>
          </a:xfrm>
        </p:grpSpPr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95A80A30-67C9-50A3-D96C-75DC19F27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81" t="67962" r="57320" b="27100"/>
            <a:stretch/>
          </p:blipFill>
          <p:spPr>
            <a:xfrm rot="2908922">
              <a:off x="4038924" y="692388"/>
              <a:ext cx="220980" cy="338665"/>
            </a:xfrm>
            <a:prstGeom prst="rect">
              <a:avLst/>
            </a:prstGeom>
          </p:spPr>
        </p:pic>
        <p:pic>
          <p:nvPicPr>
            <p:cNvPr id="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2BB27A17-A399-EA03-55AB-7189873BE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" t="79917" r="94048" b="16527"/>
            <a:stretch/>
          </p:blipFill>
          <p:spPr>
            <a:xfrm>
              <a:off x="3950612" y="871382"/>
              <a:ext cx="317096" cy="243840"/>
            </a:xfrm>
            <a:prstGeom prst="rect">
              <a:avLst/>
            </a:prstGeom>
          </p:spPr>
        </p:pic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3D537FF1-EC21-922B-D061-28C4C4738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499" r="92653" b="49751"/>
            <a:stretch/>
          </p:blipFill>
          <p:spPr>
            <a:xfrm>
              <a:off x="3979625" y="627597"/>
              <a:ext cx="396086" cy="394336"/>
            </a:xfrm>
            <a:prstGeom prst="rect">
              <a:avLst/>
            </a:prstGeom>
          </p:spPr>
        </p:pic>
        <p:pic>
          <p:nvPicPr>
            <p:cNvPr id="16" name="Picture 15" descr="Background pattern&#10;&#10;Description automatically generated">
              <a:extLst>
                <a:ext uri="{FF2B5EF4-FFF2-40B4-BE49-F238E27FC236}">
                  <a16:creationId xmlns:a16="http://schemas.microsoft.com/office/drawing/2014/main" id="{6DCC5593-58AC-C705-CECE-0AD4C0291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9" t="33029" r="12588" b="64407"/>
            <a:stretch/>
          </p:blipFill>
          <p:spPr>
            <a:xfrm>
              <a:off x="4024211" y="445489"/>
              <a:ext cx="234189" cy="175897"/>
            </a:xfrm>
            <a:prstGeom prst="rect">
              <a:avLst/>
            </a:prstGeom>
          </p:spPr>
        </p:pic>
        <p:pic>
          <p:nvPicPr>
            <p:cNvPr id="17" name="Picture 16" descr="Background pattern&#10;&#10;Description automatically generated">
              <a:extLst>
                <a:ext uri="{FF2B5EF4-FFF2-40B4-BE49-F238E27FC236}">
                  <a16:creationId xmlns:a16="http://schemas.microsoft.com/office/drawing/2014/main" id="{39BF0503-DF84-71E7-3930-F1148D71A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82" t="27795" r="11211" b="67740"/>
            <a:stretch/>
          </p:blipFill>
          <p:spPr>
            <a:xfrm>
              <a:off x="4038601" y="481389"/>
              <a:ext cx="377826" cy="306198"/>
            </a:xfrm>
            <a:prstGeom prst="rect">
              <a:avLst/>
            </a:prstGeom>
          </p:spPr>
        </p:pic>
        <p:pic>
          <p:nvPicPr>
            <p:cNvPr id="18" name="Picture 17" descr="Background pattern&#10;&#10;Description automatically generated">
              <a:extLst>
                <a:ext uri="{FF2B5EF4-FFF2-40B4-BE49-F238E27FC236}">
                  <a16:creationId xmlns:a16="http://schemas.microsoft.com/office/drawing/2014/main" id="{C4DAEFA1-57FE-1579-55E3-6CB8082FE1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58" t="34378" r="26827" b="62881"/>
            <a:stretch/>
          </p:blipFill>
          <p:spPr>
            <a:xfrm rot="21232438">
              <a:off x="3995001" y="720132"/>
              <a:ext cx="415925" cy="187983"/>
            </a:xfrm>
            <a:prstGeom prst="rect">
              <a:avLst/>
            </a:prstGeom>
          </p:spPr>
        </p:pic>
        <p:pic>
          <p:nvPicPr>
            <p:cNvPr id="19" name="Picture 18" descr="Background pattern&#10;&#10;Description automatically generated">
              <a:extLst>
                <a:ext uri="{FF2B5EF4-FFF2-40B4-BE49-F238E27FC236}">
                  <a16:creationId xmlns:a16="http://schemas.microsoft.com/office/drawing/2014/main" id="{6FDC22FE-D1CB-F505-BAC0-A6DAE0145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69" t="32724" r="2315" b="64288"/>
            <a:stretch/>
          </p:blipFill>
          <p:spPr>
            <a:xfrm>
              <a:off x="4046224" y="603199"/>
              <a:ext cx="205740" cy="204946"/>
            </a:xfrm>
            <a:prstGeom prst="rect">
              <a:avLst/>
            </a:prstGeom>
          </p:spPr>
        </p:pic>
        <p:pic>
          <p:nvPicPr>
            <p:cNvPr id="20" name="Picture 19" descr="Background pattern&#10;&#10;Description automatically generated">
              <a:extLst>
                <a:ext uri="{FF2B5EF4-FFF2-40B4-BE49-F238E27FC236}">
                  <a16:creationId xmlns:a16="http://schemas.microsoft.com/office/drawing/2014/main" id="{C185DD36-C12B-D37E-0C73-2542F6BBC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86" t="26462" r="1998" b="66816"/>
            <a:stretch/>
          </p:blipFill>
          <p:spPr>
            <a:xfrm>
              <a:off x="3982720" y="258504"/>
              <a:ext cx="513079" cy="461010"/>
            </a:xfrm>
            <a:prstGeom prst="rect">
              <a:avLst/>
            </a:prstGeom>
          </p:spPr>
        </p:pic>
        <p:pic>
          <p:nvPicPr>
            <p:cNvPr id="21" name="Picture 20" descr="Background pattern&#10;&#10;Description automatically generated">
              <a:extLst>
                <a:ext uri="{FF2B5EF4-FFF2-40B4-BE49-F238E27FC236}">
                  <a16:creationId xmlns:a16="http://schemas.microsoft.com/office/drawing/2014/main" id="{FA129B58-5D15-767E-A7E8-16CDD2A61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468" t="33036" r="9435" b="64110"/>
            <a:stretch/>
          </p:blipFill>
          <p:spPr>
            <a:xfrm>
              <a:off x="4292311" y="581145"/>
              <a:ext cx="166996" cy="195767"/>
            </a:xfrm>
            <a:prstGeom prst="rect">
              <a:avLst/>
            </a:prstGeom>
          </p:spPr>
        </p:pic>
        <p:pic>
          <p:nvPicPr>
            <p:cNvPr id="22" name="Picture 21" descr="Background pattern&#10;&#10;Description automatically generated">
              <a:extLst>
                <a:ext uri="{FF2B5EF4-FFF2-40B4-BE49-F238E27FC236}">
                  <a16:creationId xmlns:a16="http://schemas.microsoft.com/office/drawing/2014/main" id="{F0C1E2EB-8796-98A6-7C04-FEAEFDF29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60" t="29296" r="32456" b="69343"/>
            <a:stretch/>
          </p:blipFill>
          <p:spPr>
            <a:xfrm>
              <a:off x="4176079" y="568140"/>
              <a:ext cx="80010" cy="93345"/>
            </a:xfrm>
            <a:prstGeom prst="rect">
              <a:avLst/>
            </a:prstGeom>
          </p:spPr>
        </p:pic>
        <p:pic>
          <p:nvPicPr>
            <p:cNvPr id="23" name="Picture 22" descr="Background pattern&#10;&#10;Description automatically generated">
              <a:extLst>
                <a:ext uri="{FF2B5EF4-FFF2-40B4-BE49-F238E27FC236}">
                  <a16:creationId xmlns:a16="http://schemas.microsoft.com/office/drawing/2014/main" id="{72589D60-1F45-F5EF-D6B7-EDE282946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60" t="29296" r="32456" b="69343"/>
            <a:stretch/>
          </p:blipFill>
          <p:spPr>
            <a:xfrm>
              <a:off x="4097974" y="556710"/>
              <a:ext cx="80010" cy="93345"/>
            </a:xfrm>
            <a:prstGeom prst="rect">
              <a:avLst/>
            </a:prstGeom>
          </p:spPr>
        </p:pic>
        <p:pic>
          <p:nvPicPr>
            <p:cNvPr id="24" name="Picture 23" descr="Background pattern&#10;&#10;Description automatically generated">
              <a:extLst>
                <a:ext uri="{FF2B5EF4-FFF2-40B4-BE49-F238E27FC236}">
                  <a16:creationId xmlns:a16="http://schemas.microsoft.com/office/drawing/2014/main" id="{6959A6BA-83DA-E404-D7FB-90BD4727D6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06" t="33133" r="6052" b="64288"/>
            <a:stretch/>
          </p:blipFill>
          <p:spPr>
            <a:xfrm>
              <a:off x="4022257" y="588951"/>
              <a:ext cx="190971" cy="176873"/>
            </a:xfrm>
            <a:prstGeom prst="rect">
              <a:avLst/>
            </a:prstGeom>
          </p:spPr>
        </p:pic>
        <p:pic>
          <p:nvPicPr>
            <p:cNvPr id="25" name="Picture 24" descr="Background pattern&#10;&#10;Description automatically generated">
              <a:extLst>
                <a:ext uri="{FF2B5EF4-FFF2-40B4-BE49-F238E27FC236}">
                  <a16:creationId xmlns:a16="http://schemas.microsoft.com/office/drawing/2014/main" id="{D4322E4F-6134-B448-ABBE-4F3F8FB60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" t="79917" r="94048" b="16527"/>
            <a:stretch/>
          </p:blipFill>
          <p:spPr>
            <a:xfrm>
              <a:off x="4049601" y="886476"/>
              <a:ext cx="317096" cy="243840"/>
            </a:xfrm>
            <a:prstGeom prst="rect">
              <a:avLst/>
            </a:prstGeom>
          </p:spPr>
        </p:pic>
        <p:pic>
          <p:nvPicPr>
            <p:cNvPr id="26" name="Picture 25" descr="Background pattern&#10;&#10;Description automatically generated">
              <a:extLst>
                <a:ext uri="{FF2B5EF4-FFF2-40B4-BE49-F238E27FC236}">
                  <a16:creationId xmlns:a16="http://schemas.microsoft.com/office/drawing/2014/main" id="{18BAA5E2-BCC9-0922-F520-C8558087E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6" t="50870" r="93506" b="43380"/>
            <a:stretch/>
          </p:blipFill>
          <p:spPr>
            <a:xfrm rot="2142975">
              <a:off x="4110212" y="711119"/>
              <a:ext cx="274320" cy="394336"/>
            </a:xfrm>
            <a:prstGeom prst="rect">
              <a:avLst/>
            </a:prstGeom>
          </p:spPr>
        </p:pic>
        <p:pic>
          <p:nvPicPr>
            <p:cNvPr id="27" name="Picture 26" descr="Background pattern&#10;&#10;Description automatically generated">
              <a:extLst>
                <a:ext uri="{FF2B5EF4-FFF2-40B4-BE49-F238E27FC236}">
                  <a16:creationId xmlns:a16="http://schemas.microsoft.com/office/drawing/2014/main" id="{C2ED8D63-A893-F55A-1E3D-AC2B24E99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6" t="56660" r="79456" b="37590"/>
            <a:stretch/>
          </p:blipFill>
          <p:spPr>
            <a:xfrm rot="1993445">
              <a:off x="4099460" y="735882"/>
              <a:ext cx="274320" cy="394336"/>
            </a:xfrm>
            <a:prstGeom prst="rect">
              <a:avLst/>
            </a:prstGeom>
          </p:spPr>
        </p:pic>
      </p:grpSp>
      <p:pic>
        <p:nvPicPr>
          <p:cNvPr id="28" name="Picture 2" descr="Gameboy - Free technology icons">
            <a:extLst>
              <a:ext uri="{FF2B5EF4-FFF2-40B4-BE49-F238E27FC236}">
                <a16:creationId xmlns:a16="http://schemas.microsoft.com/office/drawing/2014/main" id="{48C32455-4D3C-EE6E-1DCE-D0EE9D5D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87" y="4600337"/>
            <a:ext cx="900000" cy="900000"/>
          </a:xfrm>
          <a:prstGeom prst="rect">
            <a:avLst/>
          </a:prstGeom>
          <a:noFill/>
          <a:scene3d>
            <a:camera prst="isometricOffAxis1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1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>
            <a:extLst>
              <a:ext uri="{FF2B5EF4-FFF2-40B4-BE49-F238E27FC236}">
                <a16:creationId xmlns:a16="http://schemas.microsoft.com/office/drawing/2014/main" id="{13AFF72C-5CEF-FC59-B727-B9F1328E3482}"/>
              </a:ext>
            </a:extLst>
          </p:cNvPr>
          <p:cNvGrpSpPr/>
          <p:nvPr/>
        </p:nvGrpSpPr>
        <p:grpSpPr>
          <a:xfrm>
            <a:off x="0" y="0"/>
            <a:ext cx="12192000" cy="4626864"/>
            <a:chOff x="0" y="0"/>
            <a:chExt cx="12192000" cy="4626864"/>
          </a:xfrm>
        </p:grpSpPr>
        <p:pic>
          <p:nvPicPr>
            <p:cNvPr id="233" name="Picture 2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D9B577-4731-EA04-BD5A-9B068669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0"/>
              <a:ext cx="577215" cy="578358"/>
            </a:xfrm>
            <a:prstGeom prst="rect">
              <a:avLst/>
            </a:prstGeom>
          </p:spPr>
        </p:pic>
        <p:pic>
          <p:nvPicPr>
            <p:cNvPr id="235" name="Picture 2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44A47B-3FA0-6E71-F6AB-029CFD309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0"/>
              <a:ext cx="577215" cy="578358"/>
            </a:xfrm>
            <a:prstGeom prst="rect">
              <a:avLst/>
            </a:prstGeom>
          </p:spPr>
        </p:pic>
        <p:pic>
          <p:nvPicPr>
            <p:cNvPr id="237" name="Picture 2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5FA24C-4C94-D611-EE94-676E5BD09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0"/>
              <a:ext cx="577215" cy="578358"/>
            </a:xfrm>
            <a:prstGeom prst="rect">
              <a:avLst/>
            </a:prstGeom>
          </p:spPr>
        </p:pic>
        <p:pic>
          <p:nvPicPr>
            <p:cNvPr id="239" name="Picture 2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F569B3-4AC7-5902-1102-408B7470D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0"/>
              <a:ext cx="577215" cy="578358"/>
            </a:xfrm>
            <a:prstGeom prst="rect">
              <a:avLst/>
            </a:prstGeom>
          </p:spPr>
        </p:pic>
        <p:pic>
          <p:nvPicPr>
            <p:cNvPr id="241" name="Picture 2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DB8FA6-23A1-FFE0-C4F5-0D493933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0"/>
              <a:ext cx="577215" cy="578358"/>
            </a:xfrm>
            <a:prstGeom prst="rect">
              <a:avLst/>
            </a:prstGeom>
          </p:spPr>
        </p:pic>
        <p:pic>
          <p:nvPicPr>
            <p:cNvPr id="243" name="Picture 2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D35030E-A9FA-CEEB-33B2-4A7FE71A0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0"/>
              <a:ext cx="577215" cy="578358"/>
            </a:xfrm>
            <a:prstGeom prst="rect">
              <a:avLst/>
            </a:prstGeom>
          </p:spPr>
        </p:pic>
        <p:pic>
          <p:nvPicPr>
            <p:cNvPr id="245" name="Picture 2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A198790-B203-4299-31B6-97A22FF3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0"/>
              <a:ext cx="577215" cy="578358"/>
            </a:xfrm>
            <a:prstGeom prst="rect">
              <a:avLst/>
            </a:prstGeom>
          </p:spPr>
        </p:pic>
        <p:pic>
          <p:nvPicPr>
            <p:cNvPr id="247" name="Picture 2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4BBA8CB-0C6F-A0F6-85BB-6FC03E984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0"/>
              <a:ext cx="577215" cy="578358"/>
            </a:xfrm>
            <a:prstGeom prst="rect">
              <a:avLst/>
            </a:prstGeom>
          </p:spPr>
        </p:pic>
        <p:pic>
          <p:nvPicPr>
            <p:cNvPr id="249" name="Picture 2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189D4D9-DEB1-86BE-E07D-96DBF36BA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0"/>
              <a:ext cx="577215" cy="578358"/>
            </a:xfrm>
            <a:prstGeom prst="rect">
              <a:avLst/>
            </a:prstGeom>
          </p:spPr>
        </p:pic>
        <p:pic>
          <p:nvPicPr>
            <p:cNvPr id="251" name="Picture 2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351E2C-FD39-6E46-2576-7342A6C4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0"/>
              <a:ext cx="577215" cy="578358"/>
            </a:xfrm>
            <a:prstGeom prst="rect">
              <a:avLst/>
            </a:prstGeom>
          </p:spPr>
        </p:pic>
        <p:pic>
          <p:nvPicPr>
            <p:cNvPr id="253" name="Picture 2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4565D4-6F3C-AC38-FBA0-8180F4A7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0"/>
              <a:ext cx="577215" cy="578358"/>
            </a:xfrm>
            <a:prstGeom prst="rect">
              <a:avLst/>
            </a:prstGeom>
          </p:spPr>
        </p:pic>
        <p:pic>
          <p:nvPicPr>
            <p:cNvPr id="255" name="Picture 2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3BD6986-619F-9E65-5699-C1D674C3F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0"/>
              <a:ext cx="577215" cy="578358"/>
            </a:xfrm>
            <a:prstGeom prst="rect">
              <a:avLst/>
            </a:prstGeom>
          </p:spPr>
        </p:pic>
        <p:pic>
          <p:nvPicPr>
            <p:cNvPr id="257" name="Picture 2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82A1D5-767D-3E22-A051-F3A248E13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0"/>
              <a:ext cx="577215" cy="578358"/>
            </a:xfrm>
            <a:prstGeom prst="rect">
              <a:avLst/>
            </a:prstGeom>
          </p:spPr>
        </p:pic>
        <p:pic>
          <p:nvPicPr>
            <p:cNvPr id="259" name="Picture 2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780276-9996-CEA2-FBA8-1D0B8CB5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0"/>
              <a:ext cx="577215" cy="578358"/>
            </a:xfrm>
            <a:prstGeom prst="rect">
              <a:avLst/>
            </a:prstGeom>
          </p:spPr>
        </p:pic>
        <p:pic>
          <p:nvPicPr>
            <p:cNvPr id="261" name="Picture 2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F750FE-7AA8-9CD3-5125-EB3CF190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0"/>
              <a:ext cx="577215" cy="578358"/>
            </a:xfrm>
            <a:prstGeom prst="rect">
              <a:avLst/>
            </a:prstGeom>
          </p:spPr>
        </p:pic>
        <p:pic>
          <p:nvPicPr>
            <p:cNvPr id="263" name="Picture 2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67A1A-F7FF-EA24-32EE-196845854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0"/>
              <a:ext cx="577215" cy="578358"/>
            </a:xfrm>
            <a:prstGeom prst="rect">
              <a:avLst/>
            </a:prstGeom>
          </p:spPr>
        </p:pic>
        <p:pic>
          <p:nvPicPr>
            <p:cNvPr id="265" name="Picture 2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C0ABE2E-D3E4-3023-C917-FEBE69E25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0"/>
              <a:ext cx="577215" cy="578358"/>
            </a:xfrm>
            <a:prstGeom prst="rect">
              <a:avLst/>
            </a:prstGeom>
          </p:spPr>
        </p:pic>
        <p:pic>
          <p:nvPicPr>
            <p:cNvPr id="267" name="Picture 2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ED3F32-A795-B471-09FA-6B1C21B8E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0"/>
              <a:ext cx="577215" cy="578358"/>
            </a:xfrm>
            <a:prstGeom prst="rect">
              <a:avLst/>
            </a:prstGeom>
          </p:spPr>
        </p:pic>
        <p:pic>
          <p:nvPicPr>
            <p:cNvPr id="269" name="Picture 2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0D827F-35E8-A318-0EA4-4F8887AD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0"/>
              <a:ext cx="577215" cy="578358"/>
            </a:xfrm>
            <a:prstGeom prst="rect">
              <a:avLst/>
            </a:prstGeom>
          </p:spPr>
        </p:pic>
        <p:pic>
          <p:nvPicPr>
            <p:cNvPr id="271" name="Picture 2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C9665E4-F874-F080-B787-ABD029FFE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0"/>
              <a:ext cx="577215" cy="578358"/>
            </a:xfrm>
            <a:prstGeom prst="rect">
              <a:avLst/>
            </a:prstGeom>
          </p:spPr>
        </p:pic>
        <p:pic>
          <p:nvPicPr>
            <p:cNvPr id="273" name="Picture 2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E63A69-4913-00D5-B258-BFE5AB94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0"/>
              <a:ext cx="577215" cy="578358"/>
            </a:xfrm>
            <a:prstGeom prst="rect">
              <a:avLst/>
            </a:prstGeom>
          </p:spPr>
        </p:pic>
        <p:pic>
          <p:nvPicPr>
            <p:cNvPr id="275" name="Picture 2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2FF10D2-D0A1-6B9E-3D4C-315C7550F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0"/>
              <a:ext cx="70485" cy="578358"/>
            </a:xfrm>
            <a:prstGeom prst="rect">
              <a:avLst/>
            </a:prstGeom>
          </p:spPr>
        </p:pic>
        <p:pic>
          <p:nvPicPr>
            <p:cNvPr id="297" name="Picture 2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2B3D1B-755D-1CA9-81C8-9D8AAAA8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578358"/>
              <a:ext cx="577215" cy="578358"/>
            </a:xfrm>
            <a:prstGeom prst="rect">
              <a:avLst/>
            </a:prstGeom>
          </p:spPr>
        </p:pic>
        <p:pic>
          <p:nvPicPr>
            <p:cNvPr id="299" name="Picture 2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489B33-AA5C-7E95-F93D-AAA31D800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578358"/>
              <a:ext cx="577215" cy="578358"/>
            </a:xfrm>
            <a:prstGeom prst="rect">
              <a:avLst/>
            </a:prstGeom>
          </p:spPr>
        </p:pic>
        <p:pic>
          <p:nvPicPr>
            <p:cNvPr id="301" name="Picture 3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CAB7E3-14A1-DB9A-56B5-F35E77C43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578358"/>
              <a:ext cx="577215" cy="578358"/>
            </a:xfrm>
            <a:prstGeom prst="rect">
              <a:avLst/>
            </a:prstGeom>
          </p:spPr>
        </p:pic>
        <p:pic>
          <p:nvPicPr>
            <p:cNvPr id="303" name="Picture 3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6C33392-1257-179D-9CA6-E75F49C7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578358"/>
              <a:ext cx="577215" cy="578358"/>
            </a:xfrm>
            <a:prstGeom prst="rect">
              <a:avLst/>
            </a:prstGeom>
          </p:spPr>
        </p:pic>
        <p:pic>
          <p:nvPicPr>
            <p:cNvPr id="305" name="Picture 3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725EFBD-CB66-A59A-B508-633517395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578358"/>
              <a:ext cx="577215" cy="578358"/>
            </a:xfrm>
            <a:prstGeom prst="rect">
              <a:avLst/>
            </a:prstGeom>
          </p:spPr>
        </p:pic>
        <p:pic>
          <p:nvPicPr>
            <p:cNvPr id="307" name="Picture 3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732B27-60A7-39FC-FAFD-84C34C38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578358"/>
              <a:ext cx="577215" cy="578358"/>
            </a:xfrm>
            <a:prstGeom prst="rect">
              <a:avLst/>
            </a:prstGeom>
          </p:spPr>
        </p:pic>
        <p:pic>
          <p:nvPicPr>
            <p:cNvPr id="309" name="Picture 3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A5BB5A-A5D7-5092-E678-1F385F881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578358"/>
              <a:ext cx="577215" cy="578358"/>
            </a:xfrm>
            <a:prstGeom prst="rect">
              <a:avLst/>
            </a:prstGeom>
          </p:spPr>
        </p:pic>
        <p:pic>
          <p:nvPicPr>
            <p:cNvPr id="311" name="Picture 3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A58DAD-2CBD-A076-E89C-99CAFC1D8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578358"/>
              <a:ext cx="577215" cy="578358"/>
            </a:xfrm>
            <a:prstGeom prst="rect">
              <a:avLst/>
            </a:prstGeom>
          </p:spPr>
        </p:pic>
        <p:pic>
          <p:nvPicPr>
            <p:cNvPr id="313" name="Picture 3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72F3AF4-F6E0-7EC5-53D5-BFCACDE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578358"/>
              <a:ext cx="577215" cy="578358"/>
            </a:xfrm>
            <a:prstGeom prst="rect">
              <a:avLst/>
            </a:prstGeom>
          </p:spPr>
        </p:pic>
        <p:pic>
          <p:nvPicPr>
            <p:cNvPr id="315" name="Picture 3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DEDD4D-EC67-7979-1FA3-701F39FD0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578358"/>
              <a:ext cx="577215" cy="578358"/>
            </a:xfrm>
            <a:prstGeom prst="rect">
              <a:avLst/>
            </a:prstGeom>
          </p:spPr>
        </p:pic>
        <p:pic>
          <p:nvPicPr>
            <p:cNvPr id="317" name="Picture 3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F9E63B6-FFA2-3001-1B19-94AB4DD02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578358"/>
              <a:ext cx="577215" cy="578358"/>
            </a:xfrm>
            <a:prstGeom prst="rect">
              <a:avLst/>
            </a:prstGeom>
          </p:spPr>
        </p:pic>
        <p:pic>
          <p:nvPicPr>
            <p:cNvPr id="319" name="Picture 3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0C593F1-F265-4661-BA52-1BE504CE4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578358"/>
              <a:ext cx="577215" cy="578358"/>
            </a:xfrm>
            <a:prstGeom prst="rect">
              <a:avLst/>
            </a:prstGeom>
          </p:spPr>
        </p:pic>
        <p:pic>
          <p:nvPicPr>
            <p:cNvPr id="321" name="Picture 3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3AC2D27-96B3-A0CB-1DB6-A9723831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578358"/>
              <a:ext cx="577215" cy="578358"/>
            </a:xfrm>
            <a:prstGeom prst="rect">
              <a:avLst/>
            </a:prstGeom>
          </p:spPr>
        </p:pic>
        <p:pic>
          <p:nvPicPr>
            <p:cNvPr id="323" name="Picture 3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BD20B33-0DDA-01B0-FDCB-9C447846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578358"/>
              <a:ext cx="577215" cy="578358"/>
            </a:xfrm>
            <a:prstGeom prst="rect">
              <a:avLst/>
            </a:prstGeom>
          </p:spPr>
        </p:pic>
        <p:pic>
          <p:nvPicPr>
            <p:cNvPr id="325" name="Picture 3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558D88-41C6-97DE-7449-087F69BD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578358"/>
              <a:ext cx="577215" cy="578358"/>
            </a:xfrm>
            <a:prstGeom prst="rect">
              <a:avLst/>
            </a:prstGeom>
          </p:spPr>
        </p:pic>
        <p:pic>
          <p:nvPicPr>
            <p:cNvPr id="327" name="Picture 3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58D727-3D16-F8AA-6399-47E9F5AC3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578358"/>
              <a:ext cx="577215" cy="578358"/>
            </a:xfrm>
            <a:prstGeom prst="rect">
              <a:avLst/>
            </a:prstGeom>
          </p:spPr>
        </p:pic>
        <p:pic>
          <p:nvPicPr>
            <p:cNvPr id="329" name="Picture 3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AD0A91-6E0D-9D1F-5F31-4B51CD18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578358"/>
              <a:ext cx="577215" cy="578358"/>
            </a:xfrm>
            <a:prstGeom prst="rect">
              <a:avLst/>
            </a:prstGeom>
          </p:spPr>
        </p:pic>
        <p:pic>
          <p:nvPicPr>
            <p:cNvPr id="331" name="Picture 3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D58BE7-DE23-E56E-62DD-C73110890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578358"/>
              <a:ext cx="577215" cy="578358"/>
            </a:xfrm>
            <a:prstGeom prst="rect">
              <a:avLst/>
            </a:prstGeom>
          </p:spPr>
        </p:pic>
        <p:pic>
          <p:nvPicPr>
            <p:cNvPr id="333" name="Picture 3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11811A-97D8-2448-1611-F29BB46AE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578358"/>
              <a:ext cx="577215" cy="578358"/>
            </a:xfrm>
            <a:prstGeom prst="rect">
              <a:avLst/>
            </a:prstGeom>
          </p:spPr>
        </p:pic>
        <p:pic>
          <p:nvPicPr>
            <p:cNvPr id="335" name="Picture 3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C8C1F0-A6EF-C84E-D57F-7AA6EC113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578358"/>
              <a:ext cx="577215" cy="578358"/>
            </a:xfrm>
            <a:prstGeom prst="rect">
              <a:avLst/>
            </a:prstGeom>
          </p:spPr>
        </p:pic>
        <p:pic>
          <p:nvPicPr>
            <p:cNvPr id="337" name="Picture 3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B230A1-2C13-5D15-7D4B-169233FBC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578358"/>
              <a:ext cx="577215" cy="578358"/>
            </a:xfrm>
            <a:prstGeom prst="rect">
              <a:avLst/>
            </a:prstGeom>
          </p:spPr>
        </p:pic>
        <p:pic>
          <p:nvPicPr>
            <p:cNvPr id="339" name="Picture 3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83F34B-E9F2-BB62-F76F-96D47F351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578358"/>
              <a:ext cx="70485" cy="578358"/>
            </a:xfrm>
            <a:prstGeom prst="rect">
              <a:avLst/>
            </a:prstGeom>
          </p:spPr>
        </p:pic>
        <p:pic>
          <p:nvPicPr>
            <p:cNvPr id="341" name="Picture 3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A202B4C-035E-EF1A-3722-050F67A3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156716"/>
              <a:ext cx="577215" cy="578358"/>
            </a:xfrm>
            <a:prstGeom prst="rect">
              <a:avLst/>
            </a:prstGeom>
          </p:spPr>
        </p:pic>
        <p:pic>
          <p:nvPicPr>
            <p:cNvPr id="343" name="Picture 3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F5C229-3D00-5B59-7D74-850685B86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156716"/>
              <a:ext cx="577215" cy="578358"/>
            </a:xfrm>
            <a:prstGeom prst="rect">
              <a:avLst/>
            </a:prstGeom>
          </p:spPr>
        </p:pic>
        <p:pic>
          <p:nvPicPr>
            <p:cNvPr id="345" name="Picture 3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78C4D93-4967-8E33-7445-4B6805AAF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156716"/>
              <a:ext cx="577215" cy="578358"/>
            </a:xfrm>
            <a:prstGeom prst="rect">
              <a:avLst/>
            </a:prstGeom>
          </p:spPr>
        </p:pic>
        <p:pic>
          <p:nvPicPr>
            <p:cNvPr id="347" name="Picture 3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90E717-A916-9D6B-83CE-EA2F9F7E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156716"/>
              <a:ext cx="577215" cy="578358"/>
            </a:xfrm>
            <a:prstGeom prst="rect">
              <a:avLst/>
            </a:prstGeom>
          </p:spPr>
        </p:pic>
        <p:pic>
          <p:nvPicPr>
            <p:cNvPr id="349" name="Picture 3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077B9-C672-81D7-FCBF-3C7BCC5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156716"/>
              <a:ext cx="577215" cy="578358"/>
            </a:xfrm>
            <a:prstGeom prst="rect">
              <a:avLst/>
            </a:prstGeom>
          </p:spPr>
        </p:pic>
        <p:pic>
          <p:nvPicPr>
            <p:cNvPr id="351" name="Picture 3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DB11896-9F07-5ED6-CD15-3B9E094D2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156716"/>
              <a:ext cx="577215" cy="578358"/>
            </a:xfrm>
            <a:prstGeom prst="rect">
              <a:avLst/>
            </a:prstGeom>
          </p:spPr>
        </p:pic>
        <p:pic>
          <p:nvPicPr>
            <p:cNvPr id="353" name="Picture 3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CF2DA-8367-11F1-8983-C45601653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156716"/>
              <a:ext cx="577215" cy="578358"/>
            </a:xfrm>
            <a:prstGeom prst="rect">
              <a:avLst/>
            </a:prstGeom>
          </p:spPr>
        </p:pic>
        <p:pic>
          <p:nvPicPr>
            <p:cNvPr id="355" name="Picture 3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0DF14B-C728-D1E1-919E-983E51B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156716"/>
              <a:ext cx="577215" cy="578358"/>
            </a:xfrm>
            <a:prstGeom prst="rect">
              <a:avLst/>
            </a:prstGeom>
          </p:spPr>
        </p:pic>
        <p:pic>
          <p:nvPicPr>
            <p:cNvPr id="357" name="Picture 3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C467C3D-C4DA-1CBE-A4F6-5A6CE667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156716"/>
              <a:ext cx="577215" cy="578358"/>
            </a:xfrm>
            <a:prstGeom prst="rect">
              <a:avLst/>
            </a:prstGeom>
          </p:spPr>
        </p:pic>
        <p:pic>
          <p:nvPicPr>
            <p:cNvPr id="359" name="Picture 3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6C56B0-A947-7767-07FF-48E606569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156716"/>
              <a:ext cx="577215" cy="578358"/>
            </a:xfrm>
            <a:prstGeom prst="rect">
              <a:avLst/>
            </a:prstGeom>
          </p:spPr>
        </p:pic>
        <p:pic>
          <p:nvPicPr>
            <p:cNvPr id="361" name="Picture 3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C4522-2292-5D3F-F573-1FB32A61D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156716"/>
              <a:ext cx="577215" cy="578358"/>
            </a:xfrm>
            <a:prstGeom prst="rect">
              <a:avLst/>
            </a:prstGeom>
          </p:spPr>
        </p:pic>
        <p:pic>
          <p:nvPicPr>
            <p:cNvPr id="363" name="Picture 3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41B5F1-7178-B262-BEE5-3019AA336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156716"/>
              <a:ext cx="577215" cy="578358"/>
            </a:xfrm>
            <a:prstGeom prst="rect">
              <a:avLst/>
            </a:prstGeom>
          </p:spPr>
        </p:pic>
        <p:pic>
          <p:nvPicPr>
            <p:cNvPr id="365" name="Picture 3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3CD466-200A-0178-7C82-327E831BA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156716"/>
              <a:ext cx="577215" cy="578358"/>
            </a:xfrm>
            <a:prstGeom prst="rect">
              <a:avLst/>
            </a:prstGeom>
          </p:spPr>
        </p:pic>
        <p:pic>
          <p:nvPicPr>
            <p:cNvPr id="367" name="Picture 3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4E5143-9484-062E-5698-053DDB654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156716"/>
              <a:ext cx="577215" cy="578358"/>
            </a:xfrm>
            <a:prstGeom prst="rect">
              <a:avLst/>
            </a:prstGeom>
          </p:spPr>
        </p:pic>
        <p:pic>
          <p:nvPicPr>
            <p:cNvPr id="369" name="Picture 3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EE09F0B-D34D-7C8C-291C-CA0BDCD3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156716"/>
              <a:ext cx="577215" cy="578358"/>
            </a:xfrm>
            <a:prstGeom prst="rect">
              <a:avLst/>
            </a:prstGeom>
          </p:spPr>
        </p:pic>
        <p:pic>
          <p:nvPicPr>
            <p:cNvPr id="371" name="Picture 3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FAEB938-A03D-7457-9FEB-64D05A15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156716"/>
              <a:ext cx="577215" cy="578358"/>
            </a:xfrm>
            <a:prstGeom prst="rect">
              <a:avLst/>
            </a:prstGeom>
          </p:spPr>
        </p:pic>
        <p:pic>
          <p:nvPicPr>
            <p:cNvPr id="373" name="Picture 3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4AA2B5-10DD-73D3-C36F-4D1594FC6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156716"/>
              <a:ext cx="577215" cy="578358"/>
            </a:xfrm>
            <a:prstGeom prst="rect">
              <a:avLst/>
            </a:prstGeom>
          </p:spPr>
        </p:pic>
        <p:pic>
          <p:nvPicPr>
            <p:cNvPr id="375" name="Picture 3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A0988C0-B552-2B73-8CB1-FD569FE0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156716"/>
              <a:ext cx="577215" cy="578358"/>
            </a:xfrm>
            <a:prstGeom prst="rect">
              <a:avLst/>
            </a:prstGeom>
          </p:spPr>
        </p:pic>
        <p:pic>
          <p:nvPicPr>
            <p:cNvPr id="377" name="Picture 3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171F15-4C80-40CE-8011-02657D16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156716"/>
              <a:ext cx="577215" cy="578358"/>
            </a:xfrm>
            <a:prstGeom prst="rect">
              <a:avLst/>
            </a:prstGeom>
          </p:spPr>
        </p:pic>
        <p:pic>
          <p:nvPicPr>
            <p:cNvPr id="379" name="Picture 3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F41BBD-3730-3A68-FFE4-C41E2681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156716"/>
              <a:ext cx="577215" cy="578358"/>
            </a:xfrm>
            <a:prstGeom prst="rect">
              <a:avLst/>
            </a:prstGeom>
          </p:spPr>
        </p:pic>
        <p:pic>
          <p:nvPicPr>
            <p:cNvPr id="381" name="Picture 3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AC2094-A23F-0265-E86F-A08188440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156716"/>
              <a:ext cx="577215" cy="578358"/>
            </a:xfrm>
            <a:prstGeom prst="rect">
              <a:avLst/>
            </a:prstGeom>
          </p:spPr>
        </p:pic>
        <p:pic>
          <p:nvPicPr>
            <p:cNvPr id="383" name="Picture 3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D1B509-C7B3-DF86-EF77-3F2A8ECC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156716"/>
              <a:ext cx="70485" cy="578358"/>
            </a:xfrm>
            <a:prstGeom prst="rect">
              <a:avLst/>
            </a:prstGeom>
          </p:spPr>
        </p:pic>
        <p:pic>
          <p:nvPicPr>
            <p:cNvPr id="385" name="Picture 3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B6185-3D31-E030-090B-92C3260E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735074"/>
              <a:ext cx="577215" cy="578358"/>
            </a:xfrm>
            <a:prstGeom prst="rect">
              <a:avLst/>
            </a:prstGeom>
          </p:spPr>
        </p:pic>
        <p:pic>
          <p:nvPicPr>
            <p:cNvPr id="387" name="Picture 3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065B3E1-AFE1-53B8-5E47-86715362A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735074"/>
              <a:ext cx="577215" cy="578358"/>
            </a:xfrm>
            <a:prstGeom prst="rect">
              <a:avLst/>
            </a:prstGeom>
          </p:spPr>
        </p:pic>
        <p:pic>
          <p:nvPicPr>
            <p:cNvPr id="389" name="Picture 3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4B16083-9FBD-DBC3-98D8-4D8E2AFA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735074"/>
              <a:ext cx="577215" cy="578358"/>
            </a:xfrm>
            <a:prstGeom prst="rect">
              <a:avLst/>
            </a:prstGeom>
          </p:spPr>
        </p:pic>
        <p:pic>
          <p:nvPicPr>
            <p:cNvPr id="391" name="Picture 3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6DFCCB-84BA-7D25-A376-00D4D694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735074"/>
              <a:ext cx="577215" cy="578358"/>
            </a:xfrm>
            <a:prstGeom prst="rect">
              <a:avLst/>
            </a:prstGeom>
          </p:spPr>
        </p:pic>
        <p:pic>
          <p:nvPicPr>
            <p:cNvPr id="393" name="Picture 3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56A0765-96AE-F627-3921-E14D4930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735074"/>
              <a:ext cx="577215" cy="578358"/>
            </a:xfrm>
            <a:prstGeom prst="rect">
              <a:avLst/>
            </a:prstGeom>
          </p:spPr>
        </p:pic>
        <p:pic>
          <p:nvPicPr>
            <p:cNvPr id="395" name="Picture 3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74D2BE-4699-BCAC-69C8-FC0F338B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735074"/>
              <a:ext cx="577215" cy="578358"/>
            </a:xfrm>
            <a:prstGeom prst="rect">
              <a:avLst/>
            </a:prstGeom>
          </p:spPr>
        </p:pic>
        <p:pic>
          <p:nvPicPr>
            <p:cNvPr id="397" name="Picture 3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FCD61F7-2503-9729-BCA6-94953CEE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735074"/>
              <a:ext cx="577215" cy="578358"/>
            </a:xfrm>
            <a:prstGeom prst="rect">
              <a:avLst/>
            </a:prstGeom>
          </p:spPr>
        </p:pic>
        <p:pic>
          <p:nvPicPr>
            <p:cNvPr id="399" name="Picture 3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B158D5-6D43-0934-BCAF-D6203F645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735074"/>
              <a:ext cx="577215" cy="578358"/>
            </a:xfrm>
            <a:prstGeom prst="rect">
              <a:avLst/>
            </a:prstGeom>
          </p:spPr>
        </p:pic>
        <p:pic>
          <p:nvPicPr>
            <p:cNvPr id="401" name="Picture 4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DCC5D4-877C-A0EE-A08C-DDD4AB3D7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735074"/>
              <a:ext cx="577215" cy="578358"/>
            </a:xfrm>
            <a:prstGeom prst="rect">
              <a:avLst/>
            </a:prstGeom>
          </p:spPr>
        </p:pic>
        <p:pic>
          <p:nvPicPr>
            <p:cNvPr id="403" name="Picture 4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082BD8-4664-DB70-C595-FB16C764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735074"/>
              <a:ext cx="577215" cy="578358"/>
            </a:xfrm>
            <a:prstGeom prst="rect">
              <a:avLst/>
            </a:prstGeom>
          </p:spPr>
        </p:pic>
        <p:pic>
          <p:nvPicPr>
            <p:cNvPr id="405" name="Picture 4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551A70C-3ABD-D020-8C4A-9FEB94A34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735074"/>
              <a:ext cx="577215" cy="578358"/>
            </a:xfrm>
            <a:prstGeom prst="rect">
              <a:avLst/>
            </a:prstGeom>
          </p:spPr>
        </p:pic>
        <p:pic>
          <p:nvPicPr>
            <p:cNvPr id="407" name="Picture 4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2984F16-51F9-D6E0-E3DC-8D77A2D42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735074"/>
              <a:ext cx="577215" cy="578358"/>
            </a:xfrm>
            <a:prstGeom prst="rect">
              <a:avLst/>
            </a:prstGeom>
          </p:spPr>
        </p:pic>
        <p:pic>
          <p:nvPicPr>
            <p:cNvPr id="409" name="Picture 4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05A855-7096-2D66-5EC5-3DF9B0265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735074"/>
              <a:ext cx="577215" cy="578358"/>
            </a:xfrm>
            <a:prstGeom prst="rect">
              <a:avLst/>
            </a:prstGeom>
          </p:spPr>
        </p:pic>
        <p:pic>
          <p:nvPicPr>
            <p:cNvPr id="411" name="Picture 4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919D6E-B9F8-0204-EAC5-4CA9967C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735074"/>
              <a:ext cx="577215" cy="578358"/>
            </a:xfrm>
            <a:prstGeom prst="rect">
              <a:avLst/>
            </a:prstGeom>
          </p:spPr>
        </p:pic>
        <p:pic>
          <p:nvPicPr>
            <p:cNvPr id="413" name="Picture 4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9A118E-B769-4644-4CC4-826A1F8E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735074"/>
              <a:ext cx="577215" cy="578358"/>
            </a:xfrm>
            <a:prstGeom prst="rect">
              <a:avLst/>
            </a:prstGeom>
          </p:spPr>
        </p:pic>
        <p:pic>
          <p:nvPicPr>
            <p:cNvPr id="415" name="Picture 4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FABA34-7940-7563-C6A8-7290B08D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735074"/>
              <a:ext cx="577215" cy="578358"/>
            </a:xfrm>
            <a:prstGeom prst="rect">
              <a:avLst/>
            </a:prstGeom>
          </p:spPr>
        </p:pic>
        <p:pic>
          <p:nvPicPr>
            <p:cNvPr id="417" name="Picture 4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7438906-7488-E199-5AAB-319BF820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735074"/>
              <a:ext cx="577215" cy="578358"/>
            </a:xfrm>
            <a:prstGeom prst="rect">
              <a:avLst/>
            </a:prstGeom>
          </p:spPr>
        </p:pic>
        <p:pic>
          <p:nvPicPr>
            <p:cNvPr id="419" name="Picture 4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8CD134-E55D-F977-7BDA-839098821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735074"/>
              <a:ext cx="577215" cy="578358"/>
            </a:xfrm>
            <a:prstGeom prst="rect">
              <a:avLst/>
            </a:prstGeom>
          </p:spPr>
        </p:pic>
        <p:pic>
          <p:nvPicPr>
            <p:cNvPr id="421" name="Picture 4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CBC81E-3572-45A9-8F99-8B45044F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735074"/>
              <a:ext cx="577215" cy="578358"/>
            </a:xfrm>
            <a:prstGeom prst="rect">
              <a:avLst/>
            </a:prstGeom>
          </p:spPr>
        </p:pic>
        <p:pic>
          <p:nvPicPr>
            <p:cNvPr id="423" name="Picture 4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9DA480-AC61-5C3D-BC0A-FFC5DBA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735074"/>
              <a:ext cx="577215" cy="578358"/>
            </a:xfrm>
            <a:prstGeom prst="rect">
              <a:avLst/>
            </a:prstGeom>
          </p:spPr>
        </p:pic>
        <p:pic>
          <p:nvPicPr>
            <p:cNvPr id="425" name="Picture 4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FFA15A8-A6CB-462C-FBFC-B3354092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735074"/>
              <a:ext cx="577215" cy="578358"/>
            </a:xfrm>
            <a:prstGeom prst="rect">
              <a:avLst/>
            </a:prstGeom>
          </p:spPr>
        </p:pic>
        <p:pic>
          <p:nvPicPr>
            <p:cNvPr id="427" name="Picture 4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B0F06E-BFA2-143D-C32D-EFE7E377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735074"/>
              <a:ext cx="70485" cy="578358"/>
            </a:xfrm>
            <a:prstGeom prst="rect">
              <a:avLst/>
            </a:prstGeom>
          </p:spPr>
        </p:pic>
        <p:pic>
          <p:nvPicPr>
            <p:cNvPr id="429" name="Picture 4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85113DF-3E21-C7D3-9DC2-1880EED6C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313432"/>
              <a:ext cx="577215" cy="578358"/>
            </a:xfrm>
            <a:prstGeom prst="rect">
              <a:avLst/>
            </a:prstGeom>
          </p:spPr>
        </p:pic>
        <p:pic>
          <p:nvPicPr>
            <p:cNvPr id="431" name="Picture 4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7C65FCD-0CBD-C6BC-BFE3-8BF1D46A7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313432"/>
              <a:ext cx="577215" cy="578358"/>
            </a:xfrm>
            <a:prstGeom prst="rect">
              <a:avLst/>
            </a:prstGeom>
          </p:spPr>
        </p:pic>
        <p:pic>
          <p:nvPicPr>
            <p:cNvPr id="433" name="Picture 4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42DE1-CADE-18EC-FA6B-A04D668B0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313432"/>
              <a:ext cx="577215" cy="578358"/>
            </a:xfrm>
            <a:prstGeom prst="rect">
              <a:avLst/>
            </a:prstGeom>
          </p:spPr>
        </p:pic>
        <p:pic>
          <p:nvPicPr>
            <p:cNvPr id="435" name="Picture 4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FB2350-1EC4-37D6-1AC2-C1306537B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313432"/>
              <a:ext cx="577215" cy="578358"/>
            </a:xfrm>
            <a:prstGeom prst="rect">
              <a:avLst/>
            </a:prstGeom>
          </p:spPr>
        </p:pic>
        <p:pic>
          <p:nvPicPr>
            <p:cNvPr id="437" name="Picture 4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8DD1-45ED-7017-D0D6-31DD0CFB5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313432"/>
              <a:ext cx="577215" cy="578358"/>
            </a:xfrm>
            <a:prstGeom prst="rect">
              <a:avLst/>
            </a:prstGeom>
          </p:spPr>
        </p:pic>
        <p:pic>
          <p:nvPicPr>
            <p:cNvPr id="439" name="Picture 4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7C6B358-540D-A4EE-7E9C-3A4D8316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313432"/>
              <a:ext cx="577215" cy="578358"/>
            </a:xfrm>
            <a:prstGeom prst="rect">
              <a:avLst/>
            </a:prstGeom>
          </p:spPr>
        </p:pic>
        <p:pic>
          <p:nvPicPr>
            <p:cNvPr id="441" name="Picture 4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7560E-9607-2687-BD51-A0750DE49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313432"/>
              <a:ext cx="577215" cy="578358"/>
            </a:xfrm>
            <a:prstGeom prst="rect">
              <a:avLst/>
            </a:prstGeom>
          </p:spPr>
        </p:pic>
        <p:pic>
          <p:nvPicPr>
            <p:cNvPr id="443" name="Picture 4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32087B-A7D0-030E-EBED-D22EE1945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313432"/>
              <a:ext cx="577215" cy="578358"/>
            </a:xfrm>
            <a:prstGeom prst="rect">
              <a:avLst/>
            </a:prstGeom>
          </p:spPr>
        </p:pic>
        <p:pic>
          <p:nvPicPr>
            <p:cNvPr id="445" name="Picture 4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C766D48-4914-ACE0-E389-0DF62F328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313432"/>
              <a:ext cx="577215" cy="578358"/>
            </a:xfrm>
            <a:prstGeom prst="rect">
              <a:avLst/>
            </a:prstGeom>
          </p:spPr>
        </p:pic>
        <p:pic>
          <p:nvPicPr>
            <p:cNvPr id="447" name="Picture 4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84B7EB-4E21-099D-7E8F-24C8D376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313432"/>
              <a:ext cx="577215" cy="578358"/>
            </a:xfrm>
            <a:prstGeom prst="rect">
              <a:avLst/>
            </a:prstGeom>
          </p:spPr>
        </p:pic>
        <p:pic>
          <p:nvPicPr>
            <p:cNvPr id="449" name="Picture 4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51B4B3-1361-39FE-EBAE-7342D132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313432"/>
              <a:ext cx="577215" cy="578358"/>
            </a:xfrm>
            <a:prstGeom prst="rect">
              <a:avLst/>
            </a:prstGeom>
          </p:spPr>
        </p:pic>
        <p:pic>
          <p:nvPicPr>
            <p:cNvPr id="451" name="Picture 4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50CDB8-4B54-5213-35CF-DCA45019F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313432"/>
              <a:ext cx="577215" cy="578358"/>
            </a:xfrm>
            <a:prstGeom prst="rect">
              <a:avLst/>
            </a:prstGeom>
          </p:spPr>
        </p:pic>
        <p:pic>
          <p:nvPicPr>
            <p:cNvPr id="453" name="Picture 4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B70795-6829-36F4-E95C-8765E4ED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313432"/>
              <a:ext cx="577215" cy="578358"/>
            </a:xfrm>
            <a:prstGeom prst="rect">
              <a:avLst/>
            </a:prstGeom>
          </p:spPr>
        </p:pic>
        <p:pic>
          <p:nvPicPr>
            <p:cNvPr id="455" name="Picture 4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72937D-545D-6B8B-28BB-9E8166BE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313432"/>
              <a:ext cx="577215" cy="578358"/>
            </a:xfrm>
            <a:prstGeom prst="rect">
              <a:avLst/>
            </a:prstGeom>
          </p:spPr>
        </p:pic>
        <p:pic>
          <p:nvPicPr>
            <p:cNvPr id="457" name="Picture 4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7887392-921B-B3F4-478A-FA627506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313432"/>
              <a:ext cx="577215" cy="578358"/>
            </a:xfrm>
            <a:prstGeom prst="rect">
              <a:avLst/>
            </a:prstGeom>
          </p:spPr>
        </p:pic>
        <p:pic>
          <p:nvPicPr>
            <p:cNvPr id="459" name="Picture 4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BE89135-9C10-1289-4A47-218576C08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313432"/>
              <a:ext cx="577215" cy="578358"/>
            </a:xfrm>
            <a:prstGeom prst="rect">
              <a:avLst/>
            </a:prstGeom>
          </p:spPr>
        </p:pic>
        <p:pic>
          <p:nvPicPr>
            <p:cNvPr id="461" name="Picture 4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C9A82C-0713-B87E-3CDD-21293ACF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313432"/>
              <a:ext cx="577215" cy="578358"/>
            </a:xfrm>
            <a:prstGeom prst="rect">
              <a:avLst/>
            </a:prstGeom>
          </p:spPr>
        </p:pic>
        <p:pic>
          <p:nvPicPr>
            <p:cNvPr id="463" name="Picture 4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3669CF-1424-1BCC-5D50-3C057249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313432"/>
              <a:ext cx="577215" cy="578358"/>
            </a:xfrm>
            <a:prstGeom prst="rect">
              <a:avLst/>
            </a:prstGeom>
          </p:spPr>
        </p:pic>
        <p:pic>
          <p:nvPicPr>
            <p:cNvPr id="465" name="Picture 4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F19D18-7B60-4ABB-6DE9-025073C6D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313432"/>
              <a:ext cx="577215" cy="578358"/>
            </a:xfrm>
            <a:prstGeom prst="rect">
              <a:avLst/>
            </a:prstGeom>
          </p:spPr>
        </p:pic>
        <p:pic>
          <p:nvPicPr>
            <p:cNvPr id="467" name="Picture 4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4D787B-7E41-DEE9-9A67-8E93C26D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313432"/>
              <a:ext cx="577215" cy="578358"/>
            </a:xfrm>
            <a:prstGeom prst="rect">
              <a:avLst/>
            </a:prstGeom>
          </p:spPr>
        </p:pic>
        <p:pic>
          <p:nvPicPr>
            <p:cNvPr id="469" name="Picture 4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147855D-D304-B8B3-86B6-727E516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313432"/>
              <a:ext cx="577215" cy="578358"/>
            </a:xfrm>
            <a:prstGeom prst="rect">
              <a:avLst/>
            </a:prstGeom>
          </p:spPr>
        </p:pic>
        <p:pic>
          <p:nvPicPr>
            <p:cNvPr id="471" name="Picture 4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59461C-D334-809F-8121-E81FBFD8D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313432"/>
              <a:ext cx="70485" cy="578358"/>
            </a:xfrm>
            <a:prstGeom prst="rect">
              <a:avLst/>
            </a:prstGeom>
          </p:spPr>
        </p:pic>
        <p:pic>
          <p:nvPicPr>
            <p:cNvPr id="473" name="Picture 4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BEB28FF-9E3A-301C-BB26-9E0CBEB5C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891790"/>
              <a:ext cx="577215" cy="578358"/>
            </a:xfrm>
            <a:prstGeom prst="rect">
              <a:avLst/>
            </a:prstGeom>
          </p:spPr>
        </p:pic>
        <p:pic>
          <p:nvPicPr>
            <p:cNvPr id="475" name="Picture 4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2AE7B11-E3BC-7CD9-5161-9F8192AC4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891790"/>
              <a:ext cx="577215" cy="578358"/>
            </a:xfrm>
            <a:prstGeom prst="rect">
              <a:avLst/>
            </a:prstGeom>
          </p:spPr>
        </p:pic>
        <p:pic>
          <p:nvPicPr>
            <p:cNvPr id="477" name="Picture 4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B2883EF-7DFE-B70B-80CE-6A856EB0A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891790"/>
              <a:ext cx="577215" cy="578358"/>
            </a:xfrm>
            <a:prstGeom prst="rect">
              <a:avLst/>
            </a:prstGeom>
          </p:spPr>
        </p:pic>
        <p:pic>
          <p:nvPicPr>
            <p:cNvPr id="479" name="Picture 4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755BA40-B952-710C-7DF5-AB9DFB6F5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891790"/>
              <a:ext cx="577215" cy="578358"/>
            </a:xfrm>
            <a:prstGeom prst="rect">
              <a:avLst/>
            </a:prstGeom>
          </p:spPr>
        </p:pic>
        <p:pic>
          <p:nvPicPr>
            <p:cNvPr id="481" name="Picture 4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A98DB7-2CAF-5CEC-46A3-8A9EBAB5C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891790"/>
              <a:ext cx="577215" cy="578358"/>
            </a:xfrm>
            <a:prstGeom prst="rect">
              <a:avLst/>
            </a:prstGeom>
          </p:spPr>
        </p:pic>
        <p:pic>
          <p:nvPicPr>
            <p:cNvPr id="483" name="Picture 4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DDF97-9F70-819A-59BD-3FFCA67AE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891790"/>
              <a:ext cx="577215" cy="578358"/>
            </a:xfrm>
            <a:prstGeom prst="rect">
              <a:avLst/>
            </a:prstGeom>
          </p:spPr>
        </p:pic>
        <p:pic>
          <p:nvPicPr>
            <p:cNvPr id="485" name="Picture 4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4E6614-028A-03EC-6A31-DC9E475EB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891790"/>
              <a:ext cx="577215" cy="578358"/>
            </a:xfrm>
            <a:prstGeom prst="rect">
              <a:avLst/>
            </a:prstGeom>
          </p:spPr>
        </p:pic>
        <p:pic>
          <p:nvPicPr>
            <p:cNvPr id="487" name="Picture 4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E5A17C7-D02C-2EF5-4ECC-3104FE0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891790"/>
              <a:ext cx="577215" cy="578358"/>
            </a:xfrm>
            <a:prstGeom prst="rect">
              <a:avLst/>
            </a:prstGeom>
          </p:spPr>
        </p:pic>
        <p:pic>
          <p:nvPicPr>
            <p:cNvPr id="489" name="Picture 4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C652F8F-33A2-18D6-FEBB-E1BAD1DCF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891790"/>
              <a:ext cx="577215" cy="578358"/>
            </a:xfrm>
            <a:prstGeom prst="rect">
              <a:avLst/>
            </a:prstGeom>
          </p:spPr>
        </p:pic>
        <p:pic>
          <p:nvPicPr>
            <p:cNvPr id="491" name="Picture 4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201AC9-A89C-A8C5-1BEC-752A6F37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891790"/>
              <a:ext cx="577215" cy="578358"/>
            </a:xfrm>
            <a:prstGeom prst="rect">
              <a:avLst/>
            </a:prstGeom>
          </p:spPr>
        </p:pic>
        <p:pic>
          <p:nvPicPr>
            <p:cNvPr id="493" name="Picture 4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7C5971F-A2CC-C81C-D552-F1408A54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891790"/>
              <a:ext cx="577215" cy="578358"/>
            </a:xfrm>
            <a:prstGeom prst="rect">
              <a:avLst/>
            </a:prstGeom>
          </p:spPr>
        </p:pic>
        <p:pic>
          <p:nvPicPr>
            <p:cNvPr id="495" name="Picture 4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FF2D88F-C782-4108-2596-878A5E83A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891790"/>
              <a:ext cx="577215" cy="578358"/>
            </a:xfrm>
            <a:prstGeom prst="rect">
              <a:avLst/>
            </a:prstGeom>
          </p:spPr>
        </p:pic>
        <p:pic>
          <p:nvPicPr>
            <p:cNvPr id="497" name="Picture 4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02D57A-E25A-BD9D-6BC6-7191CBF61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891790"/>
              <a:ext cx="577215" cy="578358"/>
            </a:xfrm>
            <a:prstGeom prst="rect">
              <a:avLst/>
            </a:prstGeom>
          </p:spPr>
        </p:pic>
        <p:pic>
          <p:nvPicPr>
            <p:cNvPr id="499" name="Picture 4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06B40-16E0-1D41-07BD-6FDC46B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891790"/>
              <a:ext cx="577215" cy="578358"/>
            </a:xfrm>
            <a:prstGeom prst="rect">
              <a:avLst/>
            </a:prstGeom>
          </p:spPr>
        </p:pic>
        <p:pic>
          <p:nvPicPr>
            <p:cNvPr id="501" name="Picture 5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002E0A-C936-F75E-2088-6FEA491E7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891790"/>
              <a:ext cx="577215" cy="578358"/>
            </a:xfrm>
            <a:prstGeom prst="rect">
              <a:avLst/>
            </a:prstGeom>
          </p:spPr>
        </p:pic>
        <p:pic>
          <p:nvPicPr>
            <p:cNvPr id="503" name="Picture 5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B84BA66-CF15-DBFE-ADA7-444169A3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891790"/>
              <a:ext cx="577215" cy="578358"/>
            </a:xfrm>
            <a:prstGeom prst="rect">
              <a:avLst/>
            </a:prstGeom>
          </p:spPr>
        </p:pic>
        <p:pic>
          <p:nvPicPr>
            <p:cNvPr id="505" name="Picture 5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71EABA0-14F8-31DB-294D-7F28F70AC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891790"/>
              <a:ext cx="577215" cy="578358"/>
            </a:xfrm>
            <a:prstGeom prst="rect">
              <a:avLst/>
            </a:prstGeom>
          </p:spPr>
        </p:pic>
        <p:pic>
          <p:nvPicPr>
            <p:cNvPr id="507" name="Picture 5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6C281C3-037B-0D7A-2589-86A09832B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891790"/>
              <a:ext cx="577215" cy="578358"/>
            </a:xfrm>
            <a:prstGeom prst="rect">
              <a:avLst/>
            </a:prstGeom>
          </p:spPr>
        </p:pic>
        <p:pic>
          <p:nvPicPr>
            <p:cNvPr id="509" name="Picture 5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6F122EE-2784-EFE7-7218-557E7A61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891790"/>
              <a:ext cx="577215" cy="578358"/>
            </a:xfrm>
            <a:prstGeom prst="rect">
              <a:avLst/>
            </a:prstGeom>
          </p:spPr>
        </p:pic>
        <p:pic>
          <p:nvPicPr>
            <p:cNvPr id="511" name="Picture 5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F4A63C-9164-20D0-5BB0-91103F53D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891790"/>
              <a:ext cx="577215" cy="578358"/>
            </a:xfrm>
            <a:prstGeom prst="rect">
              <a:avLst/>
            </a:prstGeom>
          </p:spPr>
        </p:pic>
        <p:pic>
          <p:nvPicPr>
            <p:cNvPr id="513" name="Picture 5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BA44AA-AEAF-E711-F893-1EFAE2FA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891790"/>
              <a:ext cx="577215" cy="578358"/>
            </a:xfrm>
            <a:prstGeom prst="rect">
              <a:avLst/>
            </a:prstGeom>
          </p:spPr>
        </p:pic>
        <p:pic>
          <p:nvPicPr>
            <p:cNvPr id="515" name="Picture 5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D466D0B-E640-17CA-E92E-9F566712B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891790"/>
              <a:ext cx="70485" cy="578358"/>
            </a:xfrm>
            <a:prstGeom prst="rect">
              <a:avLst/>
            </a:prstGeom>
          </p:spPr>
        </p:pic>
        <p:pic>
          <p:nvPicPr>
            <p:cNvPr id="517" name="Picture 5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B72B3-5DA9-3B5F-F7DF-03A77626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3470148"/>
              <a:ext cx="577215" cy="578358"/>
            </a:xfrm>
            <a:prstGeom prst="rect">
              <a:avLst/>
            </a:prstGeom>
          </p:spPr>
        </p:pic>
        <p:pic>
          <p:nvPicPr>
            <p:cNvPr id="519" name="Picture 5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7DCBD-356F-C272-7711-1720C5B27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3470148"/>
              <a:ext cx="577215" cy="578358"/>
            </a:xfrm>
            <a:prstGeom prst="rect">
              <a:avLst/>
            </a:prstGeom>
          </p:spPr>
        </p:pic>
        <p:pic>
          <p:nvPicPr>
            <p:cNvPr id="521" name="Picture 5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E6F9FD-36EE-1F71-35EB-EF8380869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3470148"/>
              <a:ext cx="577215" cy="578358"/>
            </a:xfrm>
            <a:prstGeom prst="rect">
              <a:avLst/>
            </a:prstGeom>
          </p:spPr>
        </p:pic>
        <p:pic>
          <p:nvPicPr>
            <p:cNvPr id="523" name="Picture 5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B3E21B-C0A4-D906-E2F8-958093FEC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3470148"/>
              <a:ext cx="577215" cy="578358"/>
            </a:xfrm>
            <a:prstGeom prst="rect">
              <a:avLst/>
            </a:prstGeom>
          </p:spPr>
        </p:pic>
        <p:pic>
          <p:nvPicPr>
            <p:cNvPr id="525" name="Picture 5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32A811-B6D3-605B-E06C-CABDBDCFA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3470148"/>
              <a:ext cx="577215" cy="578358"/>
            </a:xfrm>
            <a:prstGeom prst="rect">
              <a:avLst/>
            </a:prstGeom>
          </p:spPr>
        </p:pic>
        <p:pic>
          <p:nvPicPr>
            <p:cNvPr id="527" name="Picture 5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889AA8A-6207-95B9-6B6F-3BEDB255D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3470148"/>
              <a:ext cx="577215" cy="578358"/>
            </a:xfrm>
            <a:prstGeom prst="rect">
              <a:avLst/>
            </a:prstGeom>
          </p:spPr>
        </p:pic>
        <p:pic>
          <p:nvPicPr>
            <p:cNvPr id="529" name="Picture 5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32B488-FD53-C62E-D1AC-231F26B85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3470148"/>
              <a:ext cx="577215" cy="578358"/>
            </a:xfrm>
            <a:prstGeom prst="rect">
              <a:avLst/>
            </a:prstGeom>
          </p:spPr>
        </p:pic>
        <p:pic>
          <p:nvPicPr>
            <p:cNvPr id="531" name="Picture 5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64F73ED-213B-D2FA-102F-27570D4BA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3470148"/>
              <a:ext cx="577215" cy="578358"/>
            </a:xfrm>
            <a:prstGeom prst="rect">
              <a:avLst/>
            </a:prstGeom>
          </p:spPr>
        </p:pic>
        <p:pic>
          <p:nvPicPr>
            <p:cNvPr id="533" name="Picture 5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1F957-71F0-6D93-21A6-33EC7F39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3470148"/>
              <a:ext cx="577215" cy="578358"/>
            </a:xfrm>
            <a:prstGeom prst="rect">
              <a:avLst/>
            </a:prstGeom>
          </p:spPr>
        </p:pic>
        <p:pic>
          <p:nvPicPr>
            <p:cNvPr id="535" name="Picture 5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F64AC8-5E13-28BD-13B8-D032AB90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3470148"/>
              <a:ext cx="577215" cy="578358"/>
            </a:xfrm>
            <a:prstGeom prst="rect">
              <a:avLst/>
            </a:prstGeom>
          </p:spPr>
        </p:pic>
        <p:pic>
          <p:nvPicPr>
            <p:cNvPr id="537" name="Picture 5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2CD2C5-E018-79F5-D566-CBCA9C08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3470148"/>
              <a:ext cx="577215" cy="578358"/>
            </a:xfrm>
            <a:prstGeom prst="rect">
              <a:avLst/>
            </a:prstGeom>
          </p:spPr>
        </p:pic>
        <p:pic>
          <p:nvPicPr>
            <p:cNvPr id="539" name="Picture 5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97B3550-F880-F814-FA1B-9431781E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3470148"/>
              <a:ext cx="577215" cy="578358"/>
            </a:xfrm>
            <a:prstGeom prst="rect">
              <a:avLst/>
            </a:prstGeom>
          </p:spPr>
        </p:pic>
        <p:pic>
          <p:nvPicPr>
            <p:cNvPr id="541" name="Picture 5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2CD993-C54D-9FA2-B8B6-FD0681E40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3470148"/>
              <a:ext cx="577215" cy="578358"/>
            </a:xfrm>
            <a:prstGeom prst="rect">
              <a:avLst/>
            </a:prstGeom>
          </p:spPr>
        </p:pic>
        <p:pic>
          <p:nvPicPr>
            <p:cNvPr id="543" name="Picture 5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0A1E0E1-B586-AB8A-6D64-75222AE5B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3470148"/>
              <a:ext cx="577215" cy="578358"/>
            </a:xfrm>
            <a:prstGeom prst="rect">
              <a:avLst/>
            </a:prstGeom>
          </p:spPr>
        </p:pic>
        <p:pic>
          <p:nvPicPr>
            <p:cNvPr id="545" name="Picture 5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B2E3302-4FC7-B9CA-6A99-354435818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3470148"/>
              <a:ext cx="577215" cy="578358"/>
            </a:xfrm>
            <a:prstGeom prst="rect">
              <a:avLst/>
            </a:prstGeom>
          </p:spPr>
        </p:pic>
        <p:pic>
          <p:nvPicPr>
            <p:cNvPr id="547" name="Picture 5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ADC54B0-FA7C-32BE-03C1-754C21A79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3470148"/>
              <a:ext cx="577215" cy="578358"/>
            </a:xfrm>
            <a:prstGeom prst="rect">
              <a:avLst/>
            </a:prstGeom>
          </p:spPr>
        </p:pic>
        <p:pic>
          <p:nvPicPr>
            <p:cNvPr id="549" name="Picture 5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DA5545F-570B-DDE7-0416-271B159C2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3470148"/>
              <a:ext cx="577215" cy="578358"/>
            </a:xfrm>
            <a:prstGeom prst="rect">
              <a:avLst/>
            </a:prstGeom>
          </p:spPr>
        </p:pic>
        <p:pic>
          <p:nvPicPr>
            <p:cNvPr id="551" name="Picture 5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FEA2DF-B611-A2DE-05CF-4833FAFC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3470148"/>
              <a:ext cx="577215" cy="578358"/>
            </a:xfrm>
            <a:prstGeom prst="rect">
              <a:avLst/>
            </a:prstGeom>
          </p:spPr>
        </p:pic>
        <p:pic>
          <p:nvPicPr>
            <p:cNvPr id="553" name="Picture 5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5C56F-B1F9-6388-9294-7EC8AA9C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3470148"/>
              <a:ext cx="577215" cy="578358"/>
            </a:xfrm>
            <a:prstGeom prst="rect">
              <a:avLst/>
            </a:prstGeom>
          </p:spPr>
        </p:pic>
        <p:pic>
          <p:nvPicPr>
            <p:cNvPr id="555" name="Picture 5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908790-11C9-0909-43D8-AE128CE8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3470148"/>
              <a:ext cx="577215" cy="578358"/>
            </a:xfrm>
            <a:prstGeom prst="rect">
              <a:avLst/>
            </a:prstGeom>
          </p:spPr>
        </p:pic>
        <p:pic>
          <p:nvPicPr>
            <p:cNvPr id="557" name="Picture 5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DB0301-9D01-1C9F-7C8D-C42A65A7C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3470148"/>
              <a:ext cx="577215" cy="578358"/>
            </a:xfrm>
            <a:prstGeom prst="rect">
              <a:avLst/>
            </a:prstGeom>
          </p:spPr>
        </p:pic>
        <p:pic>
          <p:nvPicPr>
            <p:cNvPr id="559" name="Picture 5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D515E5-44A9-5E62-6198-A66EF9FC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3470148"/>
              <a:ext cx="70485" cy="578358"/>
            </a:xfrm>
            <a:prstGeom prst="rect">
              <a:avLst/>
            </a:prstGeom>
          </p:spPr>
        </p:pic>
        <p:pic>
          <p:nvPicPr>
            <p:cNvPr id="561" name="Picture 5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DCA918E-0031-D262-7220-C8874B22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4048506"/>
              <a:ext cx="577215" cy="578358"/>
            </a:xfrm>
            <a:prstGeom prst="rect">
              <a:avLst/>
            </a:prstGeom>
          </p:spPr>
        </p:pic>
        <p:pic>
          <p:nvPicPr>
            <p:cNvPr id="563" name="Picture 5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4E44A76-D9FC-61F7-4432-0C9DD67B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4048506"/>
              <a:ext cx="577215" cy="578358"/>
            </a:xfrm>
            <a:prstGeom prst="rect">
              <a:avLst/>
            </a:prstGeom>
          </p:spPr>
        </p:pic>
        <p:pic>
          <p:nvPicPr>
            <p:cNvPr id="565" name="Picture 5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1FCE145-BD0F-2A70-B025-A7349B43F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4048506"/>
              <a:ext cx="577215" cy="578358"/>
            </a:xfrm>
            <a:prstGeom prst="rect">
              <a:avLst/>
            </a:prstGeom>
          </p:spPr>
        </p:pic>
        <p:pic>
          <p:nvPicPr>
            <p:cNvPr id="567" name="Picture 5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B1CE4A-F107-4E28-BC8F-8789C831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4048506"/>
              <a:ext cx="577215" cy="578358"/>
            </a:xfrm>
            <a:prstGeom prst="rect">
              <a:avLst/>
            </a:prstGeom>
          </p:spPr>
        </p:pic>
        <p:pic>
          <p:nvPicPr>
            <p:cNvPr id="569" name="Picture 5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4241439-C76F-AD29-18B3-A487FAB24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4048506"/>
              <a:ext cx="577215" cy="578358"/>
            </a:xfrm>
            <a:prstGeom prst="rect">
              <a:avLst/>
            </a:prstGeom>
          </p:spPr>
        </p:pic>
        <p:pic>
          <p:nvPicPr>
            <p:cNvPr id="571" name="Picture 5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B5153C-35EE-38D2-F753-9BB3A8C2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4048506"/>
              <a:ext cx="577215" cy="578358"/>
            </a:xfrm>
            <a:prstGeom prst="rect">
              <a:avLst/>
            </a:prstGeom>
          </p:spPr>
        </p:pic>
        <p:pic>
          <p:nvPicPr>
            <p:cNvPr id="573" name="Picture 5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F77741-3D1B-7E72-3C4F-539C8659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4048506"/>
              <a:ext cx="577215" cy="578358"/>
            </a:xfrm>
            <a:prstGeom prst="rect">
              <a:avLst/>
            </a:prstGeom>
          </p:spPr>
        </p:pic>
        <p:pic>
          <p:nvPicPr>
            <p:cNvPr id="575" name="Picture 5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F72435-056E-7541-C227-585B5037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4048506"/>
              <a:ext cx="577215" cy="578358"/>
            </a:xfrm>
            <a:prstGeom prst="rect">
              <a:avLst/>
            </a:prstGeom>
          </p:spPr>
        </p:pic>
        <p:pic>
          <p:nvPicPr>
            <p:cNvPr id="577" name="Picture 5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DF49D-A244-59F2-65F8-9C062C04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4048506"/>
              <a:ext cx="577215" cy="578358"/>
            </a:xfrm>
            <a:prstGeom prst="rect">
              <a:avLst/>
            </a:prstGeom>
          </p:spPr>
        </p:pic>
        <p:pic>
          <p:nvPicPr>
            <p:cNvPr id="579" name="Picture 5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EE399C2-45F9-33F9-1739-F1D87976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4048506"/>
              <a:ext cx="577215" cy="578358"/>
            </a:xfrm>
            <a:prstGeom prst="rect">
              <a:avLst/>
            </a:prstGeom>
          </p:spPr>
        </p:pic>
        <p:pic>
          <p:nvPicPr>
            <p:cNvPr id="581" name="Picture 5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38EC594-3F4C-68BF-B058-AE9B77672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4048506"/>
              <a:ext cx="577215" cy="578358"/>
            </a:xfrm>
            <a:prstGeom prst="rect">
              <a:avLst/>
            </a:prstGeom>
          </p:spPr>
        </p:pic>
        <p:pic>
          <p:nvPicPr>
            <p:cNvPr id="583" name="Picture 5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9BC3B45-1D0A-16EA-178B-D4C5A6412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4048506"/>
              <a:ext cx="577215" cy="578358"/>
            </a:xfrm>
            <a:prstGeom prst="rect">
              <a:avLst/>
            </a:prstGeom>
          </p:spPr>
        </p:pic>
        <p:pic>
          <p:nvPicPr>
            <p:cNvPr id="585" name="Picture 5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4EE49E-E067-BEEC-32EB-502190230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4048506"/>
              <a:ext cx="577215" cy="578358"/>
            </a:xfrm>
            <a:prstGeom prst="rect">
              <a:avLst/>
            </a:prstGeom>
          </p:spPr>
        </p:pic>
        <p:pic>
          <p:nvPicPr>
            <p:cNvPr id="587" name="Picture 5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62EABB-EA36-5E30-586A-CD5BEE7F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4048506"/>
              <a:ext cx="577215" cy="578358"/>
            </a:xfrm>
            <a:prstGeom prst="rect">
              <a:avLst/>
            </a:prstGeom>
          </p:spPr>
        </p:pic>
        <p:pic>
          <p:nvPicPr>
            <p:cNvPr id="589" name="Picture 5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B928E5-B26D-5C2B-709D-7530C3AF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4048506"/>
              <a:ext cx="577215" cy="578358"/>
            </a:xfrm>
            <a:prstGeom prst="rect">
              <a:avLst/>
            </a:prstGeom>
          </p:spPr>
        </p:pic>
        <p:pic>
          <p:nvPicPr>
            <p:cNvPr id="591" name="Picture 5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5EE28-B8C8-0948-A207-B6873011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4048506"/>
              <a:ext cx="577215" cy="578358"/>
            </a:xfrm>
            <a:prstGeom prst="rect">
              <a:avLst/>
            </a:prstGeom>
          </p:spPr>
        </p:pic>
        <p:pic>
          <p:nvPicPr>
            <p:cNvPr id="593" name="Picture 5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9BADCB-846E-CDF7-EF16-B776D51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4048506"/>
              <a:ext cx="577215" cy="578358"/>
            </a:xfrm>
            <a:prstGeom prst="rect">
              <a:avLst/>
            </a:prstGeom>
          </p:spPr>
        </p:pic>
        <p:pic>
          <p:nvPicPr>
            <p:cNvPr id="595" name="Picture 5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E8FEBEE-1450-703A-5613-0A291FE9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4048506"/>
              <a:ext cx="577215" cy="578358"/>
            </a:xfrm>
            <a:prstGeom prst="rect">
              <a:avLst/>
            </a:prstGeom>
          </p:spPr>
        </p:pic>
        <p:pic>
          <p:nvPicPr>
            <p:cNvPr id="597" name="Picture 5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4FEDE5-0CBD-C63D-578E-3D3D14100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4048506"/>
              <a:ext cx="577215" cy="578358"/>
            </a:xfrm>
            <a:prstGeom prst="rect">
              <a:avLst/>
            </a:prstGeom>
          </p:spPr>
        </p:pic>
        <p:pic>
          <p:nvPicPr>
            <p:cNvPr id="599" name="Picture 5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51215F-7A6A-96EF-E7E8-C3B539F4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4048506"/>
              <a:ext cx="577215" cy="578358"/>
            </a:xfrm>
            <a:prstGeom prst="rect">
              <a:avLst/>
            </a:prstGeom>
          </p:spPr>
        </p:pic>
        <p:pic>
          <p:nvPicPr>
            <p:cNvPr id="601" name="Picture 6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3B6488-52C6-6581-C16A-930063422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4048506"/>
              <a:ext cx="577215" cy="578358"/>
            </a:xfrm>
            <a:prstGeom prst="rect">
              <a:avLst/>
            </a:prstGeom>
          </p:spPr>
        </p:pic>
        <p:pic>
          <p:nvPicPr>
            <p:cNvPr id="603" name="Picture 6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3C69350-8077-4EB1-192E-39E614B38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4048506"/>
              <a:ext cx="70485" cy="578358"/>
            </a:xfrm>
            <a:prstGeom prst="rect">
              <a:avLst/>
            </a:prstGeom>
          </p:spPr>
        </p:pic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7EE892A-5855-4FA0-6DAC-0ED97C65CBB9}"/>
              </a:ext>
            </a:extLst>
          </p:cNvPr>
          <p:cNvGrpSpPr/>
          <p:nvPr/>
        </p:nvGrpSpPr>
        <p:grpSpPr>
          <a:xfrm>
            <a:off x="2142368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298BBF89-8C83-3B6C-2302-429A725D2DC3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18" name="Picture 7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D940D63-0519-2C8D-EDE4-6502B9CAD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19" name="Picture 7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471F77-FEB8-2E23-2C4A-8569A3D6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0" name="Picture 7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A4C503-3E72-EFC6-4FB9-577035C2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1" name="Picture 7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2C5B38-E73D-1477-6AE4-D25508C6E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2" name="Picture 7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7A1608-472E-2F11-C678-C82D283F6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C6C4321C-6A5D-5261-5F53-03C2F5EF870A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CDE6284-05B2-FBF3-8DF7-0272048B8087}"/>
              </a:ext>
            </a:extLst>
          </p:cNvPr>
          <p:cNvGrpSpPr/>
          <p:nvPr/>
        </p:nvGrpSpPr>
        <p:grpSpPr>
          <a:xfrm>
            <a:off x="6059415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D9C0F3B8-E475-1593-EF06-76144DB79D98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26" name="Picture 7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C04B974-1A96-D5A9-463D-2B9639F8BD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7" name="Picture 7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8025C33-53F0-D15C-E6D4-FBA07F5E9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8" name="Picture 7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23C715-2481-7E32-BB5D-405ED85BE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9" name="Picture 72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AD3DCD-1EEB-F12D-3EEC-DC445EE15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0" name="Picture 7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33ED8-ADCA-571B-D50C-3CE49F84D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A9E4E1D-C1FB-797B-E1A5-841E13715F6D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6031A86-BB76-DCC4-5F2C-55BB78C9D313}"/>
              </a:ext>
            </a:extLst>
          </p:cNvPr>
          <p:cNvGrpSpPr/>
          <p:nvPr/>
        </p:nvGrpSpPr>
        <p:grpSpPr>
          <a:xfrm>
            <a:off x="9899015" y="-4689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52B333D7-A528-8C17-357C-66B981068A05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34" name="Picture 7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B35BC2-0234-627A-2125-FFC2C3675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5" name="Picture 73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222506-17E4-A7EC-95DD-1C801575E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6" name="Picture 7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3219FB0-AC38-2075-7BB9-CC7371871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7" name="Picture 73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3C49C-2010-340A-24B7-B1CBEDC9A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8" name="Picture 7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849D6E-7895-0048-AE25-531C1BD15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44D718E-4A60-64E0-7B30-6E1F37FBA850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52B3094F-00FD-6265-57DF-AE65A3AB6A71}"/>
              </a:ext>
            </a:extLst>
          </p:cNvPr>
          <p:cNvGrpSpPr/>
          <p:nvPr/>
        </p:nvGrpSpPr>
        <p:grpSpPr>
          <a:xfrm>
            <a:off x="399345" y="1289013"/>
            <a:ext cx="1341940" cy="1727865"/>
            <a:chOff x="399345" y="1289013"/>
            <a:chExt cx="1341940" cy="1727865"/>
          </a:xfrm>
        </p:grpSpPr>
        <p:pic>
          <p:nvPicPr>
            <p:cNvPr id="851" name="Picture 850">
              <a:extLst>
                <a:ext uri="{FF2B5EF4-FFF2-40B4-BE49-F238E27FC236}">
                  <a16:creationId xmlns:a16="http://schemas.microsoft.com/office/drawing/2014/main" id="{5EBEEB2A-44FB-BE80-B2A4-77AE6E66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864BDC7-048F-3272-6B87-7829E46CEF4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740" name="Picture 7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8D8589-907E-F447-3161-36F8007078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1" name="Picture 74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D78E19F-B4CF-60FF-A977-DB06AD371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2" name="Picture 7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48E7C7-4752-26BC-D33C-42B195047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3" name="Picture 74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E6DDF4-8E05-F93A-4F6D-92E0A0FAF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4" name="Picture 7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7C8E13A-8FC7-A092-0647-4F934555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5" name="Picture 7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FD499D-B241-2E88-56FA-D30BEFF25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6" name="Picture 7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183C598-30CE-F2C0-006D-F4DF38927E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7" name="Picture 74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6CB094B-9CB3-9B00-9E98-C39868CBA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8" name="Picture 7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C4AC4C-5827-9F25-A3F1-ED7D641DE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9" name="Picture 74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65F7BC-4141-A4AB-DB53-643B63A1B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0" name="Picture 7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F9245-6A43-513F-3619-B5FDB0C34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1" name="Picture 75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3FDCF1-D953-1305-F6EB-EE52488FB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2" name="Picture 7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62DD9FB-B20D-1689-EF88-A4485978D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3" name="Picture 75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12179D-8CF1-2F0A-A369-3236E0E0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4" name="Picture 7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51EB342-A6CC-444B-5096-DA37BA650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5" name="Picture 7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EDD4316-1484-9775-A4B0-6274C0FA5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6" name="Picture 7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2AB16CE-C28A-A794-01E9-F36A7E0E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7" name="Picture 7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F55EC8A-059D-0378-8DE6-8BB6386908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8" name="Picture 7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A2030C-F026-9539-BB24-95D405F58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9" name="Picture 7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B504CE-BD42-63C2-4F21-752D382B84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B2AF667-D304-8EFA-AA1E-2E4521E8B7E5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1" name="Picture 7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AEB968E-16C3-FFCE-E4B3-BFE5CD78F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2" name="Picture 7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D39E2C-DD02-AFC7-A617-0C796F10F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40241F3A-5620-2BAA-22A0-DD9A55E9FE1A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4" name="Picture 7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E458D47-FAF9-207C-B87A-BC4F14328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5" name="Picture 7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B0F7EB2-2F7C-E300-12C3-DA9328A2F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6" name="Picture 7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D2F858-0F74-AE1B-DADC-E447B9026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7" name="Picture 7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D00EB2-1444-AF6C-6A80-6A618262C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8" name="Picture 7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9C1774-F73A-E3C9-AEE0-2F7947199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9" name="Picture 7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67D32-9E7F-7854-8F96-B1B2D16BF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0" name="Picture 7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6E2D0A9-D1B4-52C4-9F6D-F07732912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1" name="Picture 7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FE1B5F4-B782-0B5A-D735-D6E9697D01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2" name="Picture 7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E98219D-91F9-8811-C8C9-1474EB9BF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3" name="Picture 7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443F2A-35D8-B209-6C14-BC045D25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C211F15-0C04-2825-C05E-BBCE3928134E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9C3207FC-F0DC-411E-A336-D0AF479097CD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075CF9CB-7BDA-AC9E-C0B5-EC56730EC356}"/>
              </a:ext>
            </a:extLst>
          </p:cNvPr>
          <p:cNvGrpSpPr/>
          <p:nvPr/>
        </p:nvGrpSpPr>
        <p:grpSpPr>
          <a:xfrm>
            <a:off x="4126248" y="1315489"/>
            <a:ext cx="1341940" cy="1727865"/>
            <a:chOff x="399345" y="1289013"/>
            <a:chExt cx="1341940" cy="1727865"/>
          </a:xfrm>
        </p:grpSpPr>
        <p:pic>
          <p:nvPicPr>
            <p:cNvPr id="854" name="Picture 853">
              <a:extLst>
                <a:ext uri="{FF2B5EF4-FFF2-40B4-BE49-F238E27FC236}">
                  <a16:creationId xmlns:a16="http://schemas.microsoft.com/office/drawing/2014/main" id="{2564C653-010C-D575-DE65-327AE369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DB2B249A-F139-98C5-B983-B070096FECFE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56" name="Picture 8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CA7C63B-6119-33E2-35B8-1F53D10C0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7" name="Picture 8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0735CA2-68F7-53FE-E917-C1D5115DF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8" name="Picture 8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B4EC764-406C-E504-77AD-5A42A6411F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9" name="Picture 8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5591C34-78ED-4215-97F0-028E420A3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0" name="Picture 8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EFE576-FA76-3C79-E254-80CB8BA260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1" name="Picture 8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2D95C-9A0D-95F0-E8F5-2F2AE99E6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2" name="Picture 8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293DB0-BFB8-E4A9-6D00-CF3551328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3" name="Picture 8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339515D-18D0-4675-C86E-CD1B0E0B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4" name="Picture 8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6936E12-8828-5279-E592-B57559A52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5" name="Picture 8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1F8AC7-D56D-2AF1-ACB0-17297F923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6" name="Picture 8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AD63C9-76D8-D4FB-A40A-79DA406E9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7" name="Picture 8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3640A0A-8D9B-D6A7-F0C8-44A5E863C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8" name="Picture 8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9475FE9-E979-0F42-0599-AA12CE983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9" name="Picture 8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FDB3F4-D2B8-E833-82FC-EEDAC6832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0" name="Picture 8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A0B092-9D40-0C1B-0AA0-04E0A5431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1" name="Picture 8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19EC67D-2FC4-5C28-0174-1BC37BF0A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2" name="Picture 8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6742D4-6DC5-F586-0607-A73BA7B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3" name="Picture 8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F7E55EC-929B-6180-6F9A-6137BF706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4" name="Picture 8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3348A6-3C61-AB8D-197E-6CE9BAA36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5" name="Picture 8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914434-E9F4-D230-A51D-7CE058D5D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996AC72-B010-A80E-9B7B-8C51A7D0E6D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77" name="Picture 8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23F278-4C19-D93C-91FC-C751620D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8" name="Picture 8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400D2-BD3B-0EE3-4D1E-505AED7B0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DD7CC80C-8A5A-F96D-8770-66F53C35A36D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80" name="Picture 8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ACD1EE3-1F9F-42DC-0B66-9A0700A97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1" name="Picture 8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28CACC-4F1F-14E7-A31D-1A3CDD8DA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2" name="Picture 8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04494D-F089-EF9C-C1D1-48A771657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3" name="Picture 8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2208F9-BCF1-C013-BFAD-45C103370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4" name="Picture 8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37659-505F-B0F6-DF95-B6FDB57F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5" name="Picture 8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C281E4-48C3-B2FB-2653-5B1D636C66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6" name="Picture 8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964CA7-1EDD-65D6-E901-12E65C129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7" name="Picture 8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9ABA2CD-8352-5183-9796-110942AA4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8" name="Picture 8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C0C53B-C2E6-86AF-990A-DE6C2990C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9" name="Picture 8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A0D151-A868-F712-41DF-B50A9E54B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1A3BD327-5B72-D68D-4A2D-8CCBC7B6306B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9AABD065-6A0E-6299-7732-DD4970669FA3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513C0FBD-F128-C456-45E8-EA1B91271BD1}"/>
              </a:ext>
            </a:extLst>
          </p:cNvPr>
          <p:cNvGrpSpPr/>
          <p:nvPr/>
        </p:nvGrpSpPr>
        <p:grpSpPr>
          <a:xfrm>
            <a:off x="7996895" y="1344247"/>
            <a:ext cx="1341940" cy="1727865"/>
            <a:chOff x="399345" y="1289013"/>
            <a:chExt cx="1341940" cy="1727865"/>
          </a:xfrm>
        </p:grpSpPr>
        <p:pic>
          <p:nvPicPr>
            <p:cNvPr id="893" name="Picture 892">
              <a:extLst>
                <a:ext uri="{FF2B5EF4-FFF2-40B4-BE49-F238E27FC236}">
                  <a16:creationId xmlns:a16="http://schemas.microsoft.com/office/drawing/2014/main" id="{98ED26BF-BAED-8C6E-7CF5-1C26CB03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545341F9-12BD-FB5A-5526-5797018E419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95" name="Picture 8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E9DDA5-485F-485F-6CA5-590F48FFD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6" name="Picture 8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495196-C113-CABC-1B44-9EAC79EFD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7" name="Picture 8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86DB34-52B4-3E11-1A11-08D7AA795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8" name="Picture 8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479E24-C9F9-6071-DE76-5A567E3F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9" name="Picture 8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195EE5-F4DD-CAB8-66DF-780177CF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0" name="Picture 8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E781966-7C22-248E-D67C-83D887822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1" name="Picture 9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D4DC020-D349-3A79-5488-F9047590B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2" name="Picture 9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940FED-3DCD-8E89-D24E-6746ECB2D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3" name="Picture 9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4232AE8-88D0-C3F9-CA7C-17D4B4B8B5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4" name="Picture 9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F42550-2ABB-E7B1-6505-22F48249CE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5" name="Picture 9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7EA1F22-EFE3-8197-696B-87400B1BBD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6" name="Picture 9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B801BC0-2C85-D860-7A30-64E34608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7" name="Picture 9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90B1F3-18B8-40CC-50BE-5D96860C1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8" name="Picture 9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63E527-D41C-8401-6643-44E000E5E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9" name="Picture 9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312261-692D-7A64-24B7-C445E238D5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0" name="Picture 9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6B742A-4AD7-574D-7930-D42DA331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1" name="Picture 9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0BE376-3303-A057-0DA0-0B240D063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2" name="Picture 9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31036E-024F-707B-073C-A51D7C3D3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3" name="Picture 9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33E79B-818F-D385-FAE1-CBC4AFB91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4" name="Picture 9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FA3616-297E-7535-9FF9-AEC7240907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183E86A-7831-D649-1BEB-2870D751BF5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6" name="Picture 9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B601D1-E930-2DEF-6D7A-3751F83DE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7" name="Picture 91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48E9AB-1C22-7FBB-29BF-12C5CC7D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EC0FA2F-5A00-772B-71BB-27D83BEA0108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9" name="Picture 9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A760BB-DD40-18DB-1323-2CD776239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0" name="Picture 9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77B3E7-7C18-05BE-B844-E6F99ABC6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1" name="Picture 9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5B6075F-FEFD-2F0D-D146-57B0E4466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2" name="Picture 9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84B025-0F75-0CB0-ABB6-5241681F8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3" name="Picture 9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6C1DEFC-3230-4DB9-97D7-FBD44B7F1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4" name="Picture 9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736BB-715A-2033-4B8A-DB283FA6E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5" name="Picture 92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06580C9-3D61-3096-C41B-927FE1580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6" name="Picture 9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2152CB-80C1-1803-0980-3AFA8D295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7" name="Picture 9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F1837C3-1229-D52D-495F-41FCBC050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8" name="Picture 9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6D3590-52D5-0B64-2C50-AABCDB1B4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E5A51515-5D26-02B7-5E2B-1AA191A1E896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4060416-DB3F-450C-6001-78725B4C7F9A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89D44138-B279-43EC-E4B4-1B7C29BF6B46}"/>
              </a:ext>
            </a:extLst>
          </p:cNvPr>
          <p:cNvGrpSpPr/>
          <p:nvPr/>
        </p:nvGrpSpPr>
        <p:grpSpPr>
          <a:xfrm>
            <a:off x="-1421765" y="3478006"/>
            <a:ext cx="15027910" cy="4650691"/>
            <a:chOff x="-1421765" y="3595236"/>
            <a:chExt cx="15027910" cy="4650691"/>
          </a:xfrm>
          <a:scene3d>
            <a:camera prst="perspectiveRelaxedModerately"/>
            <a:lightRig rig="threePt" dir="t"/>
          </a:scene3d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3DB9A320-6FB1-9ED6-3659-0A154F4E20DD}"/>
                </a:ext>
              </a:extLst>
            </p:cNvPr>
            <p:cNvGrpSpPr/>
            <p:nvPr/>
          </p:nvGrpSpPr>
          <p:grpSpPr>
            <a:xfrm>
              <a:off x="-1411605" y="3595236"/>
              <a:ext cx="15015210" cy="4650691"/>
              <a:chOff x="-5080" y="4669777"/>
              <a:chExt cx="15015210" cy="4650691"/>
            </a:xfrm>
          </p:grpSpPr>
          <p:pic>
            <p:nvPicPr>
              <p:cNvPr id="606" name="Picture 6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0FB669-1B42-B4D7-23C4-5A10A2DB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0" name="Picture 6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3446E41-AD65-CA6A-1A95-B7CB7DDC1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2" name="Picture 6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284EE-8DDD-CB7D-9F9D-193A254C5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4" name="Picture 6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6D89DE-3C6E-2362-C4FE-DDE230A31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6" name="Picture 6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11C1564-F4D8-E31C-E194-E4897ED27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8" name="Picture 6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05B104-2BA9-7BA0-552A-79DA5DB2A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0" name="Picture 6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0BD9CC-998F-8D6D-27E7-63BB40A93C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2" name="Picture 6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35D651A-2CED-AB92-73C3-708CCA17B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4" name="Picture 6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6BD20A-DF7A-5BE3-B184-83D847EB2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6" name="Picture 6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985DA4-BE8F-FA52-99D9-56BAAB2D4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8" name="Picture 6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3B7B80-8D9F-346C-4876-DE04A89F9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2" name="Picture 6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A44170-68F8-C14B-4796-64214647E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4" name="Picture 6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52EED-26EA-AE7E-B075-430CC017A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6" name="Picture 6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749625-ADF8-2063-DAEF-533D7379E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8" name="Picture 6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B53D9F0-4B97-14DF-B828-5FF2EE44BA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0" name="Picture 6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25E1B9-E3BF-3658-0562-74CEFFB7A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2" name="Picture 6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A9F5D7B-9F72-3C1E-00A5-AD40E6453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4" name="Picture 6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A3B2B6C-8E2A-9661-0DF1-DEFA1AD31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6" name="Picture 6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F4F368-6BDD-5159-60B5-F2128BB5D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8" name="Picture 6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9FE4E93-0790-C518-FA62-6E5C470BE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0" name="Picture 6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4965F-937C-3264-737E-CF764E6BE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2" name="Picture 6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5432B-B64A-EC57-8F95-92C461557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5" name="Picture 6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6EC8C4-E729-8CD8-4F2E-DFF86FA0F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7" name="Picture 6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7B5497-3965-0774-B19A-C8D4F77C1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9" name="Picture 6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860543-6D51-2D79-2A51-BE7818F1E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1" name="Picture 6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93A043-EBC1-9218-6B0B-449C6C3F4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3" name="Picture 6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401026-B85E-7DBC-68D3-29BA92C0B6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5" name="Picture 6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22B231-1E49-EF41-CC4C-3EED7EAB6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7" name="Picture 6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BAED34-60E5-9B19-3814-5A96BEBF1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9" name="Picture 6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7A176B-BE90-0442-0548-9EBE89E2B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1" name="Picture 6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F241A4-DB2D-4D56-787D-2A6152CA0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3" name="Picture 6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B094EC0-FF27-1687-542E-D50C05BF7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5" name="Picture 6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950D5A-B838-7379-2441-D6B1B221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7" name="Picture 6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9665CF-C0AA-2C4E-17C7-1AA8C4144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9" name="Picture 67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32A7E2-BDB6-EB9E-3DC5-C641A1609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1" name="Picture 6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B3A1C4-8A9F-FD1E-FFC0-B14E8A57E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3" name="Picture 6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32ACA9-06F8-A46A-FEDA-4F766E86A6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5" name="Picture 6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DA1195C-7FB1-C1FB-9C9D-92FFB7E84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7" name="Picture 6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B7E7E8-E774-9DF5-BEB0-2665545A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9" name="Picture 6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CD3C9C2-F1D6-46E2-BFDA-D8629B06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1" name="Picture 69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6024B70-8735-34D7-0F49-8BE2578E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3" name="Picture 69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29380F-4DBA-D43B-8EA2-86EF0B9B6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5" name="Picture 6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0774B8D-A0B7-F99A-10DD-8F52129A87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7" name="Picture 6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B27853-E3F9-7524-6293-B1BBBC0E4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9" name="Picture 6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D3C890-B7CC-A9E3-BE19-0A5789DA4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1" name="Picture 7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B80345E-195B-4A16-ACC8-DE6BD9C38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3" name="Picture 7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FE9D25-0D90-AB59-975C-09823F26A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5" name="Picture 7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666C2D-AFF0-75C2-3441-B12B490D6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7" name="Picture 7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47A668E-BE51-4AF1-38E6-9C495A46C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9" name="Picture 7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3ABDC-2970-C0C3-56D6-8A07D3868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1" name="Picture 7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808D979-7DAB-DED3-07E6-3A431D6E0E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3" name="Picture 7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FEB55E-A2E2-DA39-2C52-D8FC5CC84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8159688"/>
                <a:ext cx="1156970" cy="1160780"/>
              </a:xfrm>
              <a:prstGeom prst="rect">
                <a:avLst/>
              </a:prstGeom>
            </p:spPr>
          </p:pic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47902BAA-DBB9-2647-B9D8-943EC0359F99}"/>
                </a:ext>
              </a:extLst>
            </p:cNvPr>
            <p:cNvGrpSpPr/>
            <p:nvPr/>
          </p:nvGrpSpPr>
          <p:grpSpPr>
            <a:xfrm>
              <a:off x="-1421765" y="4993755"/>
              <a:ext cx="15027910" cy="2361632"/>
              <a:chOff x="-1421765" y="4993755"/>
              <a:chExt cx="15027910" cy="2361632"/>
            </a:xfrm>
          </p:grpSpPr>
          <p:pic>
            <p:nvPicPr>
              <p:cNvPr id="932" name="Picture 9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9355A4-286B-D1B7-9DB9-7BF2EAD8D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4" name="Picture 9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3B5B10-F012-ABD7-2C29-8636B2EE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6" name="Picture 9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DB0AD8-A4F7-5815-46CE-1DB287E37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9225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8" name="Picture 9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E466561-4388-D5E0-05C2-6B2E2613C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6685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0" name="Picture 9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46DECB-9210-FEA7-5F97-44C94BA8E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2" name="Picture 9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DC99A-DCD6-AC65-51E7-881D66506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4" name="Picture 9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EFAAD5-81DB-9154-7514-BEB52330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5980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6" name="Picture 9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DADD9F-BD36-F355-4A35-4AD88E752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3440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8" name="Picture 9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18CC76-42A1-2DFC-9E1D-3ABEA34B9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05070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0" name="Picture 9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A5B46F-8845-3B8E-6189-D980327FA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6275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2" name="Picture 9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CCD0B8-9153-9A08-DA90-D2111A76B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0322" y="62018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4" name="Picture 9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81C47-DF10-0F8F-2D52-CE22939A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87782" y="677677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6" name="Picture 9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5A3D59-1079-71D1-9851-F2871F47C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8" name="Picture 9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C3E84-BDBB-311A-314C-6AB8876B7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0" name="Picture 9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7960C94-0F01-C8C8-012D-2DECF8CE4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2597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2" name="Picture 9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D73ED5-B725-B218-64E7-1B145A3013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5137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4" name="Picture 9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8066DF-C102-9E7B-D799-3E3E331C5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6" name="Picture 9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763C2A0-D30E-8436-22D3-EF654FF2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8" name="Picture 9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EC9E18-737E-AB3B-D319-5690278D1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5842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0" name="Picture 9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48B852-250F-123D-549C-50E6C0037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8382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2" name="Picture 9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63811A5-6543-3686-2192-757943942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04323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4" name="Picture 9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9AF18C4-2A8D-5B66-0D8F-315B1FF0E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6200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6" name="Picture 9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047E89-32A1-50DD-35E8-A8BAB8C0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1500" y="61943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8" name="Picture 9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EBF380-E9B8-D270-D13D-34481C164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4040" y="676930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0" name="Picture 9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3F1511F-B72C-B761-0B64-578A73515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2" name="Picture 9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A1894-B09E-E376-881F-C35B04342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4" name="Picture 9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0155F0-AAA3-BA71-CC4B-0D0803603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5380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6" name="Picture 9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0D2D9C-EA81-FB5F-66D7-09610E85E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7920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8" name="Picture 9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059195-3E5C-3DAA-A620-B863D89FB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0" name="Picture 9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2B80A5-2EEF-623D-6957-9BB8CDC9A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2" name="Picture 9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545AB2D-5EA2-214F-C8CF-DE9BACC5A2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8625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4" name="Picture 9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0628F93-8315-DE3C-1A76-ACBDFD4A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31165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6" name="Picture 9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1ADEC55-C257-4D71-25E4-A0845877B6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03171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8" name="Picture 9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A0BB18-8D85-8E4E-9E5D-81FCA3A5A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6085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0" name="Picture 9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957043-72EA-2524-1E85-6BB485E59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4283" y="61828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2" name="Picture 10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7A80D0-1B13-F9BB-8343-E421B0ADB1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6823" y="67577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4" name="Picture 10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A70753-E0F0-365A-0367-37403077B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6" name="Picture 10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0AAC01F-259E-D8F4-1A96-71C8FCC9E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8" name="Picture 10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7FC9F3A-B79A-C5E9-E3E7-33502CF40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7202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0" name="Picture 10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ACE1EB-5975-AC20-7BC7-34EA6DD586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9742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2" name="Picture 10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6E061B-281B-5EF0-4337-6250CB2AA5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4" name="Picture 10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58472ED-16CF-C47A-FB04-6F104699D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6" name="Picture 10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CA7890E-065D-9478-1731-2D86822D9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0447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8" name="Picture 10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21A432-AD0E-5AFA-264F-5E43F43A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2987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0" name="Picture 10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37A5151-4AD5-61EA-1DF9-ED2F1FA9B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2" name="Picture 10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DDBE1B-15D5-1FC2-ADC2-3F8E23367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4" name="Picture 10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D02170-3205-1FEB-159E-8931C4EF1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6105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6" name="Picture 10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D17791-B1F8-E1DA-DDD4-0037B3D8B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8645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8" name="Picture 10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3587A9-D180-BD1C-2CAA-E8DC20F1B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0" name="Picture 10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6ED8CF-6D85-AEB7-AA6B-A60E4DAD3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2" name="Picture 10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65CA77-9B9B-C643-8962-603A4E0B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4082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4" name="Picture 10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9FB5A6E-B69F-3CB8-F00B-587EE5D54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6622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6" name="Picture 10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67366-1919-ECD5-9FEF-D2201D16F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8" name="Picture 10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9A777F-88D7-D1F2-2676-C6860BDA0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0" name="Picture 10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5E0C109-EDE7-CAA3-941F-7C99B7EEBE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7327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2" name="Picture 10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91777C7-EF66-B5E5-168E-8EB2B93F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9867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4" name="Picture 10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874E16-1543-E27F-B269-467E050F4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02285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6" name="Picture 10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7962C0-6FC2-AE11-68D0-D6D938D63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5996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8" name="Picture 10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EF0506-F46D-4AC9-B860-C6B0CC6FF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2985" y="61739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0" name="Picture 10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F81909-0CD5-5C21-CCEF-B976042D3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5525" y="674892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2" name="Picture 10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F3B379E-7B74-DB42-FAA8-E13174FE1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4" name="Picture 10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4884377-1EF9-111E-DAE3-46306967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6" name="Picture 10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DF8DA1A-CE02-FB4C-3DB6-F288C7521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5904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8" name="Picture 10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979AEB-19AE-72BD-B7DE-AE2569D77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8444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0" name="Picture 10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30FCAB-3A85-6EA0-BC2A-416E5F1D47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2" name="Picture 10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027BC4B-1E8F-3331-F4CF-E798A9262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4" name="Picture 10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4812663-3D2C-3376-F4C9-D4FE397AA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9149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6" name="Picture 10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CCEB7F-FEF0-8C4C-AEC9-F89D682F8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21689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8" name="Picture 10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469682-CD3C-612C-A848-E74A7A346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01538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0" name="Picture 10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27B0C11-C24C-BC18-8E42-48352CD804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5922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2" name="Picture 10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8796AA-C56B-F3D2-68A1-595EAE82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4807" y="61665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4" name="Picture 10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3F71BD-55CB-ABAA-2D2C-61C1729295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7347" y="674146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6" name="Picture 10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1B95FC-D37B-B341-E830-9433EEFAB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8" name="Picture 10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8F86180-9A5D-1830-AAF1-7DC6D60B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0" name="Picture 10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5F51EA-3AFE-EED7-A511-65CBA3B7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8687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2" name="Picture 10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FD5022B-E628-F013-928A-8A7F9F98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51227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4" name="Picture 10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352575-23B3-204B-4BA5-225CCD270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6" name="Picture 10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3D5E1CD-165A-1F24-ADCF-F81DF6E74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8" name="Picture 10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38DABB3-A967-D56C-144A-4FADDBCC0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1932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0" name="Picture 10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0E7271-9765-02DE-71C5-D22E3B3E4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4472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2" name="Picture 10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2A7731-74E9-0990-C6D8-F4D1FA458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4" name="Picture 10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BE4A85-7ADB-E3F4-87E2-D43117C25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6" name="Picture 10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148317-B3F0-350A-6D63-7CD6A5137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7590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8" name="Picture 10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46617D-A626-6C30-F7AA-8E483E034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80130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0" name="Picture 10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95F2913-47B8-725D-3DC0-DAFBB5F56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2" name="Picture 11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92A0E-3434-E899-E8BA-DEC8F4881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4" name="Picture 11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1D50E-028B-18ED-C655-D7384D21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0509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6" name="Picture 11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A554CF3-B2A2-D2D7-C6F6-FAA0B990B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3049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8" name="Picture 11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986AC6-1ADE-52E2-F234-A7DCE50DB0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0" name="Picture 11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D9D7DD1-658E-EBD2-E2E1-A5D31C2E4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2" name="Picture 11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7FFA034-DE3D-213E-B500-4A82957EA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3754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4" name="Picture 11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1A85FD-5D8A-5A38-B1B3-F0504ACA15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6294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6" name="Picture 11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9513BF-AEEA-B0B0-E8BF-E126FFD90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49964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8" name="Picture 11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E1E119-1417-3AEB-3BF9-EA5B6868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55732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0" name="Picture 11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01382D-A3A4-AE86-052A-7ED394E4B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9412" y="61475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2" name="Picture 11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00DB88-0990-E9B8-7DC7-2BC7045B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71952" y="672247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4" name="Picture 11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C455680-CB51-D521-2B0B-D990C1021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6" name="Picture 11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FE3F760-1A0A-DFE2-277D-6677A706D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8" name="Picture 11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311371-918F-7E6B-B436-55E53CF49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7389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0" name="Picture 11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5CFBC3-C8CD-6E44-9B2D-43A9F6E2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9929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2" name="Picture 11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B63919-8248-8DC4-4DD1-7D6FDA6B5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49937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4" name="Picture 11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1C53A8-2B8F-A78D-76B5-52C41171D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55705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6" name="Picture 11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F8F90-F32F-BB2F-8F82-04B9ACB42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1269" y="61448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8" name="Picture 11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0A123E-1351-1CA4-EFDF-DB459C98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3809" y="671983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40" name="Picture 11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13A418D-19E5-8C47-4027-3E0617C8E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1974" y="499375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2" name="Picture 11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BC290C5-65EF-DA86-A8E4-D4348D52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7" t="65872" r="15510" b="29724"/>
              <a:stretch/>
            </p:blipFill>
            <p:spPr>
              <a:xfrm>
                <a:off x="13271974" y="5570595"/>
                <a:ext cx="329091" cy="577215"/>
              </a:xfrm>
              <a:prstGeom prst="rect">
                <a:avLst/>
              </a:prstGeom>
            </p:spPr>
          </p:pic>
          <p:pic>
            <p:nvPicPr>
              <p:cNvPr id="1144" name="Picture 11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F066E8-A966-61B9-1AA3-7F068E762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4514" y="614489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6" name="Picture 11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6FA113-AA23-C979-D317-E29ACA7C8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652" b="29724"/>
              <a:stretch/>
            </p:blipFill>
            <p:spPr>
              <a:xfrm>
                <a:off x="13277054" y="6719830"/>
                <a:ext cx="326551" cy="577215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A1FE31-1213-DE44-76E7-D31F1F85AEFF}"/>
              </a:ext>
            </a:extLst>
          </p:cNvPr>
          <p:cNvGrpSpPr/>
          <p:nvPr/>
        </p:nvGrpSpPr>
        <p:grpSpPr>
          <a:xfrm>
            <a:off x="11080816" y="3826757"/>
            <a:ext cx="950596" cy="1615440"/>
            <a:chOff x="5212079" y="91440"/>
            <a:chExt cx="950596" cy="1615440"/>
          </a:xfrm>
        </p:grpSpPr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2C4BFC8-C375-1085-34A3-6F5CA596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5212079" y="91440"/>
              <a:ext cx="925831" cy="1607820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2AC4FF-16B4-B8A7-278D-C39C7C589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5236844" y="990600"/>
              <a:ext cx="925831" cy="716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58CAE6-4849-08B0-17B5-1B6B3ED07E5F}"/>
                </a:ext>
              </a:extLst>
            </p:cNvPr>
            <p:cNvSpPr/>
            <p:nvPr/>
          </p:nvSpPr>
          <p:spPr>
            <a:xfrm>
              <a:off x="5383530" y="110871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51E186-8344-AF9C-A467-FF0CB350A1A5}"/>
                </a:ext>
              </a:extLst>
            </p:cNvPr>
            <p:cNvSpPr/>
            <p:nvPr/>
          </p:nvSpPr>
          <p:spPr>
            <a:xfrm>
              <a:off x="5383530" y="97917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D49E96-59EF-EE8C-C5FE-9C15862EC314}"/>
                </a:ext>
              </a:extLst>
            </p:cNvPr>
            <p:cNvSpPr/>
            <p:nvPr/>
          </p:nvSpPr>
          <p:spPr>
            <a:xfrm>
              <a:off x="5383530" y="1024888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3AC7EA-7076-D227-9CAF-5E3B6ED5BAA5}"/>
                </a:ext>
              </a:extLst>
            </p:cNvPr>
            <p:cNvSpPr/>
            <p:nvPr/>
          </p:nvSpPr>
          <p:spPr>
            <a:xfrm>
              <a:off x="5383530" y="1070606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61A8D6D-FDD9-1D82-719D-243DEF9FE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4" t="40555" r="71551" b="57306"/>
            <a:stretch/>
          </p:blipFill>
          <p:spPr>
            <a:xfrm>
              <a:off x="5511164" y="670559"/>
              <a:ext cx="163830" cy="146685"/>
            </a:xfrm>
            <a:prstGeom prst="rect">
              <a:avLst/>
            </a:prstGeom>
          </p:spPr>
        </p:pic>
      </p:grpSp>
      <p:pic>
        <p:nvPicPr>
          <p:cNvPr id="28" name="Picture 2" descr="Gameboy - Free technology icons">
            <a:extLst>
              <a:ext uri="{FF2B5EF4-FFF2-40B4-BE49-F238E27FC236}">
                <a16:creationId xmlns:a16="http://schemas.microsoft.com/office/drawing/2014/main" id="{48C32455-4D3C-EE6E-1DCE-D0EE9D5D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87" y="4722257"/>
            <a:ext cx="900000" cy="900000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568F15D-319F-B44B-022B-A3D11A1D7575}"/>
              </a:ext>
            </a:extLst>
          </p:cNvPr>
          <p:cNvGrpSpPr/>
          <p:nvPr/>
        </p:nvGrpSpPr>
        <p:grpSpPr>
          <a:xfrm>
            <a:off x="6843303" y="3101322"/>
            <a:ext cx="3367288" cy="2488573"/>
            <a:chOff x="1816735" y="3429000"/>
            <a:chExt cx="2550160" cy="1884680"/>
          </a:xfrm>
        </p:grpSpPr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D8A36AF5-68FA-3766-C4AD-5D203E45A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1816735" y="3429000"/>
              <a:ext cx="2550160" cy="1884680"/>
            </a:xfrm>
            <a:prstGeom prst="rect">
              <a:avLst/>
            </a:prstGeom>
          </p:spPr>
        </p:pic>
        <p:pic>
          <p:nvPicPr>
            <p:cNvPr id="5" name="Picture 4" descr="Background pattern&#10;&#10;Description automatically generated">
              <a:extLst>
                <a:ext uri="{FF2B5EF4-FFF2-40B4-BE49-F238E27FC236}">
                  <a16:creationId xmlns:a16="http://schemas.microsoft.com/office/drawing/2014/main" id="{630AA70C-3D44-B6AB-FAC0-81229DF96F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416" t="25536" r="45108" b="71349"/>
            <a:stretch/>
          </p:blipFill>
          <p:spPr>
            <a:xfrm>
              <a:off x="2634544" y="3974846"/>
              <a:ext cx="98496" cy="213614"/>
            </a:xfrm>
            <a:prstGeom prst="rect">
              <a:avLst/>
            </a:prstGeom>
            <a:noFill/>
          </p:spPr>
        </p:pic>
        <p:pic>
          <p:nvPicPr>
            <p:cNvPr id="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726A83E7-0986-7D40-57B0-DAF968D33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39" t="23512" r="22618" b="74487"/>
            <a:stretch/>
          </p:blipFill>
          <p:spPr>
            <a:xfrm>
              <a:off x="2663119" y="4007992"/>
              <a:ext cx="129682" cy="1371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54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>
            <a:extLst>
              <a:ext uri="{FF2B5EF4-FFF2-40B4-BE49-F238E27FC236}">
                <a16:creationId xmlns:a16="http://schemas.microsoft.com/office/drawing/2014/main" id="{13AFF72C-5CEF-FC59-B727-B9F1328E3482}"/>
              </a:ext>
            </a:extLst>
          </p:cNvPr>
          <p:cNvGrpSpPr/>
          <p:nvPr/>
        </p:nvGrpSpPr>
        <p:grpSpPr>
          <a:xfrm>
            <a:off x="0" y="0"/>
            <a:ext cx="12192000" cy="4626864"/>
            <a:chOff x="0" y="0"/>
            <a:chExt cx="12192000" cy="4626864"/>
          </a:xfrm>
        </p:grpSpPr>
        <p:pic>
          <p:nvPicPr>
            <p:cNvPr id="233" name="Picture 2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D9B577-4731-EA04-BD5A-9B068669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0"/>
              <a:ext cx="577215" cy="578358"/>
            </a:xfrm>
            <a:prstGeom prst="rect">
              <a:avLst/>
            </a:prstGeom>
          </p:spPr>
        </p:pic>
        <p:pic>
          <p:nvPicPr>
            <p:cNvPr id="235" name="Picture 2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44A47B-3FA0-6E71-F6AB-029CFD309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0"/>
              <a:ext cx="577215" cy="578358"/>
            </a:xfrm>
            <a:prstGeom prst="rect">
              <a:avLst/>
            </a:prstGeom>
          </p:spPr>
        </p:pic>
        <p:pic>
          <p:nvPicPr>
            <p:cNvPr id="237" name="Picture 2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5FA24C-4C94-D611-EE94-676E5BD09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0"/>
              <a:ext cx="577215" cy="578358"/>
            </a:xfrm>
            <a:prstGeom prst="rect">
              <a:avLst/>
            </a:prstGeom>
          </p:spPr>
        </p:pic>
        <p:pic>
          <p:nvPicPr>
            <p:cNvPr id="239" name="Picture 2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F569B3-4AC7-5902-1102-408B7470D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0"/>
              <a:ext cx="577215" cy="578358"/>
            </a:xfrm>
            <a:prstGeom prst="rect">
              <a:avLst/>
            </a:prstGeom>
          </p:spPr>
        </p:pic>
        <p:pic>
          <p:nvPicPr>
            <p:cNvPr id="241" name="Picture 2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DB8FA6-23A1-FFE0-C4F5-0D493933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0"/>
              <a:ext cx="577215" cy="578358"/>
            </a:xfrm>
            <a:prstGeom prst="rect">
              <a:avLst/>
            </a:prstGeom>
          </p:spPr>
        </p:pic>
        <p:pic>
          <p:nvPicPr>
            <p:cNvPr id="243" name="Picture 2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D35030E-A9FA-CEEB-33B2-4A7FE71A0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0"/>
              <a:ext cx="577215" cy="578358"/>
            </a:xfrm>
            <a:prstGeom prst="rect">
              <a:avLst/>
            </a:prstGeom>
          </p:spPr>
        </p:pic>
        <p:pic>
          <p:nvPicPr>
            <p:cNvPr id="245" name="Picture 2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A198790-B203-4299-31B6-97A22FF3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0"/>
              <a:ext cx="577215" cy="578358"/>
            </a:xfrm>
            <a:prstGeom prst="rect">
              <a:avLst/>
            </a:prstGeom>
          </p:spPr>
        </p:pic>
        <p:pic>
          <p:nvPicPr>
            <p:cNvPr id="247" name="Picture 2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4BBA8CB-0C6F-A0F6-85BB-6FC03E984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0"/>
              <a:ext cx="577215" cy="578358"/>
            </a:xfrm>
            <a:prstGeom prst="rect">
              <a:avLst/>
            </a:prstGeom>
          </p:spPr>
        </p:pic>
        <p:pic>
          <p:nvPicPr>
            <p:cNvPr id="249" name="Picture 2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189D4D9-DEB1-86BE-E07D-96DBF36BA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0"/>
              <a:ext cx="577215" cy="578358"/>
            </a:xfrm>
            <a:prstGeom prst="rect">
              <a:avLst/>
            </a:prstGeom>
          </p:spPr>
        </p:pic>
        <p:pic>
          <p:nvPicPr>
            <p:cNvPr id="251" name="Picture 2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351E2C-FD39-6E46-2576-7342A6C4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0"/>
              <a:ext cx="577215" cy="578358"/>
            </a:xfrm>
            <a:prstGeom prst="rect">
              <a:avLst/>
            </a:prstGeom>
          </p:spPr>
        </p:pic>
        <p:pic>
          <p:nvPicPr>
            <p:cNvPr id="253" name="Picture 2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4565D4-6F3C-AC38-FBA0-8180F4A7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0"/>
              <a:ext cx="577215" cy="578358"/>
            </a:xfrm>
            <a:prstGeom prst="rect">
              <a:avLst/>
            </a:prstGeom>
          </p:spPr>
        </p:pic>
        <p:pic>
          <p:nvPicPr>
            <p:cNvPr id="255" name="Picture 2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3BD6986-619F-9E65-5699-C1D674C3F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0"/>
              <a:ext cx="577215" cy="578358"/>
            </a:xfrm>
            <a:prstGeom prst="rect">
              <a:avLst/>
            </a:prstGeom>
          </p:spPr>
        </p:pic>
        <p:pic>
          <p:nvPicPr>
            <p:cNvPr id="257" name="Picture 2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82A1D5-767D-3E22-A051-F3A248E13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0"/>
              <a:ext cx="577215" cy="578358"/>
            </a:xfrm>
            <a:prstGeom prst="rect">
              <a:avLst/>
            </a:prstGeom>
          </p:spPr>
        </p:pic>
        <p:pic>
          <p:nvPicPr>
            <p:cNvPr id="259" name="Picture 2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780276-9996-CEA2-FBA8-1D0B8CB5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0"/>
              <a:ext cx="577215" cy="578358"/>
            </a:xfrm>
            <a:prstGeom prst="rect">
              <a:avLst/>
            </a:prstGeom>
          </p:spPr>
        </p:pic>
        <p:pic>
          <p:nvPicPr>
            <p:cNvPr id="261" name="Picture 2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F750FE-7AA8-9CD3-5125-EB3CF190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0"/>
              <a:ext cx="577215" cy="578358"/>
            </a:xfrm>
            <a:prstGeom prst="rect">
              <a:avLst/>
            </a:prstGeom>
          </p:spPr>
        </p:pic>
        <p:pic>
          <p:nvPicPr>
            <p:cNvPr id="263" name="Picture 2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67A1A-F7FF-EA24-32EE-196845854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0"/>
              <a:ext cx="577215" cy="578358"/>
            </a:xfrm>
            <a:prstGeom prst="rect">
              <a:avLst/>
            </a:prstGeom>
          </p:spPr>
        </p:pic>
        <p:pic>
          <p:nvPicPr>
            <p:cNvPr id="265" name="Picture 2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C0ABE2E-D3E4-3023-C917-FEBE69E25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0"/>
              <a:ext cx="577215" cy="578358"/>
            </a:xfrm>
            <a:prstGeom prst="rect">
              <a:avLst/>
            </a:prstGeom>
          </p:spPr>
        </p:pic>
        <p:pic>
          <p:nvPicPr>
            <p:cNvPr id="267" name="Picture 2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ED3F32-A795-B471-09FA-6B1C21B8E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0"/>
              <a:ext cx="577215" cy="578358"/>
            </a:xfrm>
            <a:prstGeom prst="rect">
              <a:avLst/>
            </a:prstGeom>
          </p:spPr>
        </p:pic>
        <p:pic>
          <p:nvPicPr>
            <p:cNvPr id="269" name="Picture 2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0D827F-35E8-A318-0EA4-4F8887AD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0"/>
              <a:ext cx="577215" cy="578358"/>
            </a:xfrm>
            <a:prstGeom prst="rect">
              <a:avLst/>
            </a:prstGeom>
          </p:spPr>
        </p:pic>
        <p:pic>
          <p:nvPicPr>
            <p:cNvPr id="271" name="Picture 2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C9665E4-F874-F080-B787-ABD029FFE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0"/>
              <a:ext cx="577215" cy="578358"/>
            </a:xfrm>
            <a:prstGeom prst="rect">
              <a:avLst/>
            </a:prstGeom>
          </p:spPr>
        </p:pic>
        <p:pic>
          <p:nvPicPr>
            <p:cNvPr id="273" name="Picture 2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E63A69-4913-00D5-B258-BFE5AB94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0"/>
              <a:ext cx="577215" cy="578358"/>
            </a:xfrm>
            <a:prstGeom prst="rect">
              <a:avLst/>
            </a:prstGeom>
          </p:spPr>
        </p:pic>
        <p:pic>
          <p:nvPicPr>
            <p:cNvPr id="275" name="Picture 2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2FF10D2-D0A1-6B9E-3D4C-315C7550F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0"/>
              <a:ext cx="70485" cy="578358"/>
            </a:xfrm>
            <a:prstGeom prst="rect">
              <a:avLst/>
            </a:prstGeom>
          </p:spPr>
        </p:pic>
        <p:pic>
          <p:nvPicPr>
            <p:cNvPr id="297" name="Picture 2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2B3D1B-755D-1CA9-81C8-9D8AAAA8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578358"/>
              <a:ext cx="577215" cy="578358"/>
            </a:xfrm>
            <a:prstGeom prst="rect">
              <a:avLst/>
            </a:prstGeom>
          </p:spPr>
        </p:pic>
        <p:pic>
          <p:nvPicPr>
            <p:cNvPr id="299" name="Picture 2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489B33-AA5C-7E95-F93D-AAA31D800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578358"/>
              <a:ext cx="577215" cy="578358"/>
            </a:xfrm>
            <a:prstGeom prst="rect">
              <a:avLst/>
            </a:prstGeom>
          </p:spPr>
        </p:pic>
        <p:pic>
          <p:nvPicPr>
            <p:cNvPr id="301" name="Picture 3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CAB7E3-14A1-DB9A-56B5-F35E77C43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578358"/>
              <a:ext cx="577215" cy="578358"/>
            </a:xfrm>
            <a:prstGeom prst="rect">
              <a:avLst/>
            </a:prstGeom>
          </p:spPr>
        </p:pic>
        <p:pic>
          <p:nvPicPr>
            <p:cNvPr id="303" name="Picture 3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6C33392-1257-179D-9CA6-E75F49C7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578358"/>
              <a:ext cx="577215" cy="578358"/>
            </a:xfrm>
            <a:prstGeom prst="rect">
              <a:avLst/>
            </a:prstGeom>
          </p:spPr>
        </p:pic>
        <p:pic>
          <p:nvPicPr>
            <p:cNvPr id="305" name="Picture 3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725EFBD-CB66-A59A-B508-633517395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578358"/>
              <a:ext cx="577215" cy="578358"/>
            </a:xfrm>
            <a:prstGeom prst="rect">
              <a:avLst/>
            </a:prstGeom>
          </p:spPr>
        </p:pic>
        <p:pic>
          <p:nvPicPr>
            <p:cNvPr id="307" name="Picture 3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732B27-60A7-39FC-FAFD-84C34C38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578358"/>
              <a:ext cx="577215" cy="578358"/>
            </a:xfrm>
            <a:prstGeom prst="rect">
              <a:avLst/>
            </a:prstGeom>
          </p:spPr>
        </p:pic>
        <p:pic>
          <p:nvPicPr>
            <p:cNvPr id="309" name="Picture 3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A5BB5A-A5D7-5092-E678-1F385F881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578358"/>
              <a:ext cx="577215" cy="578358"/>
            </a:xfrm>
            <a:prstGeom prst="rect">
              <a:avLst/>
            </a:prstGeom>
          </p:spPr>
        </p:pic>
        <p:pic>
          <p:nvPicPr>
            <p:cNvPr id="311" name="Picture 3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A58DAD-2CBD-A076-E89C-99CAFC1D8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578358"/>
              <a:ext cx="577215" cy="578358"/>
            </a:xfrm>
            <a:prstGeom prst="rect">
              <a:avLst/>
            </a:prstGeom>
          </p:spPr>
        </p:pic>
        <p:pic>
          <p:nvPicPr>
            <p:cNvPr id="313" name="Picture 3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72F3AF4-F6E0-7EC5-53D5-BFCACDE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578358"/>
              <a:ext cx="577215" cy="578358"/>
            </a:xfrm>
            <a:prstGeom prst="rect">
              <a:avLst/>
            </a:prstGeom>
          </p:spPr>
        </p:pic>
        <p:pic>
          <p:nvPicPr>
            <p:cNvPr id="315" name="Picture 3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DEDD4D-EC67-7979-1FA3-701F39FD0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578358"/>
              <a:ext cx="577215" cy="578358"/>
            </a:xfrm>
            <a:prstGeom prst="rect">
              <a:avLst/>
            </a:prstGeom>
          </p:spPr>
        </p:pic>
        <p:pic>
          <p:nvPicPr>
            <p:cNvPr id="317" name="Picture 3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F9E63B6-FFA2-3001-1B19-94AB4DD02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578358"/>
              <a:ext cx="577215" cy="578358"/>
            </a:xfrm>
            <a:prstGeom prst="rect">
              <a:avLst/>
            </a:prstGeom>
          </p:spPr>
        </p:pic>
        <p:pic>
          <p:nvPicPr>
            <p:cNvPr id="319" name="Picture 3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0C593F1-F265-4661-BA52-1BE504CE4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578358"/>
              <a:ext cx="577215" cy="578358"/>
            </a:xfrm>
            <a:prstGeom prst="rect">
              <a:avLst/>
            </a:prstGeom>
          </p:spPr>
        </p:pic>
        <p:pic>
          <p:nvPicPr>
            <p:cNvPr id="321" name="Picture 3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3AC2D27-96B3-A0CB-1DB6-A9723831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578358"/>
              <a:ext cx="577215" cy="578358"/>
            </a:xfrm>
            <a:prstGeom prst="rect">
              <a:avLst/>
            </a:prstGeom>
          </p:spPr>
        </p:pic>
        <p:pic>
          <p:nvPicPr>
            <p:cNvPr id="323" name="Picture 3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BD20B33-0DDA-01B0-FDCB-9C447846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578358"/>
              <a:ext cx="577215" cy="578358"/>
            </a:xfrm>
            <a:prstGeom prst="rect">
              <a:avLst/>
            </a:prstGeom>
          </p:spPr>
        </p:pic>
        <p:pic>
          <p:nvPicPr>
            <p:cNvPr id="325" name="Picture 3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558D88-41C6-97DE-7449-087F69BD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578358"/>
              <a:ext cx="577215" cy="578358"/>
            </a:xfrm>
            <a:prstGeom prst="rect">
              <a:avLst/>
            </a:prstGeom>
          </p:spPr>
        </p:pic>
        <p:pic>
          <p:nvPicPr>
            <p:cNvPr id="327" name="Picture 3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58D727-3D16-F8AA-6399-47E9F5AC3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578358"/>
              <a:ext cx="577215" cy="578358"/>
            </a:xfrm>
            <a:prstGeom prst="rect">
              <a:avLst/>
            </a:prstGeom>
          </p:spPr>
        </p:pic>
        <p:pic>
          <p:nvPicPr>
            <p:cNvPr id="329" name="Picture 3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AD0A91-6E0D-9D1F-5F31-4B51CD18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578358"/>
              <a:ext cx="577215" cy="578358"/>
            </a:xfrm>
            <a:prstGeom prst="rect">
              <a:avLst/>
            </a:prstGeom>
          </p:spPr>
        </p:pic>
        <p:pic>
          <p:nvPicPr>
            <p:cNvPr id="331" name="Picture 3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D58BE7-DE23-E56E-62DD-C73110890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578358"/>
              <a:ext cx="577215" cy="578358"/>
            </a:xfrm>
            <a:prstGeom prst="rect">
              <a:avLst/>
            </a:prstGeom>
          </p:spPr>
        </p:pic>
        <p:pic>
          <p:nvPicPr>
            <p:cNvPr id="333" name="Picture 3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11811A-97D8-2448-1611-F29BB46AE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578358"/>
              <a:ext cx="577215" cy="578358"/>
            </a:xfrm>
            <a:prstGeom prst="rect">
              <a:avLst/>
            </a:prstGeom>
          </p:spPr>
        </p:pic>
        <p:pic>
          <p:nvPicPr>
            <p:cNvPr id="335" name="Picture 3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C8C1F0-A6EF-C84E-D57F-7AA6EC113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578358"/>
              <a:ext cx="577215" cy="578358"/>
            </a:xfrm>
            <a:prstGeom prst="rect">
              <a:avLst/>
            </a:prstGeom>
          </p:spPr>
        </p:pic>
        <p:pic>
          <p:nvPicPr>
            <p:cNvPr id="337" name="Picture 3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B230A1-2C13-5D15-7D4B-169233FBC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578358"/>
              <a:ext cx="577215" cy="578358"/>
            </a:xfrm>
            <a:prstGeom prst="rect">
              <a:avLst/>
            </a:prstGeom>
          </p:spPr>
        </p:pic>
        <p:pic>
          <p:nvPicPr>
            <p:cNvPr id="339" name="Picture 3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83F34B-E9F2-BB62-F76F-96D47F351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578358"/>
              <a:ext cx="70485" cy="578358"/>
            </a:xfrm>
            <a:prstGeom prst="rect">
              <a:avLst/>
            </a:prstGeom>
          </p:spPr>
        </p:pic>
        <p:pic>
          <p:nvPicPr>
            <p:cNvPr id="341" name="Picture 3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A202B4C-035E-EF1A-3722-050F67A3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156716"/>
              <a:ext cx="577215" cy="578358"/>
            </a:xfrm>
            <a:prstGeom prst="rect">
              <a:avLst/>
            </a:prstGeom>
          </p:spPr>
        </p:pic>
        <p:pic>
          <p:nvPicPr>
            <p:cNvPr id="343" name="Picture 3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F5C229-3D00-5B59-7D74-850685B86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156716"/>
              <a:ext cx="577215" cy="578358"/>
            </a:xfrm>
            <a:prstGeom prst="rect">
              <a:avLst/>
            </a:prstGeom>
          </p:spPr>
        </p:pic>
        <p:pic>
          <p:nvPicPr>
            <p:cNvPr id="345" name="Picture 3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78C4D93-4967-8E33-7445-4B6805AAF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156716"/>
              <a:ext cx="577215" cy="578358"/>
            </a:xfrm>
            <a:prstGeom prst="rect">
              <a:avLst/>
            </a:prstGeom>
          </p:spPr>
        </p:pic>
        <p:pic>
          <p:nvPicPr>
            <p:cNvPr id="347" name="Picture 3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90E717-A916-9D6B-83CE-EA2F9F7E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156716"/>
              <a:ext cx="577215" cy="578358"/>
            </a:xfrm>
            <a:prstGeom prst="rect">
              <a:avLst/>
            </a:prstGeom>
          </p:spPr>
        </p:pic>
        <p:pic>
          <p:nvPicPr>
            <p:cNvPr id="349" name="Picture 3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077B9-C672-81D7-FCBF-3C7BCC5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156716"/>
              <a:ext cx="577215" cy="578358"/>
            </a:xfrm>
            <a:prstGeom prst="rect">
              <a:avLst/>
            </a:prstGeom>
          </p:spPr>
        </p:pic>
        <p:pic>
          <p:nvPicPr>
            <p:cNvPr id="351" name="Picture 3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DB11896-9F07-5ED6-CD15-3B9E094D2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156716"/>
              <a:ext cx="577215" cy="578358"/>
            </a:xfrm>
            <a:prstGeom prst="rect">
              <a:avLst/>
            </a:prstGeom>
          </p:spPr>
        </p:pic>
        <p:pic>
          <p:nvPicPr>
            <p:cNvPr id="353" name="Picture 3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CF2DA-8367-11F1-8983-C45601653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156716"/>
              <a:ext cx="577215" cy="578358"/>
            </a:xfrm>
            <a:prstGeom prst="rect">
              <a:avLst/>
            </a:prstGeom>
          </p:spPr>
        </p:pic>
        <p:pic>
          <p:nvPicPr>
            <p:cNvPr id="355" name="Picture 3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0DF14B-C728-D1E1-919E-983E51B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156716"/>
              <a:ext cx="577215" cy="578358"/>
            </a:xfrm>
            <a:prstGeom prst="rect">
              <a:avLst/>
            </a:prstGeom>
          </p:spPr>
        </p:pic>
        <p:pic>
          <p:nvPicPr>
            <p:cNvPr id="357" name="Picture 3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C467C3D-C4DA-1CBE-A4F6-5A6CE667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156716"/>
              <a:ext cx="577215" cy="578358"/>
            </a:xfrm>
            <a:prstGeom prst="rect">
              <a:avLst/>
            </a:prstGeom>
          </p:spPr>
        </p:pic>
        <p:pic>
          <p:nvPicPr>
            <p:cNvPr id="359" name="Picture 3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6C56B0-A947-7767-07FF-48E606569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156716"/>
              <a:ext cx="577215" cy="578358"/>
            </a:xfrm>
            <a:prstGeom prst="rect">
              <a:avLst/>
            </a:prstGeom>
          </p:spPr>
        </p:pic>
        <p:pic>
          <p:nvPicPr>
            <p:cNvPr id="361" name="Picture 3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C4522-2292-5D3F-F573-1FB32A61D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156716"/>
              <a:ext cx="577215" cy="578358"/>
            </a:xfrm>
            <a:prstGeom prst="rect">
              <a:avLst/>
            </a:prstGeom>
          </p:spPr>
        </p:pic>
        <p:pic>
          <p:nvPicPr>
            <p:cNvPr id="363" name="Picture 3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41B5F1-7178-B262-BEE5-3019AA336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156716"/>
              <a:ext cx="577215" cy="578358"/>
            </a:xfrm>
            <a:prstGeom prst="rect">
              <a:avLst/>
            </a:prstGeom>
          </p:spPr>
        </p:pic>
        <p:pic>
          <p:nvPicPr>
            <p:cNvPr id="365" name="Picture 3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3CD466-200A-0178-7C82-327E831BA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156716"/>
              <a:ext cx="577215" cy="578358"/>
            </a:xfrm>
            <a:prstGeom prst="rect">
              <a:avLst/>
            </a:prstGeom>
          </p:spPr>
        </p:pic>
        <p:pic>
          <p:nvPicPr>
            <p:cNvPr id="367" name="Picture 3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4E5143-9484-062E-5698-053DDB654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156716"/>
              <a:ext cx="577215" cy="578358"/>
            </a:xfrm>
            <a:prstGeom prst="rect">
              <a:avLst/>
            </a:prstGeom>
          </p:spPr>
        </p:pic>
        <p:pic>
          <p:nvPicPr>
            <p:cNvPr id="369" name="Picture 3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EE09F0B-D34D-7C8C-291C-CA0BDCD3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156716"/>
              <a:ext cx="577215" cy="578358"/>
            </a:xfrm>
            <a:prstGeom prst="rect">
              <a:avLst/>
            </a:prstGeom>
          </p:spPr>
        </p:pic>
        <p:pic>
          <p:nvPicPr>
            <p:cNvPr id="371" name="Picture 3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FAEB938-A03D-7457-9FEB-64D05A15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156716"/>
              <a:ext cx="577215" cy="578358"/>
            </a:xfrm>
            <a:prstGeom prst="rect">
              <a:avLst/>
            </a:prstGeom>
          </p:spPr>
        </p:pic>
        <p:pic>
          <p:nvPicPr>
            <p:cNvPr id="373" name="Picture 3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4AA2B5-10DD-73D3-C36F-4D1594FC6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156716"/>
              <a:ext cx="577215" cy="578358"/>
            </a:xfrm>
            <a:prstGeom prst="rect">
              <a:avLst/>
            </a:prstGeom>
          </p:spPr>
        </p:pic>
        <p:pic>
          <p:nvPicPr>
            <p:cNvPr id="375" name="Picture 3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A0988C0-B552-2B73-8CB1-FD569FE0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156716"/>
              <a:ext cx="577215" cy="578358"/>
            </a:xfrm>
            <a:prstGeom prst="rect">
              <a:avLst/>
            </a:prstGeom>
          </p:spPr>
        </p:pic>
        <p:pic>
          <p:nvPicPr>
            <p:cNvPr id="377" name="Picture 3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171F15-4C80-40CE-8011-02657D16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156716"/>
              <a:ext cx="577215" cy="578358"/>
            </a:xfrm>
            <a:prstGeom prst="rect">
              <a:avLst/>
            </a:prstGeom>
          </p:spPr>
        </p:pic>
        <p:pic>
          <p:nvPicPr>
            <p:cNvPr id="379" name="Picture 3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F41BBD-3730-3A68-FFE4-C41E2681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156716"/>
              <a:ext cx="577215" cy="578358"/>
            </a:xfrm>
            <a:prstGeom prst="rect">
              <a:avLst/>
            </a:prstGeom>
          </p:spPr>
        </p:pic>
        <p:pic>
          <p:nvPicPr>
            <p:cNvPr id="381" name="Picture 3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AC2094-A23F-0265-E86F-A08188440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156716"/>
              <a:ext cx="577215" cy="578358"/>
            </a:xfrm>
            <a:prstGeom prst="rect">
              <a:avLst/>
            </a:prstGeom>
          </p:spPr>
        </p:pic>
        <p:pic>
          <p:nvPicPr>
            <p:cNvPr id="383" name="Picture 3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D1B509-C7B3-DF86-EF77-3F2A8ECC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156716"/>
              <a:ext cx="70485" cy="578358"/>
            </a:xfrm>
            <a:prstGeom prst="rect">
              <a:avLst/>
            </a:prstGeom>
          </p:spPr>
        </p:pic>
        <p:pic>
          <p:nvPicPr>
            <p:cNvPr id="385" name="Picture 3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B6185-3D31-E030-090B-92C3260E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735074"/>
              <a:ext cx="577215" cy="578358"/>
            </a:xfrm>
            <a:prstGeom prst="rect">
              <a:avLst/>
            </a:prstGeom>
          </p:spPr>
        </p:pic>
        <p:pic>
          <p:nvPicPr>
            <p:cNvPr id="387" name="Picture 3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065B3E1-AFE1-53B8-5E47-86715362A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735074"/>
              <a:ext cx="577215" cy="578358"/>
            </a:xfrm>
            <a:prstGeom prst="rect">
              <a:avLst/>
            </a:prstGeom>
          </p:spPr>
        </p:pic>
        <p:pic>
          <p:nvPicPr>
            <p:cNvPr id="389" name="Picture 3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4B16083-9FBD-DBC3-98D8-4D8E2AFA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735074"/>
              <a:ext cx="577215" cy="578358"/>
            </a:xfrm>
            <a:prstGeom prst="rect">
              <a:avLst/>
            </a:prstGeom>
          </p:spPr>
        </p:pic>
        <p:pic>
          <p:nvPicPr>
            <p:cNvPr id="391" name="Picture 3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6DFCCB-84BA-7D25-A376-00D4D694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735074"/>
              <a:ext cx="577215" cy="578358"/>
            </a:xfrm>
            <a:prstGeom prst="rect">
              <a:avLst/>
            </a:prstGeom>
          </p:spPr>
        </p:pic>
        <p:pic>
          <p:nvPicPr>
            <p:cNvPr id="393" name="Picture 3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56A0765-96AE-F627-3921-E14D4930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735074"/>
              <a:ext cx="577215" cy="578358"/>
            </a:xfrm>
            <a:prstGeom prst="rect">
              <a:avLst/>
            </a:prstGeom>
          </p:spPr>
        </p:pic>
        <p:pic>
          <p:nvPicPr>
            <p:cNvPr id="395" name="Picture 3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74D2BE-4699-BCAC-69C8-FC0F338B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735074"/>
              <a:ext cx="577215" cy="578358"/>
            </a:xfrm>
            <a:prstGeom prst="rect">
              <a:avLst/>
            </a:prstGeom>
          </p:spPr>
        </p:pic>
        <p:pic>
          <p:nvPicPr>
            <p:cNvPr id="397" name="Picture 3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FCD61F7-2503-9729-BCA6-94953CEE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735074"/>
              <a:ext cx="577215" cy="578358"/>
            </a:xfrm>
            <a:prstGeom prst="rect">
              <a:avLst/>
            </a:prstGeom>
          </p:spPr>
        </p:pic>
        <p:pic>
          <p:nvPicPr>
            <p:cNvPr id="399" name="Picture 3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B158D5-6D43-0934-BCAF-D6203F645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735074"/>
              <a:ext cx="577215" cy="578358"/>
            </a:xfrm>
            <a:prstGeom prst="rect">
              <a:avLst/>
            </a:prstGeom>
          </p:spPr>
        </p:pic>
        <p:pic>
          <p:nvPicPr>
            <p:cNvPr id="401" name="Picture 4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DCC5D4-877C-A0EE-A08C-DDD4AB3D7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735074"/>
              <a:ext cx="577215" cy="578358"/>
            </a:xfrm>
            <a:prstGeom prst="rect">
              <a:avLst/>
            </a:prstGeom>
          </p:spPr>
        </p:pic>
        <p:pic>
          <p:nvPicPr>
            <p:cNvPr id="403" name="Picture 4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082BD8-4664-DB70-C595-FB16C764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735074"/>
              <a:ext cx="577215" cy="578358"/>
            </a:xfrm>
            <a:prstGeom prst="rect">
              <a:avLst/>
            </a:prstGeom>
          </p:spPr>
        </p:pic>
        <p:pic>
          <p:nvPicPr>
            <p:cNvPr id="405" name="Picture 4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551A70C-3ABD-D020-8C4A-9FEB94A34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735074"/>
              <a:ext cx="577215" cy="578358"/>
            </a:xfrm>
            <a:prstGeom prst="rect">
              <a:avLst/>
            </a:prstGeom>
          </p:spPr>
        </p:pic>
        <p:pic>
          <p:nvPicPr>
            <p:cNvPr id="407" name="Picture 4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2984F16-51F9-D6E0-E3DC-8D77A2D42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735074"/>
              <a:ext cx="577215" cy="578358"/>
            </a:xfrm>
            <a:prstGeom prst="rect">
              <a:avLst/>
            </a:prstGeom>
          </p:spPr>
        </p:pic>
        <p:pic>
          <p:nvPicPr>
            <p:cNvPr id="409" name="Picture 4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05A855-7096-2D66-5EC5-3DF9B0265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735074"/>
              <a:ext cx="577215" cy="578358"/>
            </a:xfrm>
            <a:prstGeom prst="rect">
              <a:avLst/>
            </a:prstGeom>
          </p:spPr>
        </p:pic>
        <p:pic>
          <p:nvPicPr>
            <p:cNvPr id="411" name="Picture 4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919D6E-B9F8-0204-EAC5-4CA9967C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735074"/>
              <a:ext cx="577215" cy="578358"/>
            </a:xfrm>
            <a:prstGeom prst="rect">
              <a:avLst/>
            </a:prstGeom>
          </p:spPr>
        </p:pic>
        <p:pic>
          <p:nvPicPr>
            <p:cNvPr id="413" name="Picture 4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9A118E-B769-4644-4CC4-826A1F8E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735074"/>
              <a:ext cx="577215" cy="578358"/>
            </a:xfrm>
            <a:prstGeom prst="rect">
              <a:avLst/>
            </a:prstGeom>
          </p:spPr>
        </p:pic>
        <p:pic>
          <p:nvPicPr>
            <p:cNvPr id="415" name="Picture 4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FABA34-7940-7563-C6A8-7290B08D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735074"/>
              <a:ext cx="577215" cy="578358"/>
            </a:xfrm>
            <a:prstGeom prst="rect">
              <a:avLst/>
            </a:prstGeom>
          </p:spPr>
        </p:pic>
        <p:pic>
          <p:nvPicPr>
            <p:cNvPr id="417" name="Picture 4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7438906-7488-E199-5AAB-319BF820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735074"/>
              <a:ext cx="577215" cy="578358"/>
            </a:xfrm>
            <a:prstGeom prst="rect">
              <a:avLst/>
            </a:prstGeom>
          </p:spPr>
        </p:pic>
        <p:pic>
          <p:nvPicPr>
            <p:cNvPr id="419" name="Picture 4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8CD134-E55D-F977-7BDA-839098821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735074"/>
              <a:ext cx="577215" cy="578358"/>
            </a:xfrm>
            <a:prstGeom prst="rect">
              <a:avLst/>
            </a:prstGeom>
          </p:spPr>
        </p:pic>
        <p:pic>
          <p:nvPicPr>
            <p:cNvPr id="421" name="Picture 4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CBC81E-3572-45A9-8F99-8B45044F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735074"/>
              <a:ext cx="577215" cy="578358"/>
            </a:xfrm>
            <a:prstGeom prst="rect">
              <a:avLst/>
            </a:prstGeom>
          </p:spPr>
        </p:pic>
        <p:pic>
          <p:nvPicPr>
            <p:cNvPr id="423" name="Picture 4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9DA480-AC61-5C3D-BC0A-FFC5DBA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735074"/>
              <a:ext cx="577215" cy="578358"/>
            </a:xfrm>
            <a:prstGeom prst="rect">
              <a:avLst/>
            </a:prstGeom>
          </p:spPr>
        </p:pic>
        <p:pic>
          <p:nvPicPr>
            <p:cNvPr id="425" name="Picture 4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FFA15A8-A6CB-462C-FBFC-B3354092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735074"/>
              <a:ext cx="577215" cy="578358"/>
            </a:xfrm>
            <a:prstGeom prst="rect">
              <a:avLst/>
            </a:prstGeom>
          </p:spPr>
        </p:pic>
        <p:pic>
          <p:nvPicPr>
            <p:cNvPr id="427" name="Picture 4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B0F06E-BFA2-143D-C32D-EFE7E377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735074"/>
              <a:ext cx="70485" cy="578358"/>
            </a:xfrm>
            <a:prstGeom prst="rect">
              <a:avLst/>
            </a:prstGeom>
          </p:spPr>
        </p:pic>
        <p:pic>
          <p:nvPicPr>
            <p:cNvPr id="429" name="Picture 4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85113DF-3E21-C7D3-9DC2-1880EED6C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313432"/>
              <a:ext cx="577215" cy="578358"/>
            </a:xfrm>
            <a:prstGeom prst="rect">
              <a:avLst/>
            </a:prstGeom>
          </p:spPr>
        </p:pic>
        <p:pic>
          <p:nvPicPr>
            <p:cNvPr id="431" name="Picture 4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7C65FCD-0CBD-C6BC-BFE3-8BF1D46A7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313432"/>
              <a:ext cx="577215" cy="578358"/>
            </a:xfrm>
            <a:prstGeom prst="rect">
              <a:avLst/>
            </a:prstGeom>
          </p:spPr>
        </p:pic>
        <p:pic>
          <p:nvPicPr>
            <p:cNvPr id="433" name="Picture 4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42DE1-CADE-18EC-FA6B-A04D668B0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313432"/>
              <a:ext cx="577215" cy="578358"/>
            </a:xfrm>
            <a:prstGeom prst="rect">
              <a:avLst/>
            </a:prstGeom>
          </p:spPr>
        </p:pic>
        <p:pic>
          <p:nvPicPr>
            <p:cNvPr id="435" name="Picture 4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FB2350-1EC4-37D6-1AC2-C1306537B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313432"/>
              <a:ext cx="577215" cy="578358"/>
            </a:xfrm>
            <a:prstGeom prst="rect">
              <a:avLst/>
            </a:prstGeom>
          </p:spPr>
        </p:pic>
        <p:pic>
          <p:nvPicPr>
            <p:cNvPr id="437" name="Picture 4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8DD1-45ED-7017-D0D6-31DD0CFB5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313432"/>
              <a:ext cx="577215" cy="578358"/>
            </a:xfrm>
            <a:prstGeom prst="rect">
              <a:avLst/>
            </a:prstGeom>
          </p:spPr>
        </p:pic>
        <p:pic>
          <p:nvPicPr>
            <p:cNvPr id="439" name="Picture 4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7C6B358-540D-A4EE-7E9C-3A4D8316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313432"/>
              <a:ext cx="577215" cy="578358"/>
            </a:xfrm>
            <a:prstGeom prst="rect">
              <a:avLst/>
            </a:prstGeom>
          </p:spPr>
        </p:pic>
        <p:pic>
          <p:nvPicPr>
            <p:cNvPr id="441" name="Picture 4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7560E-9607-2687-BD51-A0750DE49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313432"/>
              <a:ext cx="577215" cy="578358"/>
            </a:xfrm>
            <a:prstGeom prst="rect">
              <a:avLst/>
            </a:prstGeom>
          </p:spPr>
        </p:pic>
        <p:pic>
          <p:nvPicPr>
            <p:cNvPr id="443" name="Picture 4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32087B-A7D0-030E-EBED-D22EE1945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313432"/>
              <a:ext cx="577215" cy="578358"/>
            </a:xfrm>
            <a:prstGeom prst="rect">
              <a:avLst/>
            </a:prstGeom>
          </p:spPr>
        </p:pic>
        <p:pic>
          <p:nvPicPr>
            <p:cNvPr id="445" name="Picture 4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C766D48-4914-ACE0-E389-0DF62F328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313432"/>
              <a:ext cx="577215" cy="578358"/>
            </a:xfrm>
            <a:prstGeom prst="rect">
              <a:avLst/>
            </a:prstGeom>
          </p:spPr>
        </p:pic>
        <p:pic>
          <p:nvPicPr>
            <p:cNvPr id="447" name="Picture 4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84B7EB-4E21-099D-7E8F-24C8D376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313432"/>
              <a:ext cx="577215" cy="578358"/>
            </a:xfrm>
            <a:prstGeom prst="rect">
              <a:avLst/>
            </a:prstGeom>
          </p:spPr>
        </p:pic>
        <p:pic>
          <p:nvPicPr>
            <p:cNvPr id="449" name="Picture 4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51B4B3-1361-39FE-EBAE-7342D132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313432"/>
              <a:ext cx="577215" cy="578358"/>
            </a:xfrm>
            <a:prstGeom prst="rect">
              <a:avLst/>
            </a:prstGeom>
          </p:spPr>
        </p:pic>
        <p:pic>
          <p:nvPicPr>
            <p:cNvPr id="451" name="Picture 4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50CDB8-4B54-5213-35CF-DCA45019F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313432"/>
              <a:ext cx="577215" cy="578358"/>
            </a:xfrm>
            <a:prstGeom prst="rect">
              <a:avLst/>
            </a:prstGeom>
          </p:spPr>
        </p:pic>
        <p:pic>
          <p:nvPicPr>
            <p:cNvPr id="453" name="Picture 4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B70795-6829-36F4-E95C-8765E4ED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313432"/>
              <a:ext cx="577215" cy="578358"/>
            </a:xfrm>
            <a:prstGeom prst="rect">
              <a:avLst/>
            </a:prstGeom>
          </p:spPr>
        </p:pic>
        <p:pic>
          <p:nvPicPr>
            <p:cNvPr id="455" name="Picture 4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72937D-545D-6B8B-28BB-9E8166BE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313432"/>
              <a:ext cx="577215" cy="578358"/>
            </a:xfrm>
            <a:prstGeom prst="rect">
              <a:avLst/>
            </a:prstGeom>
          </p:spPr>
        </p:pic>
        <p:pic>
          <p:nvPicPr>
            <p:cNvPr id="457" name="Picture 4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7887392-921B-B3F4-478A-FA627506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313432"/>
              <a:ext cx="577215" cy="578358"/>
            </a:xfrm>
            <a:prstGeom prst="rect">
              <a:avLst/>
            </a:prstGeom>
          </p:spPr>
        </p:pic>
        <p:pic>
          <p:nvPicPr>
            <p:cNvPr id="459" name="Picture 4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BE89135-9C10-1289-4A47-218576C08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313432"/>
              <a:ext cx="577215" cy="578358"/>
            </a:xfrm>
            <a:prstGeom prst="rect">
              <a:avLst/>
            </a:prstGeom>
          </p:spPr>
        </p:pic>
        <p:pic>
          <p:nvPicPr>
            <p:cNvPr id="461" name="Picture 4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C9A82C-0713-B87E-3CDD-21293ACF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313432"/>
              <a:ext cx="577215" cy="578358"/>
            </a:xfrm>
            <a:prstGeom prst="rect">
              <a:avLst/>
            </a:prstGeom>
          </p:spPr>
        </p:pic>
        <p:pic>
          <p:nvPicPr>
            <p:cNvPr id="463" name="Picture 4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3669CF-1424-1BCC-5D50-3C057249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313432"/>
              <a:ext cx="577215" cy="578358"/>
            </a:xfrm>
            <a:prstGeom prst="rect">
              <a:avLst/>
            </a:prstGeom>
          </p:spPr>
        </p:pic>
        <p:pic>
          <p:nvPicPr>
            <p:cNvPr id="465" name="Picture 4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F19D18-7B60-4ABB-6DE9-025073C6D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313432"/>
              <a:ext cx="577215" cy="578358"/>
            </a:xfrm>
            <a:prstGeom prst="rect">
              <a:avLst/>
            </a:prstGeom>
          </p:spPr>
        </p:pic>
        <p:pic>
          <p:nvPicPr>
            <p:cNvPr id="467" name="Picture 4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4D787B-7E41-DEE9-9A67-8E93C26D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313432"/>
              <a:ext cx="577215" cy="578358"/>
            </a:xfrm>
            <a:prstGeom prst="rect">
              <a:avLst/>
            </a:prstGeom>
          </p:spPr>
        </p:pic>
        <p:pic>
          <p:nvPicPr>
            <p:cNvPr id="469" name="Picture 4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147855D-D304-B8B3-86B6-727E516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313432"/>
              <a:ext cx="577215" cy="578358"/>
            </a:xfrm>
            <a:prstGeom prst="rect">
              <a:avLst/>
            </a:prstGeom>
          </p:spPr>
        </p:pic>
        <p:pic>
          <p:nvPicPr>
            <p:cNvPr id="471" name="Picture 4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59461C-D334-809F-8121-E81FBFD8D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313432"/>
              <a:ext cx="70485" cy="578358"/>
            </a:xfrm>
            <a:prstGeom prst="rect">
              <a:avLst/>
            </a:prstGeom>
          </p:spPr>
        </p:pic>
        <p:pic>
          <p:nvPicPr>
            <p:cNvPr id="473" name="Picture 4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BEB28FF-9E3A-301C-BB26-9E0CBEB5C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891790"/>
              <a:ext cx="577215" cy="578358"/>
            </a:xfrm>
            <a:prstGeom prst="rect">
              <a:avLst/>
            </a:prstGeom>
          </p:spPr>
        </p:pic>
        <p:pic>
          <p:nvPicPr>
            <p:cNvPr id="475" name="Picture 4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2AE7B11-E3BC-7CD9-5161-9F8192AC4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891790"/>
              <a:ext cx="577215" cy="578358"/>
            </a:xfrm>
            <a:prstGeom prst="rect">
              <a:avLst/>
            </a:prstGeom>
          </p:spPr>
        </p:pic>
        <p:pic>
          <p:nvPicPr>
            <p:cNvPr id="477" name="Picture 4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B2883EF-7DFE-B70B-80CE-6A856EB0A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891790"/>
              <a:ext cx="577215" cy="578358"/>
            </a:xfrm>
            <a:prstGeom prst="rect">
              <a:avLst/>
            </a:prstGeom>
          </p:spPr>
        </p:pic>
        <p:pic>
          <p:nvPicPr>
            <p:cNvPr id="479" name="Picture 4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755BA40-B952-710C-7DF5-AB9DFB6F5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891790"/>
              <a:ext cx="577215" cy="578358"/>
            </a:xfrm>
            <a:prstGeom prst="rect">
              <a:avLst/>
            </a:prstGeom>
          </p:spPr>
        </p:pic>
        <p:pic>
          <p:nvPicPr>
            <p:cNvPr id="481" name="Picture 4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A98DB7-2CAF-5CEC-46A3-8A9EBAB5C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891790"/>
              <a:ext cx="577215" cy="578358"/>
            </a:xfrm>
            <a:prstGeom prst="rect">
              <a:avLst/>
            </a:prstGeom>
          </p:spPr>
        </p:pic>
        <p:pic>
          <p:nvPicPr>
            <p:cNvPr id="483" name="Picture 4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DDF97-9F70-819A-59BD-3FFCA67AE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891790"/>
              <a:ext cx="577215" cy="578358"/>
            </a:xfrm>
            <a:prstGeom prst="rect">
              <a:avLst/>
            </a:prstGeom>
          </p:spPr>
        </p:pic>
        <p:pic>
          <p:nvPicPr>
            <p:cNvPr id="485" name="Picture 4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4E6614-028A-03EC-6A31-DC9E475EB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891790"/>
              <a:ext cx="577215" cy="578358"/>
            </a:xfrm>
            <a:prstGeom prst="rect">
              <a:avLst/>
            </a:prstGeom>
          </p:spPr>
        </p:pic>
        <p:pic>
          <p:nvPicPr>
            <p:cNvPr id="487" name="Picture 4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E5A17C7-D02C-2EF5-4ECC-3104FE0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891790"/>
              <a:ext cx="577215" cy="578358"/>
            </a:xfrm>
            <a:prstGeom prst="rect">
              <a:avLst/>
            </a:prstGeom>
          </p:spPr>
        </p:pic>
        <p:pic>
          <p:nvPicPr>
            <p:cNvPr id="489" name="Picture 4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C652F8F-33A2-18D6-FEBB-E1BAD1DCF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891790"/>
              <a:ext cx="577215" cy="578358"/>
            </a:xfrm>
            <a:prstGeom prst="rect">
              <a:avLst/>
            </a:prstGeom>
          </p:spPr>
        </p:pic>
        <p:pic>
          <p:nvPicPr>
            <p:cNvPr id="491" name="Picture 4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201AC9-A89C-A8C5-1BEC-752A6F37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891790"/>
              <a:ext cx="577215" cy="578358"/>
            </a:xfrm>
            <a:prstGeom prst="rect">
              <a:avLst/>
            </a:prstGeom>
          </p:spPr>
        </p:pic>
        <p:pic>
          <p:nvPicPr>
            <p:cNvPr id="493" name="Picture 4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7C5971F-A2CC-C81C-D552-F1408A54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891790"/>
              <a:ext cx="577215" cy="578358"/>
            </a:xfrm>
            <a:prstGeom prst="rect">
              <a:avLst/>
            </a:prstGeom>
          </p:spPr>
        </p:pic>
        <p:pic>
          <p:nvPicPr>
            <p:cNvPr id="495" name="Picture 4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FF2D88F-C782-4108-2596-878A5E83A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891790"/>
              <a:ext cx="577215" cy="578358"/>
            </a:xfrm>
            <a:prstGeom prst="rect">
              <a:avLst/>
            </a:prstGeom>
          </p:spPr>
        </p:pic>
        <p:pic>
          <p:nvPicPr>
            <p:cNvPr id="497" name="Picture 4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02D57A-E25A-BD9D-6BC6-7191CBF61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891790"/>
              <a:ext cx="577215" cy="578358"/>
            </a:xfrm>
            <a:prstGeom prst="rect">
              <a:avLst/>
            </a:prstGeom>
          </p:spPr>
        </p:pic>
        <p:pic>
          <p:nvPicPr>
            <p:cNvPr id="499" name="Picture 4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06B40-16E0-1D41-07BD-6FDC46B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891790"/>
              <a:ext cx="577215" cy="578358"/>
            </a:xfrm>
            <a:prstGeom prst="rect">
              <a:avLst/>
            </a:prstGeom>
          </p:spPr>
        </p:pic>
        <p:pic>
          <p:nvPicPr>
            <p:cNvPr id="501" name="Picture 5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002E0A-C936-F75E-2088-6FEA491E7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891790"/>
              <a:ext cx="577215" cy="578358"/>
            </a:xfrm>
            <a:prstGeom prst="rect">
              <a:avLst/>
            </a:prstGeom>
          </p:spPr>
        </p:pic>
        <p:pic>
          <p:nvPicPr>
            <p:cNvPr id="503" name="Picture 5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B84BA66-CF15-DBFE-ADA7-444169A3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891790"/>
              <a:ext cx="577215" cy="578358"/>
            </a:xfrm>
            <a:prstGeom prst="rect">
              <a:avLst/>
            </a:prstGeom>
          </p:spPr>
        </p:pic>
        <p:pic>
          <p:nvPicPr>
            <p:cNvPr id="505" name="Picture 5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71EABA0-14F8-31DB-294D-7F28F70AC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891790"/>
              <a:ext cx="577215" cy="578358"/>
            </a:xfrm>
            <a:prstGeom prst="rect">
              <a:avLst/>
            </a:prstGeom>
          </p:spPr>
        </p:pic>
        <p:pic>
          <p:nvPicPr>
            <p:cNvPr id="507" name="Picture 5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6C281C3-037B-0D7A-2589-86A09832B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891790"/>
              <a:ext cx="577215" cy="578358"/>
            </a:xfrm>
            <a:prstGeom prst="rect">
              <a:avLst/>
            </a:prstGeom>
          </p:spPr>
        </p:pic>
        <p:pic>
          <p:nvPicPr>
            <p:cNvPr id="509" name="Picture 5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6F122EE-2784-EFE7-7218-557E7A61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891790"/>
              <a:ext cx="577215" cy="578358"/>
            </a:xfrm>
            <a:prstGeom prst="rect">
              <a:avLst/>
            </a:prstGeom>
          </p:spPr>
        </p:pic>
        <p:pic>
          <p:nvPicPr>
            <p:cNvPr id="511" name="Picture 5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F4A63C-9164-20D0-5BB0-91103F53D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891790"/>
              <a:ext cx="577215" cy="578358"/>
            </a:xfrm>
            <a:prstGeom prst="rect">
              <a:avLst/>
            </a:prstGeom>
          </p:spPr>
        </p:pic>
        <p:pic>
          <p:nvPicPr>
            <p:cNvPr id="513" name="Picture 5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BA44AA-AEAF-E711-F893-1EFAE2FA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891790"/>
              <a:ext cx="577215" cy="578358"/>
            </a:xfrm>
            <a:prstGeom prst="rect">
              <a:avLst/>
            </a:prstGeom>
          </p:spPr>
        </p:pic>
        <p:pic>
          <p:nvPicPr>
            <p:cNvPr id="515" name="Picture 5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D466D0B-E640-17CA-E92E-9F566712B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891790"/>
              <a:ext cx="70485" cy="578358"/>
            </a:xfrm>
            <a:prstGeom prst="rect">
              <a:avLst/>
            </a:prstGeom>
          </p:spPr>
        </p:pic>
        <p:pic>
          <p:nvPicPr>
            <p:cNvPr id="517" name="Picture 5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B72B3-5DA9-3B5F-F7DF-03A77626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3470148"/>
              <a:ext cx="577215" cy="578358"/>
            </a:xfrm>
            <a:prstGeom prst="rect">
              <a:avLst/>
            </a:prstGeom>
          </p:spPr>
        </p:pic>
        <p:pic>
          <p:nvPicPr>
            <p:cNvPr id="519" name="Picture 5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7DCBD-356F-C272-7711-1720C5B27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3470148"/>
              <a:ext cx="577215" cy="578358"/>
            </a:xfrm>
            <a:prstGeom prst="rect">
              <a:avLst/>
            </a:prstGeom>
          </p:spPr>
        </p:pic>
        <p:pic>
          <p:nvPicPr>
            <p:cNvPr id="521" name="Picture 5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E6F9FD-36EE-1F71-35EB-EF8380869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3470148"/>
              <a:ext cx="577215" cy="578358"/>
            </a:xfrm>
            <a:prstGeom prst="rect">
              <a:avLst/>
            </a:prstGeom>
          </p:spPr>
        </p:pic>
        <p:pic>
          <p:nvPicPr>
            <p:cNvPr id="523" name="Picture 5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B3E21B-C0A4-D906-E2F8-958093FEC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3470148"/>
              <a:ext cx="577215" cy="578358"/>
            </a:xfrm>
            <a:prstGeom prst="rect">
              <a:avLst/>
            </a:prstGeom>
          </p:spPr>
        </p:pic>
        <p:pic>
          <p:nvPicPr>
            <p:cNvPr id="525" name="Picture 5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32A811-B6D3-605B-E06C-CABDBDCFA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3470148"/>
              <a:ext cx="577215" cy="578358"/>
            </a:xfrm>
            <a:prstGeom prst="rect">
              <a:avLst/>
            </a:prstGeom>
          </p:spPr>
        </p:pic>
        <p:pic>
          <p:nvPicPr>
            <p:cNvPr id="527" name="Picture 5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889AA8A-6207-95B9-6B6F-3BEDB255D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3470148"/>
              <a:ext cx="577215" cy="578358"/>
            </a:xfrm>
            <a:prstGeom prst="rect">
              <a:avLst/>
            </a:prstGeom>
          </p:spPr>
        </p:pic>
        <p:pic>
          <p:nvPicPr>
            <p:cNvPr id="529" name="Picture 5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32B488-FD53-C62E-D1AC-231F26B85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3470148"/>
              <a:ext cx="577215" cy="578358"/>
            </a:xfrm>
            <a:prstGeom prst="rect">
              <a:avLst/>
            </a:prstGeom>
          </p:spPr>
        </p:pic>
        <p:pic>
          <p:nvPicPr>
            <p:cNvPr id="531" name="Picture 5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64F73ED-213B-D2FA-102F-27570D4BA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3470148"/>
              <a:ext cx="577215" cy="578358"/>
            </a:xfrm>
            <a:prstGeom prst="rect">
              <a:avLst/>
            </a:prstGeom>
          </p:spPr>
        </p:pic>
        <p:pic>
          <p:nvPicPr>
            <p:cNvPr id="533" name="Picture 5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1F957-71F0-6D93-21A6-33EC7F39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3470148"/>
              <a:ext cx="577215" cy="578358"/>
            </a:xfrm>
            <a:prstGeom prst="rect">
              <a:avLst/>
            </a:prstGeom>
          </p:spPr>
        </p:pic>
        <p:pic>
          <p:nvPicPr>
            <p:cNvPr id="535" name="Picture 5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F64AC8-5E13-28BD-13B8-D032AB90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3470148"/>
              <a:ext cx="577215" cy="578358"/>
            </a:xfrm>
            <a:prstGeom prst="rect">
              <a:avLst/>
            </a:prstGeom>
          </p:spPr>
        </p:pic>
        <p:pic>
          <p:nvPicPr>
            <p:cNvPr id="537" name="Picture 5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2CD2C5-E018-79F5-D566-CBCA9C08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3470148"/>
              <a:ext cx="577215" cy="578358"/>
            </a:xfrm>
            <a:prstGeom prst="rect">
              <a:avLst/>
            </a:prstGeom>
          </p:spPr>
        </p:pic>
        <p:pic>
          <p:nvPicPr>
            <p:cNvPr id="539" name="Picture 5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97B3550-F880-F814-FA1B-9431781E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3470148"/>
              <a:ext cx="577215" cy="578358"/>
            </a:xfrm>
            <a:prstGeom prst="rect">
              <a:avLst/>
            </a:prstGeom>
          </p:spPr>
        </p:pic>
        <p:pic>
          <p:nvPicPr>
            <p:cNvPr id="541" name="Picture 5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2CD993-C54D-9FA2-B8B6-FD0681E40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3470148"/>
              <a:ext cx="577215" cy="578358"/>
            </a:xfrm>
            <a:prstGeom prst="rect">
              <a:avLst/>
            </a:prstGeom>
          </p:spPr>
        </p:pic>
        <p:pic>
          <p:nvPicPr>
            <p:cNvPr id="543" name="Picture 5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0A1E0E1-B586-AB8A-6D64-75222AE5B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3470148"/>
              <a:ext cx="577215" cy="578358"/>
            </a:xfrm>
            <a:prstGeom prst="rect">
              <a:avLst/>
            </a:prstGeom>
          </p:spPr>
        </p:pic>
        <p:pic>
          <p:nvPicPr>
            <p:cNvPr id="545" name="Picture 5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B2E3302-4FC7-B9CA-6A99-354435818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3470148"/>
              <a:ext cx="577215" cy="578358"/>
            </a:xfrm>
            <a:prstGeom prst="rect">
              <a:avLst/>
            </a:prstGeom>
          </p:spPr>
        </p:pic>
        <p:pic>
          <p:nvPicPr>
            <p:cNvPr id="547" name="Picture 5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ADC54B0-FA7C-32BE-03C1-754C21A79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3470148"/>
              <a:ext cx="577215" cy="578358"/>
            </a:xfrm>
            <a:prstGeom prst="rect">
              <a:avLst/>
            </a:prstGeom>
          </p:spPr>
        </p:pic>
        <p:pic>
          <p:nvPicPr>
            <p:cNvPr id="549" name="Picture 5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DA5545F-570B-DDE7-0416-271B159C2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3470148"/>
              <a:ext cx="577215" cy="578358"/>
            </a:xfrm>
            <a:prstGeom prst="rect">
              <a:avLst/>
            </a:prstGeom>
          </p:spPr>
        </p:pic>
        <p:pic>
          <p:nvPicPr>
            <p:cNvPr id="551" name="Picture 5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FEA2DF-B611-A2DE-05CF-4833FAFC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3470148"/>
              <a:ext cx="577215" cy="578358"/>
            </a:xfrm>
            <a:prstGeom prst="rect">
              <a:avLst/>
            </a:prstGeom>
          </p:spPr>
        </p:pic>
        <p:pic>
          <p:nvPicPr>
            <p:cNvPr id="553" name="Picture 5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5C56F-B1F9-6388-9294-7EC8AA9C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3470148"/>
              <a:ext cx="577215" cy="578358"/>
            </a:xfrm>
            <a:prstGeom prst="rect">
              <a:avLst/>
            </a:prstGeom>
          </p:spPr>
        </p:pic>
        <p:pic>
          <p:nvPicPr>
            <p:cNvPr id="555" name="Picture 5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908790-11C9-0909-43D8-AE128CE8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3470148"/>
              <a:ext cx="577215" cy="578358"/>
            </a:xfrm>
            <a:prstGeom prst="rect">
              <a:avLst/>
            </a:prstGeom>
          </p:spPr>
        </p:pic>
        <p:pic>
          <p:nvPicPr>
            <p:cNvPr id="557" name="Picture 5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DB0301-9D01-1C9F-7C8D-C42A65A7C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3470148"/>
              <a:ext cx="577215" cy="578358"/>
            </a:xfrm>
            <a:prstGeom prst="rect">
              <a:avLst/>
            </a:prstGeom>
          </p:spPr>
        </p:pic>
        <p:pic>
          <p:nvPicPr>
            <p:cNvPr id="559" name="Picture 5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D515E5-44A9-5E62-6198-A66EF9FC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3470148"/>
              <a:ext cx="70485" cy="578358"/>
            </a:xfrm>
            <a:prstGeom prst="rect">
              <a:avLst/>
            </a:prstGeom>
          </p:spPr>
        </p:pic>
        <p:pic>
          <p:nvPicPr>
            <p:cNvPr id="561" name="Picture 5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DCA918E-0031-D262-7220-C8874B22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4048506"/>
              <a:ext cx="577215" cy="578358"/>
            </a:xfrm>
            <a:prstGeom prst="rect">
              <a:avLst/>
            </a:prstGeom>
          </p:spPr>
        </p:pic>
        <p:pic>
          <p:nvPicPr>
            <p:cNvPr id="563" name="Picture 5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4E44A76-D9FC-61F7-4432-0C9DD67B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4048506"/>
              <a:ext cx="577215" cy="578358"/>
            </a:xfrm>
            <a:prstGeom prst="rect">
              <a:avLst/>
            </a:prstGeom>
          </p:spPr>
        </p:pic>
        <p:pic>
          <p:nvPicPr>
            <p:cNvPr id="565" name="Picture 5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1FCE145-BD0F-2A70-B025-A7349B43F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4048506"/>
              <a:ext cx="577215" cy="578358"/>
            </a:xfrm>
            <a:prstGeom prst="rect">
              <a:avLst/>
            </a:prstGeom>
          </p:spPr>
        </p:pic>
        <p:pic>
          <p:nvPicPr>
            <p:cNvPr id="567" name="Picture 5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B1CE4A-F107-4E28-BC8F-8789C831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4048506"/>
              <a:ext cx="577215" cy="578358"/>
            </a:xfrm>
            <a:prstGeom prst="rect">
              <a:avLst/>
            </a:prstGeom>
          </p:spPr>
        </p:pic>
        <p:pic>
          <p:nvPicPr>
            <p:cNvPr id="569" name="Picture 5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4241439-C76F-AD29-18B3-A487FAB24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4048506"/>
              <a:ext cx="577215" cy="578358"/>
            </a:xfrm>
            <a:prstGeom prst="rect">
              <a:avLst/>
            </a:prstGeom>
          </p:spPr>
        </p:pic>
        <p:pic>
          <p:nvPicPr>
            <p:cNvPr id="571" name="Picture 5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B5153C-35EE-38D2-F753-9BB3A8C2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4048506"/>
              <a:ext cx="577215" cy="578358"/>
            </a:xfrm>
            <a:prstGeom prst="rect">
              <a:avLst/>
            </a:prstGeom>
          </p:spPr>
        </p:pic>
        <p:pic>
          <p:nvPicPr>
            <p:cNvPr id="573" name="Picture 5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F77741-3D1B-7E72-3C4F-539C8659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4048506"/>
              <a:ext cx="577215" cy="578358"/>
            </a:xfrm>
            <a:prstGeom prst="rect">
              <a:avLst/>
            </a:prstGeom>
          </p:spPr>
        </p:pic>
        <p:pic>
          <p:nvPicPr>
            <p:cNvPr id="575" name="Picture 5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F72435-056E-7541-C227-585B5037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4048506"/>
              <a:ext cx="577215" cy="578358"/>
            </a:xfrm>
            <a:prstGeom prst="rect">
              <a:avLst/>
            </a:prstGeom>
          </p:spPr>
        </p:pic>
        <p:pic>
          <p:nvPicPr>
            <p:cNvPr id="577" name="Picture 5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DF49D-A244-59F2-65F8-9C062C04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4048506"/>
              <a:ext cx="577215" cy="578358"/>
            </a:xfrm>
            <a:prstGeom prst="rect">
              <a:avLst/>
            </a:prstGeom>
          </p:spPr>
        </p:pic>
        <p:pic>
          <p:nvPicPr>
            <p:cNvPr id="579" name="Picture 5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EE399C2-45F9-33F9-1739-F1D87976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4048506"/>
              <a:ext cx="577215" cy="578358"/>
            </a:xfrm>
            <a:prstGeom prst="rect">
              <a:avLst/>
            </a:prstGeom>
          </p:spPr>
        </p:pic>
        <p:pic>
          <p:nvPicPr>
            <p:cNvPr id="581" name="Picture 5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38EC594-3F4C-68BF-B058-AE9B77672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4048506"/>
              <a:ext cx="577215" cy="578358"/>
            </a:xfrm>
            <a:prstGeom prst="rect">
              <a:avLst/>
            </a:prstGeom>
          </p:spPr>
        </p:pic>
        <p:pic>
          <p:nvPicPr>
            <p:cNvPr id="583" name="Picture 5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9BC3B45-1D0A-16EA-178B-D4C5A6412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4048506"/>
              <a:ext cx="577215" cy="578358"/>
            </a:xfrm>
            <a:prstGeom prst="rect">
              <a:avLst/>
            </a:prstGeom>
          </p:spPr>
        </p:pic>
        <p:pic>
          <p:nvPicPr>
            <p:cNvPr id="585" name="Picture 5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4EE49E-E067-BEEC-32EB-502190230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4048506"/>
              <a:ext cx="577215" cy="578358"/>
            </a:xfrm>
            <a:prstGeom prst="rect">
              <a:avLst/>
            </a:prstGeom>
          </p:spPr>
        </p:pic>
        <p:pic>
          <p:nvPicPr>
            <p:cNvPr id="587" name="Picture 5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62EABB-EA36-5E30-586A-CD5BEE7F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4048506"/>
              <a:ext cx="577215" cy="578358"/>
            </a:xfrm>
            <a:prstGeom prst="rect">
              <a:avLst/>
            </a:prstGeom>
          </p:spPr>
        </p:pic>
        <p:pic>
          <p:nvPicPr>
            <p:cNvPr id="589" name="Picture 5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B928E5-B26D-5C2B-709D-7530C3AF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4048506"/>
              <a:ext cx="577215" cy="578358"/>
            </a:xfrm>
            <a:prstGeom prst="rect">
              <a:avLst/>
            </a:prstGeom>
          </p:spPr>
        </p:pic>
        <p:pic>
          <p:nvPicPr>
            <p:cNvPr id="591" name="Picture 5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5EE28-B8C8-0948-A207-B6873011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4048506"/>
              <a:ext cx="577215" cy="578358"/>
            </a:xfrm>
            <a:prstGeom prst="rect">
              <a:avLst/>
            </a:prstGeom>
          </p:spPr>
        </p:pic>
        <p:pic>
          <p:nvPicPr>
            <p:cNvPr id="593" name="Picture 5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9BADCB-846E-CDF7-EF16-B776D51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4048506"/>
              <a:ext cx="577215" cy="578358"/>
            </a:xfrm>
            <a:prstGeom prst="rect">
              <a:avLst/>
            </a:prstGeom>
          </p:spPr>
        </p:pic>
        <p:pic>
          <p:nvPicPr>
            <p:cNvPr id="595" name="Picture 5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E8FEBEE-1450-703A-5613-0A291FE9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4048506"/>
              <a:ext cx="577215" cy="578358"/>
            </a:xfrm>
            <a:prstGeom prst="rect">
              <a:avLst/>
            </a:prstGeom>
          </p:spPr>
        </p:pic>
        <p:pic>
          <p:nvPicPr>
            <p:cNvPr id="597" name="Picture 5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4FEDE5-0CBD-C63D-578E-3D3D14100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4048506"/>
              <a:ext cx="577215" cy="578358"/>
            </a:xfrm>
            <a:prstGeom prst="rect">
              <a:avLst/>
            </a:prstGeom>
          </p:spPr>
        </p:pic>
        <p:pic>
          <p:nvPicPr>
            <p:cNvPr id="599" name="Picture 5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51215F-7A6A-96EF-E7E8-C3B539F4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4048506"/>
              <a:ext cx="577215" cy="578358"/>
            </a:xfrm>
            <a:prstGeom prst="rect">
              <a:avLst/>
            </a:prstGeom>
          </p:spPr>
        </p:pic>
        <p:pic>
          <p:nvPicPr>
            <p:cNvPr id="601" name="Picture 6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3B6488-52C6-6581-C16A-930063422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4048506"/>
              <a:ext cx="577215" cy="578358"/>
            </a:xfrm>
            <a:prstGeom prst="rect">
              <a:avLst/>
            </a:prstGeom>
          </p:spPr>
        </p:pic>
        <p:pic>
          <p:nvPicPr>
            <p:cNvPr id="603" name="Picture 6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3C69350-8077-4EB1-192E-39E614B38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4048506"/>
              <a:ext cx="70485" cy="578358"/>
            </a:xfrm>
            <a:prstGeom prst="rect">
              <a:avLst/>
            </a:prstGeom>
          </p:spPr>
        </p:pic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7EE892A-5855-4FA0-6DAC-0ED97C65CBB9}"/>
              </a:ext>
            </a:extLst>
          </p:cNvPr>
          <p:cNvGrpSpPr/>
          <p:nvPr/>
        </p:nvGrpSpPr>
        <p:grpSpPr>
          <a:xfrm>
            <a:off x="2142368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298BBF89-8C83-3B6C-2302-429A725D2DC3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18" name="Picture 7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D940D63-0519-2C8D-EDE4-6502B9CAD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19" name="Picture 7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471F77-FEB8-2E23-2C4A-8569A3D6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0" name="Picture 7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A4C503-3E72-EFC6-4FB9-577035C2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1" name="Picture 7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2C5B38-E73D-1477-6AE4-D25508C6E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2" name="Picture 7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7A1608-472E-2F11-C678-C82D283F6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C6C4321C-6A5D-5261-5F53-03C2F5EF870A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CDE6284-05B2-FBF3-8DF7-0272048B8087}"/>
              </a:ext>
            </a:extLst>
          </p:cNvPr>
          <p:cNvGrpSpPr/>
          <p:nvPr/>
        </p:nvGrpSpPr>
        <p:grpSpPr>
          <a:xfrm>
            <a:off x="6059415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D9C0F3B8-E475-1593-EF06-76144DB79D98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26" name="Picture 7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C04B974-1A96-D5A9-463D-2B9639F8BD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7" name="Picture 7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8025C33-53F0-D15C-E6D4-FBA07F5E9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8" name="Picture 7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23C715-2481-7E32-BB5D-405ED85BE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9" name="Picture 72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AD3DCD-1EEB-F12D-3EEC-DC445EE15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0" name="Picture 7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33ED8-ADCA-571B-D50C-3CE49F84D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A9E4E1D-C1FB-797B-E1A5-841E13715F6D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6031A86-BB76-DCC4-5F2C-55BB78C9D313}"/>
              </a:ext>
            </a:extLst>
          </p:cNvPr>
          <p:cNvGrpSpPr/>
          <p:nvPr/>
        </p:nvGrpSpPr>
        <p:grpSpPr>
          <a:xfrm>
            <a:off x="9899015" y="-4689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52B333D7-A528-8C17-357C-66B981068A05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34" name="Picture 7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B35BC2-0234-627A-2125-FFC2C3675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5" name="Picture 73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222506-17E4-A7EC-95DD-1C801575E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6" name="Picture 7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3219FB0-AC38-2075-7BB9-CC7371871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7" name="Picture 73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3C49C-2010-340A-24B7-B1CBEDC9A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8" name="Picture 7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849D6E-7895-0048-AE25-531C1BD15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44D718E-4A60-64E0-7B30-6E1F37FBA850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52B3094F-00FD-6265-57DF-AE65A3AB6A71}"/>
              </a:ext>
            </a:extLst>
          </p:cNvPr>
          <p:cNvGrpSpPr/>
          <p:nvPr/>
        </p:nvGrpSpPr>
        <p:grpSpPr>
          <a:xfrm>
            <a:off x="399345" y="1289013"/>
            <a:ext cx="1341940" cy="1727865"/>
            <a:chOff x="399345" y="1289013"/>
            <a:chExt cx="1341940" cy="1727865"/>
          </a:xfrm>
        </p:grpSpPr>
        <p:pic>
          <p:nvPicPr>
            <p:cNvPr id="851" name="Picture 850">
              <a:extLst>
                <a:ext uri="{FF2B5EF4-FFF2-40B4-BE49-F238E27FC236}">
                  <a16:creationId xmlns:a16="http://schemas.microsoft.com/office/drawing/2014/main" id="{5EBEEB2A-44FB-BE80-B2A4-77AE6E66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864BDC7-048F-3272-6B87-7829E46CEF4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740" name="Picture 7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8D8589-907E-F447-3161-36F8007078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1" name="Picture 74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D78E19F-B4CF-60FF-A977-DB06AD371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2" name="Picture 7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48E7C7-4752-26BC-D33C-42B195047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3" name="Picture 74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E6DDF4-8E05-F93A-4F6D-92E0A0FAF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4" name="Picture 7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7C8E13A-8FC7-A092-0647-4F934555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5" name="Picture 7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FD499D-B241-2E88-56FA-D30BEFF25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6" name="Picture 7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183C598-30CE-F2C0-006D-F4DF38927E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7" name="Picture 74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6CB094B-9CB3-9B00-9E98-C39868CBA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8" name="Picture 7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C4AC4C-5827-9F25-A3F1-ED7D641DE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9" name="Picture 74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65F7BC-4141-A4AB-DB53-643B63A1B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0" name="Picture 7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F9245-6A43-513F-3619-B5FDB0C34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1" name="Picture 75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3FDCF1-D953-1305-F6EB-EE52488FB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2" name="Picture 7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62DD9FB-B20D-1689-EF88-A4485978D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3" name="Picture 75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12179D-8CF1-2F0A-A369-3236E0E0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4" name="Picture 7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51EB342-A6CC-444B-5096-DA37BA650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5" name="Picture 7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EDD4316-1484-9775-A4B0-6274C0FA5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6" name="Picture 7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2AB16CE-C28A-A794-01E9-F36A7E0E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7" name="Picture 7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F55EC8A-059D-0378-8DE6-8BB6386908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8" name="Picture 7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A2030C-F026-9539-BB24-95D405F58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9" name="Picture 7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B504CE-BD42-63C2-4F21-752D382B84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B2AF667-D304-8EFA-AA1E-2E4521E8B7E5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1" name="Picture 7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AEB968E-16C3-FFCE-E4B3-BFE5CD78F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2" name="Picture 7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D39E2C-DD02-AFC7-A617-0C796F10F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40241F3A-5620-2BAA-22A0-DD9A55E9FE1A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4" name="Picture 7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E458D47-FAF9-207C-B87A-BC4F14328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5" name="Picture 7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B0F7EB2-2F7C-E300-12C3-DA9328A2F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6" name="Picture 7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D2F858-0F74-AE1B-DADC-E447B9026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7" name="Picture 7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D00EB2-1444-AF6C-6A80-6A618262C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8" name="Picture 7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9C1774-F73A-E3C9-AEE0-2F7947199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9" name="Picture 7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67D32-9E7F-7854-8F96-B1B2D16BF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0" name="Picture 7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6E2D0A9-D1B4-52C4-9F6D-F07732912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1" name="Picture 7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FE1B5F4-B782-0B5A-D735-D6E9697D01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2" name="Picture 7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E98219D-91F9-8811-C8C9-1474EB9BF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3" name="Picture 7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443F2A-35D8-B209-6C14-BC045D25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C211F15-0C04-2825-C05E-BBCE3928134E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9C3207FC-F0DC-411E-A336-D0AF479097CD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075CF9CB-7BDA-AC9E-C0B5-EC56730EC356}"/>
              </a:ext>
            </a:extLst>
          </p:cNvPr>
          <p:cNvGrpSpPr/>
          <p:nvPr/>
        </p:nvGrpSpPr>
        <p:grpSpPr>
          <a:xfrm>
            <a:off x="4126248" y="1315489"/>
            <a:ext cx="1341940" cy="1727865"/>
            <a:chOff x="399345" y="1289013"/>
            <a:chExt cx="1341940" cy="1727865"/>
          </a:xfrm>
        </p:grpSpPr>
        <p:pic>
          <p:nvPicPr>
            <p:cNvPr id="854" name="Picture 853">
              <a:extLst>
                <a:ext uri="{FF2B5EF4-FFF2-40B4-BE49-F238E27FC236}">
                  <a16:creationId xmlns:a16="http://schemas.microsoft.com/office/drawing/2014/main" id="{2564C653-010C-D575-DE65-327AE369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DB2B249A-F139-98C5-B983-B070096FECFE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56" name="Picture 8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CA7C63B-6119-33E2-35B8-1F53D10C0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7" name="Picture 8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0735CA2-68F7-53FE-E917-C1D5115DF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8" name="Picture 8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B4EC764-406C-E504-77AD-5A42A6411F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9" name="Picture 8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5591C34-78ED-4215-97F0-028E420A3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0" name="Picture 8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EFE576-FA76-3C79-E254-80CB8BA260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1" name="Picture 8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2D95C-9A0D-95F0-E8F5-2F2AE99E6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2" name="Picture 8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293DB0-BFB8-E4A9-6D00-CF3551328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3" name="Picture 8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339515D-18D0-4675-C86E-CD1B0E0B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4" name="Picture 8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6936E12-8828-5279-E592-B57559A52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5" name="Picture 8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1F8AC7-D56D-2AF1-ACB0-17297F923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6" name="Picture 8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AD63C9-76D8-D4FB-A40A-79DA406E9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7" name="Picture 8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3640A0A-8D9B-D6A7-F0C8-44A5E863C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8" name="Picture 8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9475FE9-E979-0F42-0599-AA12CE983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9" name="Picture 8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FDB3F4-D2B8-E833-82FC-EEDAC6832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0" name="Picture 8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A0B092-9D40-0C1B-0AA0-04E0A5431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1" name="Picture 8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19EC67D-2FC4-5C28-0174-1BC37BF0A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2" name="Picture 8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6742D4-6DC5-F586-0607-A73BA7B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3" name="Picture 8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F7E55EC-929B-6180-6F9A-6137BF706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4" name="Picture 8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3348A6-3C61-AB8D-197E-6CE9BAA36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5" name="Picture 8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914434-E9F4-D230-A51D-7CE058D5D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996AC72-B010-A80E-9B7B-8C51A7D0E6D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77" name="Picture 8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23F278-4C19-D93C-91FC-C751620D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8" name="Picture 8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400D2-BD3B-0EE3-4D1E-505AED7B0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DD7CC80C-8A5A-F96D-8770-66F53C35A36D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80" name="Picture 8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ACD1EE3-1F9F-42DC-0B66-9A0700A97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1" name="Picture 8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28CACC-4F1F-14E7-A31D-1A3CDD8DA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2" name="Picture 8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04494D-F089-EF9C-C1D1-48A771657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3" name="Picture 8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2208F9-BCF1-C013-BFAD-45C103370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4" name="Picture 8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37659-505F-B0F6-DF95-B6FDB57F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5" name="Picture 8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C281E4-48C3-B2FB-2653-5B1D636C66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6" name="Picture 8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964CA7-1EDD-65D6-E901-12E65C129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7" name="Picture 8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9ABA2CD-8352-5183-9796-110942AA4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8" name="Picture 8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C0C53B-C2E6-86AF-990A-DE6C2990C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9" name="Picture 8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A0D151-A868-F712-41DF-B50A9E54B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1A3BD327-5B72-D68D-4A2D-8CCBC7B6306B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9AABD065-6A0E-6299-7732-DD4970669FA3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513C0FBD-F128-C456-45E8-EA1B91271BD1}"/>
              </a:ext>
            </a:extLst>
          </p:cNvPr>
          <p:cNvGrpSpPr/>
          <p:nvPr/>
        </p:nvGrpSpPr>
        <p:grpSpPr>
          <a:xfrm>
            <a:off x="7996895" y="1344247"/>
            <a:ext cx="1341940" cy="1727865"/>
            <a:chOff x="399345" y="1289013"/>
            <a:chExt cx="1341940" cy="1727865"/>
          </a:xfrm>
        </p:grpSpPr>
        <p:pic>
          <p:nvPicPr>
            <p:cNvPr id="893" name="Picture 892">
              <a:extLst>
                <a:ext uri="{FF2B5EF4-FFF2-40B4-BE49-F238E27FC236}">
                  <a16:creationId xmlns:a16="http://schemas.microsoft.com/office/drawing/2014/main" id="{98ED26BF-BAED-8C6E-7CF5-1C26CB03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545341F9-12BD-FB5A-5526-5797018E419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95" name="Picture 8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E9DDA5-485F-485F-6CA5-590F48FFD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6" name="Picture 8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495196-C113-CABC-1B44-9EAC79EFD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7" name="Picture 8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86DB34-52B4-3E11-1A11-08D7AA795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8" name="Picture 8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479E24-C9F9-6071-DE76-5A567E3F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9" name="Picture 8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195EE5-F4DD-CAB8-66DF-780177CF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0" name="Picture 8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E781966-7C22-248E-D67C-83D887822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1" name="Picture 9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D4DC020-D349-3A79-5488-F9047590B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2" name="Picture 9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940FED-3DCD-8E89-D24E-6746ECB2D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3" name="Picture 9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4232AE8-88D0-C3F9-CA7C-17D4B4B8B5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4" name="Picture 9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F42550-2ABB-E7B1-6505-22F48249CE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5" name="Picture 9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7EA1F22-EFE3-8197-696B-87400B1BBD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6" name="Picture 9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B801BC0-2C85-D860-7A30-64E34608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7" name="Picture 9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90B1F3-18B8-40CC-50BE-5D96860C1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8" name="Picture 9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63E527-D41C-8401-6643-44E000E5E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9" name="Picture 9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312261-692D-7A64-24B7-C445E238D5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0" name="Picture 9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6B742A-4AD7-574D-7930-D42DA331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1" name="Picture 9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0BE376-3303-A057-0DA0-0B240D063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2" name="Picture 9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31036E-024F-707B-073C-A51D7C3D3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3" name="Picture 9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33E79B-818F-D385-FAE1-CBC4AFB91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4" name="Picture 9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FA3616-297E-7535-9FF9-AEC7240907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183E86A-7831-D649-1BEB-2870D751BF5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6" name="Picture 9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B601D1-E930-2DEF-6D7A-3751F83DE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7" name="Picture 91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48E9AB-1C22-7FBB-29BF-12C5CC7D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EC0FA2F-5A00-772B-71BB-27D83BEA0108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9" name="Picture 9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A760BB-DD40-18DB-1323-2CD776239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0" name="Picture 9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77B3E7-7C18-05BE-B844-E6F99ABC6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1" name="Picture 9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5B6075F-FEFD-2F0D-D146-57B0E4466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2" name="Picture 9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84B025-0F75-0CB0-ABB6-5241681F8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3" name="Picture 9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6C1DEFC-3230-4DB9-97D7-FBD44B7F1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4" name="Picture 9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736BB-715A-2033-4B8A-DB283FA6E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5" name="Picture 92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06580C9-3D61-3096-C41B-927FE1580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6" name="Picture 9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2152CB-80C1-1803-0980-3AFA8D295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7" name="Picture 9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F1837C3-1229-D52D-495F-41FCBC050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8" name="Picture 9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6D3590-52D5-0B64-2C50-AABCDB1B4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E5A51515-5D26-02B7-5E2B-1AA191A1E896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4060416-DB3F-450C-6001-78725B4C7F9A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89D44138-B279-43EC-E4B4-1B7C29BF6B46}"/>
              </a:ext>
            </a:extLst>
          </p:cNvPr>
          <p:cNvGrpSpPr/>
          <p:nvPr/>
        </p:nvGrpSpPr>
        <p:grpSpPr>
          <a:xfrm>
            <a:off x="-1421765" y="3478006"/>
            <a:ext cx="15027910" cy="4650691"/>
            <a:chOff x="-1421765" y="3595236"/>
            <a:chExt cx="15027910" cy="4650691"/>
          </a:xfrm>
          <a:scene3d>
            <a:camera prst="perspectiveRelaxedModerately"/>
            <a:lightRig rig="threePt" dir="t"/>
          </a:scene3d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3DB9A320-6FB1-9ED6-3659-0A154F4E20DD}"/>
                </a:ext>
              </a:extLst>
            </p:cNvPr>
            <p:cNvGrpSpPr/>
            <p:nvPr/>
          </p:nvGrpSpPr>
          <p:grpSpPr>
            <a:xfrm>
              <a:off x="-1411605" y="3595236"/>
              <a:ext cx="15015210" cy="4650691"/>
              <a:chOff x="-5080" y="4669777"/>
              <a:chExt cx="15015210" cy="4650691"/>
            </a:xfrm>
          </p:grpSpPr>
          <p:pic>
            <p:nvPicPr>
              <p:cNvPr id="606" name="Picture 6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0FB669-1B42-B4D7-23C4-5A10A2DB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0" name="Picture 6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3446E41-AD65-CA6A-1A95-B7CB7DDC1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2" name="Picture 6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284EE-8DDD-CB7D-9F9D-193A254C5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4" name="Picture 6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6D89DE-3C6E-2362-C4FE-DDE230A31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6" name="Picture 6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11C1564-F4D8-E31C-E194-E4897ED27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8" name="Picture 6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05B104-2BA9-7BA0-552A-79DA5DB2A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0" name="Picture 6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0BD9CC-998F-8D6D-27E7-63BB40A93C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2" name="Picture 6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35D651A-2CED-AB92-73C3-708CCA17B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4" name="Picture 6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6BD20A-DF7A-5BE3-B184-83D847EB2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6" name="Picture 6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985DA4-BE8F-FA52-99D9-56BAAB2D4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8" name="Picture 6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3B7B80-8D9F-346C-4876-DE04A89F9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2" name="Picture 6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A44170-68F8-C14B-4796-64214647E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4" name="Picture 6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52EED-26EA-AE7E-B075-430CC017A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6" name="Picture 6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749625-ADF8-2063-DAEF-533D7379E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8" name="Picture 6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B53D9F0-4B97-14DF-B828-5FF2EE44BA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0" name="Picture 6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25E1B9-E3BF-3658-0562-74CEFFB7A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2" name="Picture 6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A9F5D7B-9F72-3C1E-00A5-AD40E6453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4" name="Picture 6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A3B2B6C-8E2A-9661-0DF1-DEFA1AD31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6" name="Picture 6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F4F368-6BDD-5159-60B5-F2128BB5D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8" name="Picture 6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9FE4E93-0790-C518-FA62-6E5C470BE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0" name="Picture 6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4965F-937C-3264-737E-CF764E6BE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2" name="Picture 6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5432B-B64A-EC57-8F95-92C461557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5" name="Picture 6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6EC8C4-E729-8CD8-4F2E-DFF86FA0F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7" name="Picture 6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7B5497-3965-0774-B19A-C8D4F77C1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9" name="Picture 6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860543-6D51-2D79-2A51-BE7818F1E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1" name="Picture 6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93A043-EBC1-9218-6B0B-449C6C3F4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3" name="Picture 6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401026-B85E-7DBC-68D3-29BA92C0B6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5" name="Picture 6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22B231-1E49-EF41-CC4C-3EED7EAB6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7" name="Picture 6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BAED34-60E5-9B19-3814-5A96BEBF1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9" name="Picture 6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7A176B-BE90-0442-0548-9EBE89E2B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1" name="Picture 6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F241A4-DB2D-4D56-787D-2A6152CA0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3" name="Picture 6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B094EC0-FF27-1687-542E-D50C05BF7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5" name="Picture 6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950D5A-B838-7379-2441-D6B1B221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7" name="Picture 6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9665CF-C0AA-2C4E-17C7-1AA8C4144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9" name="Picture 67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32A7E2-BDB6-EB9E-3DC5-C641A1609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1" name="Picture 6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B3A1C4-8A9F-FD1E-FFC0-B14E8A57E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3" name="Picture 6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32ACA9-06F8-A46A-FEDA-4F766E86A6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5" name="Picture 6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DA1195C-7FB1-C1FB-9C9D-92FFB7E84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7" name="Picture 6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B7E7E8-E774-9DF5-BEB0-2665545A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9" name="Picture 6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CD3C9C2-F1D6-46E2-BFDA-D8629B06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1" name="Picture 69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6024B70-8735-34D7-0F49-8BE2578E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3" name="Picture 69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29380F-4DBA-D43B-8EA2-86EF0B9B6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5" name="Picture 6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0774B8D-A0B7-F99A-10DD-8F52129A87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7" name="Picture 6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B27853-E3F9-7524-6293-B1BBBC0E4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9" name="Picture 6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D3C890-B7CC-A9E3-BE19-0A5789DA4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1" name="Picture 7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B80345E-195B-4A16-ACC8-DE6BD9C38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3" name="Picture 7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FE9D25-0D90-AB59-975C-09823F26A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5" name="Picture 7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666C2D-AFF0-75C2-3441-B12B490D6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7" name="Picture 7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47A668E-BE51-4AF1-38E6-9C495A46C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9" name="Picture 7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3ABDC-2970-C0C3-56D6-8A07D3868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1" name="Picture 7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808D979-7DAB-DED3-07E6-3A431D6E0E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3" name="Picture 7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FEB55E-A2E2-DA39-2C52-D8FC5CC84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8159688"/>
                <a:ext cx="1156970" cy="1160780"/>
              </a:xfrm>
              <a:prstGeom prst="rect">
                <a:avLst/>
              </a:prstGeom>
            </p:spPr>
          </p:pic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47902BAA-DBB9-2647-B9D8-943EC0359F99}"/>
                </a:ext>
              </a:extLst>
            </p:cNvPr>
            <p:cNvGrpSpPr/>
            <p:nvPr/>
          </p:nvGrpSpPr>
          <p:grpSpPr>
            <a:xfrm>
              <a:off x="-1421765" y="4993755"/>
              <a:ext cx="15027910" cy="2361632"/>
              <a:chOff x="-1421765" y="4993755"/>
              <a:chExt cx="15027910" cy="2361632"/>
            </a:xfrm>
          </p:grpSpPr>
          <p:pic>
            <p:nvPicPr>
              <p:cNvPr id="932" name="Picture 9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9355A4-286B-D1B7-9DB9-7BF2EAD8D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4" name="Picture 9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3B5B10-F012-ABD7-2C29-8636B2EE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6" name="Picture 9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DB0AD8-A4F7-5815-46CE-1DB287E37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9225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8" name="Picture 9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E466561-4388-D5E0-05C2-6B2E2613C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6685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0" name="Picture 9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46DECB-9210-FEA7-5F97-44C94BA8E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2" name="Picture 9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DC99A-DCD6-AC65-51E7-881D66506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4" name="Picture 9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EFAAD5-81DB-9154-7514-BEB52330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5980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6" name="Picture 9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DADD9F-BD36-F355-4A35-4AD88E752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3440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8" name="Picture 9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18CC76-42A1-2DFC-9E1D-3ABEA34B9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05070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0" name="Picture 9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A5B46F-8845-3B8E-6189-D980327FA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6275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2" name="Picture 9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CCD0B8-9153-9A08-DA90-D2111A76B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0322" y="62018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4" name="Picture 9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81C47-DF10-0F8F-2D52-CE22939A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87782" y="677677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6" name="Picture 9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5A3D59-1079-71D1-9851-F2871F47C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8" name="Picture 9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C3E84-BDBB-311A-314C-6AB8876B7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0" name="Picture 9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7960C94-0F01-C8C8-012D-2DECF8CE4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2597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2" name="Picture 9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D73ED5-B725-B218-64E7-1B145A3013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5137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4" name="Picture 9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8066DF-C102-9E7B-D799-3E3E331C5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6" name="Picture 9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763C2A0-D30E-8436-22D3-EF654FF2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8" name="Picture 9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EC9E18-737E-AB3B-D319-5690278D1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5842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0" name="Picture 9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48B852-250F-123D-549C-50E6C0037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8382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2" name="Picture 9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63811A5-6543-3686-2192-757943942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04323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4" name="Picture 9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9AF18C4-2A8D-5B66-0D8F-315B1FF0E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6200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6" name="Picture 9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047E89-32A1-50DD-35E8-A8BAB8C0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1500" y="61943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8" name="Picture 9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EBF380-E9B8-D270-D13D-34481C164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4040" y="676930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0" name="Picture 9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3F1511F-B72C-B761-0B64-578A73515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2" name="Picture 9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A1894-B09E-E376-881F-C35B04342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4" name="Picture 9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0155F0-AAA3-BA71-CC4B-0D0803603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5380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6" name="Picture 9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0D2D9C-EA81-FB5F-66D7-09610E85E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7920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8" name="Picture 9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059195-3E5C-3DAA-A620-B863D89FB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0" name="Picture 9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2B80A5-2EEF-623D-6957-9BB8CDC9A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2" name="Picture 9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545AB2D-5EA2-214F-C8CF-DE9BACC5A2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8625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4" name="Picture 9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0628F93-8315-DE3C-1A76-ACBDFD4A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31165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6" name="Picture 9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1ADEC55-C257-4D71-25E4-A0845877B6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03171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8" name="Picture 9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A0BB18-8D85-8E4E-9E5D-81FCA3A5A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6085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0" name="Picture 9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957043-72EA-2524-1E85-6BB485E59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4283" y="61828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2" name="Picture 10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7A80D0-1B13-F9BB-8343-E421B0ADB1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6823" y="67577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4" name="Picture 10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A70753-E0F0-365A-0367-37403077B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6" name="Picture 10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0AAC01F-259E-D8F4-1A96-71C8FCC9E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8" name="Picture 10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7FC9F3A-B79A-C5E9-E3E7-33502CF40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7202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0" name="Picture 10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ACE1EB-5975-AC20-7BC7-34EA6DD586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9742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2" name="Picture 10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6E061B-281B-5EF0-4337-6250CB2AA5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4" name="Picture 10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58472ED-16CF-C47A-FB04-6F104699D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6" name="Picture 10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CA7890E-065D-9478-1731-2D86822D9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0447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8" name="Picture 10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21A432-AD0E-5AFA-264F-5E43F43A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2987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0" name="Picture 10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37A5151-4AD5-61EA-1DF9-ED2F1FA9B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2" name="Picture 10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DDBE1B-15D5-1FC2-ADC2-3F8E23367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4" name="Picture 10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D02170-3205-1FEB-159E-8931C4EF1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6105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6" name="Picture 10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D17791-B1F8-E1DA-DDD4-0037B3D8B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8645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8" name="Picture 10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3587A9-D180-BD1C-2CAA-E8DC20F1B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0" name="Picture 10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6ED8CF-6D85-AEB7-AA6B-A60E4DAD3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2" name="Picture 10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65CA77-9B9B-C643-8962-603A4E0B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4082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4" name="Picture 10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9FB5A6E-B69F-3CB8-F00B-587EE5D54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6622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6" name="Picture 10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67366-1919-ECD5-9FEF-D2201D16F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8" name="Picture 10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9A777F-88D7-D1F2-2676-C6860BDA0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0" name="Picture 10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5E0C109-EDE7-CAA3-941F-7C99B7EEBE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7327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2" name="Picture 10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91777C7-EF66-B5E5-168E-8EB2B93F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9867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4" name="Picture 10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874E16-1543-E27F-B269-467E050F4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02285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6" name="Picture 10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7962C0-6FC2-AE11-68D0-D6D938D63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5996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8" name="Picture 10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EF0506-F46D-4AC9-B860-C6B0CC6FF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2985" y="61739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0" name="Picture 10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F81909-0CD5-5C21-CCEF-B976042D3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5525" y="674892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2" name="Picture 10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F3B379E-7B74-DB42-FAA8-E13174FE1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4" name="Picture 10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4884377-1EF9-111E-DAE3-46306967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6" name="Picture 10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DF8DA1A-CE02-FB4C-3DB6-F288C7521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5904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8" name="Picture 10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979AEB-19AE-72BD-B7DE-AE2569D77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8444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0" name="Picture 10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30FCAB-3A85-6EA0-BC2A-416E5F1D47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2" name="Picture 10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027BC4B-1E8F-3331-F4CF-E798A9262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4" name="Picture 10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4812663-3D2C-3376-F4C9-D4FE397AA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9149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6" name="Picture 10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CCEB7F-FEF0-8C4C-AEC9-F89D682F8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21689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8" name="Picture 10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469682-CD3C-612C-A848-E74A7A346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01538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0" name="Picture 10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27B0C11-C24C-BC18-8E42-48352CD804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5922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2" name="Picture 10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8796AA-C56B-F3D2-68A1-595EAE82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4807" y="61665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4" name="Picture 10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3F71BD-55CB-ABAA-2D2C-61C1729295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7347" y="674146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6" name="Picture 10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1B95FC-D37B-B341-E830-9433EEFAB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8" name="Picture 10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8F86180-9A5D-1830-AAF1-7DC6D60B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0" name="Picture 10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5F51EA-3AFE-EED7-A511-65CBA3B7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8687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2" name="Picture 10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FD5022B-E628-F013-928A-8A7F9F98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51227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4" name="Picture 10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352575-23B3-204B-4BA5-225CCD270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6" name="Picture 10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3D5E1CD-165A-1F24-ADCF-F81DF6E74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8" name="Picture 10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38DABB3-A967-D56C-144A-4FADDBCC0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1932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0" name="Picture 10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0E7271-9765-02DE-71C5-D22E3B3E4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4472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2" name="Picture 10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2A7731-74E9-0990-C6D8-F4D1FA458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4" name="Picture 10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BE4A85-7ADB-E3F4-87E2-D43117C25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6" name="Picture 10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148317-B3F0-350A-6D63-7CD6A5137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7590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8" name="Picture 10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46617D-A626-6C30-F7AA-8E483E034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80130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0" name="Picture 10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95F2913-47B8-725D-3DC0-DAFBB5F56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2" name="Picture 11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92A0E-3434-E899-E8BA-DEC8F4881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4" name="Picture 11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1D50E-028B-18ED-C655-D7384D21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0509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6" name="Picture 11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A554CF3-B2A2-D2D7-C6F6-FAA0B990B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3049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8" name="Picture 11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986AC6-1ADE-52E2-F234-A7DCE50DB0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0" name="Picture 11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D9D7DD1-658E-EBD2-E2E1-A5D31C2E4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2" name="Picture 11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7FFA034-DE3D-213E-B500-4A82957EA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3754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4" name="Picture 11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1A85FD-5D8A-5A38-B1B3-F0504ACA15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6294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6" name="Picture 11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9513BF-AEEA-B0B0-E8BF-E126FFD90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49964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8" name="Picture 11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E1E119-1417-3AEB-3BF9-EA5B6868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55732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0" name="Picture 11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01382D-A3A4-AE86-052A-7ED394E4B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9412" y="61475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2" name="Picture 11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00DB88-0990-E9B8-7DC7-2BC7045B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71952" y="672247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4" name="Picture 11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C455680-CB51-D521-2B0B-D990C1021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6" name="Picture 11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FE3F760-1A0A-DFE2-277D-6677A706D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8" name="Picture 11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311371-918F-7E6B-B436-55E53CF49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7389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0" name="Picture 11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5CFBC3-C8CD-6E44-9B2D-43A9F6E2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9929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2" name="Picture 11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B63919-8248-8DC4-4DD1-7D6FDA6B5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49937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4" name="Picture 11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1C53A8-2B8F-A78D-76B5-52C41171D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55705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6" name="Picture 11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F8F90-F32F-BB2F-8F82-04B9ACB42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1269" y="61448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8" name="Picture 11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0A123E-1351-1CA4-EFDF-DB459C98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3809" y="671983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40" name="Picture 11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13A418D-19E5-8C47-4027-3E0617C8E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1974" y="499375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2" name="Picture 11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BC290C5-65EF-DA86-A8E4-D4348D52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7" t="65872" r="15510" b="29724"/>
              <a:stretch/>
            </p:blipFill>
            <p:spPr>
              <a:xfrm>
                <a:off x="13271974" y="5570595"/>
                <a:ext cx="329091" cy="577215"/>
              </a:xfrm>
              <a:prstGeom prst="rect">
                <a:avLst/>
              </a:prstGeom>
            </p:spPr>
          </p:pic>
          <p:pic>
            <p:nvPicPr>
              <p:cNvPr id="1144" name="Picture 11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F066E8-A966-61B9-1AA3-7F068E762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4514" y="614489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6" name="Picture 11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6FA113-AA23-C979-D317-E29ACA7C8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652" b="29724"/>
              <a:stretch/>
            </p:blipFill>
            <p:spPr>
              <a:xfrm>
                <a:off x="13277054" y="6719830"/>
                <a:ext cx="326551" cy="577215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80B77B-354F-4AC5-7952-EB5FF2F4FC0B}"/>
              </a:ext>
            </a:extLst>
          </p:cNvPr>
          <p:cNvGrpSpPr/>
          <p:nvPr/>
        </p:nvGrpSpPr>
        <p:grpSpPr>
          <a:xfrm>
            <a:off x="3090502" y="4259324"/>
            <a:ext cx="941364" cy="1354086"/>
            <a:chOff x="1721742" y="2008737"/>
            <a:chExt cx="578062" cy="831502"/>
          </a:xfrm>
        </p:grpSpPr>
        <p:pic>
          <p:nvPicPr>
            <p:cNvPr id="32" name="Picture 31" descr="Background pattern&#10;&#10;Description automatically generated">
              <a:extLst>
                <a:ext uri="{FF2B5EF4-FFF2-40B4-BE49-F238E27FC236}">
                  <a16:creationId xmlns:a16="http://schemas.microsoft.com/office/drawing/2014/main" id="{F8F1AD18-BD1A-42AE-5661-DB56FD7D5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0" t="79483" r="83632" b="16146"/>
            <a:stretch/>
          </p:blipFill>
          <p:spPr>
            <a:xfrm flipH="1">
              <a:off x="1994691" y="2515235"/>
              <a:ext cx="274320" cy="299720"/>
            </a:xfrm>
            <a:prstGeom prst="rect">
              <a:avLst/>
            </a:prstGeom>
          </p:spPr>
        </p:pic>
        <p:pic>
          <p:nvPicPr>
            <p:cNvPr id="33" name="Picture 32" descr="Background pattern&#10;&#10;Description automatically generated">
              <a:extLst>
                <a:ext uri="{FF2B5EF4-FFF2-40B4-BE49-F238E27FC236}">
                  <a16:creationId xmlns:a16="http://schemas.microsoft.com/office/drawing/2014/main" id="{ACD8DA80-0285-AA7C-43C3-9D2FC97D1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2" t="68422" r="90228" b="27490"/>
            <a:stretch/>
          </p:blipFill>
          <p:spPr>
            <a:xfrm rot="6676589" flipV="1">
              <a:off x="1963426" y="2411924"/>
              <a:ext cx="354330" cy="280416"/>
            </a:xfrm>
            <a:prstGeom prst="rect">
              <a:avLst/>
            </a:prstGeom>
          </p:spPr>
        </p:pic>
        <p:pic>
          <p:nvPicPr>
            <p:cNvPr id="34" name="Picture 33" descr="Background pattern&#10;&#10;Description automatically generated">
              <a:extLst>
                <a:ext uri="{FF2B5EF4-FFF2-40B4-BE49-F238E27FC236}">
                  <a16:creationId xmlns:a16="http://schemas.microsoft.com/office/drawing/2014/main" id="{590F8258-826D-5A8D-9998-44367477CB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9" t="45185" r="92714" b="50000"/>
            <a:stretch/>
          </p:blipFill>
          <p:spPr>
            <a:xfrm flipH="1">
              <a:off x="1907540" y="2360930"/>
              <a:ext cx="313690" cy="330201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D6092B9-474E-354D-A0F6-BDF6948D333A}"/>
                </a:ext>
              </a:extLst>
            </p:cNvPr>
            <p:cNvGrpSpPr/>
            <p:nvPr/>
          </p:nvGrpSpPr>
          <p:grpSpPr>
            <a:xfrm rot="434250">
              <a:off x="1721742" y="2293103"/>
              <a:ext cx="313690" cy="452120"/>
              <a:chOff x="1731425" y="2952856"/>
              <a:chExt cx="313690" cy="452120"/>
            </a:xfrm>
          </p:grpSpPr>
          <p:pic>
            <p:nvPicPr>
              <p:cNvPr id="46" name="Picture 45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960C8E6-8BF4-6810-7842-0B3D52E9F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6" t="50252" r="93618" b="43155"/>
              <a:stretch/>
            </p:blipFill>
            <p:spPr>
              <a:xfrm rot="1177935" flipH="1">
                <a:off x="1802580" y="2952856"/>
                <a:ext cx="213359" cy="452120"/>
              </a:xfrm>
              <a:prstGeom prst="rect">
                <a:avLst/>
              </a:prstGeom>
            </p:spPr>
          </p:pic>
          <p:pic>
            <p:nvPicPr>
              <p:cNvPr id="47" name="Picture 46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F8AE977D-21C4-A233-6A73-324476A55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58" t="56712" r="92426" b="39155"/>
              <a:stretch/>
            </p:blipFill>
            <p:spPr>
              <a:xfrm rot="1097987" flipH="1">
                <a:off x="1731425" y="3038553"/>
                <a:ext cx="313690" cy="283463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31EC2-F9D2-0578-3BC2-BF47FAAD9339}"/>
                </a:ext>
              </a:extLst>
            </p:cNvPr>
            <p:cNvGrpSpPr/>
            <p:nvPr/>
          </p:nvGrpSpPr>
          <p:grpSpPr>
            <a:xfrm>
              <a:off x="1801713" y="2008737"/>
              <a:ext cx="498091" cy="471678"/>
              <a:chOff x="2821303" y="3384042"/>
              <a:chExt cx="498091" cy="471678"/>
            </a:xfrm>
          </p:grpSpPr>
          <p:pic>
            <p:nvPicPr>
              <p:cNvPr id="38" name="Picture 37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DF7AD718-EA4D-82FB-29D8-B8712D819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579" t="33522" r="12500" b="64898"/>
              <a:stretch/>
            </p:blipFill>
            <p:spPr>
              <a:xfrm flipH="1">
                <a:off x="3054061" y="3508829"/>
                <a:ext cx="265333" cy="108302"/>
              </a:xfrm>
              <a:prstGeom prst="rect">
                <a:avLst/>
              </a:prstGeom>
            </p:spPr>
          </p:pic>
          <p:pic>
            <p:nvPicPr>
              <p:cNvPr id="39" name="Picture 38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34CD4B5-1C63-2CB1-8325-D1E968CE35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736" t="27705" r="11763" b="67350"/>
              <a:stretch/>
            </p:blipFill>
            <p:spPr>
              <a:xfrm flipH="1">
                <a:off x="2918458" y="3516630"/>
                <a:ext cx="350521" cy="339090"/>
              </a:xfrm>
              <a:prstGeom prst="rect">
                <a:avLst/>
              </a:prstGeom>
            </p:spPr>
          </p:pic>
          <p:pic>
            <p:nvPicPr>
              <p:cNvPr id="40" name="Picture 39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A8C7922A-466B-EF67-3362-0C8DACB896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20615745">
                <a:off x="3047045" y="356817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41" name="Picture 40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848E66EB-B980-C829-BB13-3BD9B3020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483" t="27816" r="2332" b="66849"/>
              <a:stretch/>
            </p:blipFill>
            <p:spPr>
              <a:xfrm flipH="1">
                <a:off x="2821303" y="3384042"/>
                <a:ext cx="495299" cy="365738"/>
              </a:xfrm>
              <a:prstGeom prst="rect">
                <a:avLst/>
              </a:prstGeom>
            </p:spPr>
          </p:pic>
          <p:pic>
            <p:nvPicPr>
              <p:cNvPr id="42" name="Picture 41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3A8F1C6B-D9E0-A870-F012-D979403BB3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985" t="28523" r="23708" b="69755"/>
              <a:stretch/>
            </p:blipFill>
            <p:spPr>
              <a:xfrm rot="609437" flipH="1">
                <a:off x="3140390" y="3552936"/>
                <a:ext cx="70485" cy="118110"/>
              </a:xfrm>
              <a:prstGeom prst="rect">
                <a:avLst/>
              </a:prstGeom>
            </p:spPr>
          </p:pic>
          <p:pic>
            <p:nvPicPr>
              <p:cNvPr id="43" name="Picture 42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1235436D-8FAD-644C-94B0-37B3B69782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835" t="33030" r="1855" b="64748"/>
              <a:stretch/>
            </p:blipFill>
            <p:spPr>
              <a:xfrm flipH="1">
                <a:off x="3032757" y="3672273"/>
                <a:ext cx="232410" cy="152400"/>
              </a:xfrm>
              <a:prstGeom prst="rect">
                <a:avLst/>
              </a:prstGeom>
            </p:spPr>
          </p:pic>
          <p:pic>
            <p:nvPicPr>
              <p:cNvPr id="44" name="Picture 43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EC19B8BB-5BF1-7512-56A0-CCAF4BC4CD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405" t="32391" r="5991" b="63997"/>
              <a:stretch/>
            </p:blipFill>
            <p:spPr>
              <a:xfrm flipH="1">
                <a:off x="3100803" y="3572489"/>
                <a:ext cx="194310" cy="247650"/>
              </a:xfrm>
              <a:prstGeom prst="rect">
                <a:avLst/>
              </a:prstGeom>
            </p:spPr>
          </p:pic>
          <p:pic>
            <p:nvPicPr>
              <p:cNvPr id="45" name="Picture 44" descr="Background pattern&#10;&#10;Description automatically generated">
                <a:extLst>
                  <a:ext uri="{FF2B5EF4-FFF2-40B4-BE49-F238E27FC236}">
                    <a16:creationId xmlns:a16="http://schemas.microsoft.com/office/drawing/2014/main" id="{04764EEF-494E-9914-6701-2E5157BBA9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280" t="32419" r="9424" b="63969"/>
              <a:stretch/>
            </p:blipFill>
            <p:spPr>
              <a:xfrm flipH="1">
                <a:off x="2842191" y="3577276"/>
                <a:ext cx="177702" cy="247650"/>
              </a:xfrm>
              <a:prstGeom prst="rect">
                <a:avLst/>
              </a:prstGeom>
            </p:spPr>
          </p:pic>
        </p:grpSp>
        <p:pic>
          <p:nvPicPr>
            <p:cNvPr id="37" name="Picture 36" descr="Background pattern&#10;&#10;Description automatically generated">
              <a:extLst>
                <a:ext uri="{FF2B5EF4-FFF2-40B4-BE49-F238E27FC236}">
                  <a16:creationId xmlns:a16="http://schemas.microsoft.com/office/drawing/2014/main" id="{057CE9BC-1BD7-B385-3721-98CFC6104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" t="79511" r="93843" b="16118"/>
            <a:stretch/>
          </p:blipFill>
          <p:spPr>
            <a:xfrm flipH="1">
              <a:off x="1825073" y="2540519"/>
              <a:ext cx="274320" cy="29972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1A1FE31-1213-DE44-76E7-D31F1F85AEFF}"/>
              </a:ext>
            </a:extLst>
          </p:cNvPr>
          <p:cNvGrpSpPr/>
          <p:nvPr/>
        </p:nvGrpSpPr>
        <p:grpSpPr>
          <a:xfrm>
            <a:off x="11204286" y="3832986"/>
            <a:ext cx="950596" cy="1615440"/>
            <a:chOff x="5212079" y="91440"/>
            <a:chExt cx="950596" cy="1615440"/>
          </a:xfrm>
        </p:grpSpPr>
        <p:pic>
          <p:nvPicPr>
            <p:cNvPr id="8" name="Picture 7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2C4BFC8-C375-1085-34A3-6F5CA59657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49" r="16641" b="76556"/>
            <a:stretch/>
          </p:blipFill>
          <p:spPr>
            <a:xfrm>
              <a:off x="5212079" y="91440"/>
              <a:ext cx="925831" cy="1607820"/>
            </a:xfrm>
            <a:prstGeom prst="rect">
              <a:avLst/>
            </a:prstGeom>
          </p:spPr>
        </p:pic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D2AC4FF-16B4-B8A7-278D-C39C7C589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" t="64967" r="77846" b="24589"/>
            <a:stretch/>
          </p:blipFill>
          <p:spPr>
            <a:xfrm>
              <a:off x="5236844" y="990600"/>
              <a:ext cx="925831" cy="7162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A58CAE6-4849-08B0-17B5-1B6B3ED07E5F}"/>
                </a:ext>
              </a:extLst>
            </p:cNvPr>
            <p:cNvSpPr/>
            <p:nvPr/>
          </p:nvSpPr>
          <p:spPr>
            <a:xfrm>
              <a:off x="5383530" y="110871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51E186-8344-AF9C-A467-FF0CB350A1A5}"/>
                </a:ext>
              </a:extLst>
            </p:cNvPr>
            <p:cNvSpPr/>
            <p:nvPr/>
          </p:nvSpPr>
          <p:spPr>
            <a:xfrm>
              <a:off x="5383530" y="979170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AD49E96-59EF-EE8C-C5FE-9C15862EC314}"/>
                </a:ext>
              </a:extLst>
            </p:cNvPr>
            <p:cNvSpPr/>
            <p:nvPr/>
          </p:nvSpPr>
          <p:spPr>
            <a:xfrm>
              <a:off x="5383530" y="1024888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3AC7EA-7076-D227-9CAF-5E3B6ED5BAA5}"/>
                </a:ext>
              </a:extLst>
            </p:cNvPr>
            <p:cNvSpPr/>
            <p:nvPr/>
          </p:nvSpPr>
          <p:spPr>
            <a:xfrm>
              <a:off x="5383530" y="1070606"/>
              <a:ext cx="520065" cy="4571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61A8D6D-FDD9-1D82-719D-243DEF9FE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14" t="40555" r="71551" b="57306"/>
            <a:stretch/>
          </p:blipFill>
          <p:spPr>
            <a:xfrm>
              <a:off x="5511164" y="670559"/>
              <a:ext cx="163830" cy="146685"/>
            </a:xfrm>
            <a:prstGeom prst="rect">
              <a:avLst/>
            </a:prstGeom>
          </p:spPr>
        </p:pic>
      </p:grpSp>
      <p:pic>
        <p:nvPicPr>
          <p:cNvPr id="49" name="Picture 2" descr="Gameboy - Free technology icons">
            <a:extLst>
              <a:ext uri="{FF2B5EF4-FFF2-40B4-BE49-F238E27FC236}">
                <a16:creationId xmlns:a16="http://schemas.microsoft.com/office/drawing/2014/main" id="{D067A06A-64F7-9FFF-2C07-840FDB9E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204" y="4930535"/>
            <a:ext cx="900000" cy="900000"/>
          </a:xfrm>
          <a:prstGeom prst="rect">
            <a:avLst/>
          </a:prstGeom>
          <a:noFill/>
          <a:scene3d>
            <a:camera prst="perspectiveRelaxed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A36793D-6AB3-3C19-FC4C-2FDCC5B8F1EC}"/>
              </a:ext>
            </a:extLst>
          </p:cNvPr>
          <p:cNvGrpSpPr/>
          <p:nvPr/>
        </p:nvGrpSpPr>
        <p:grpSpPr>
          <a:xfrm>
            <a:off x="7055394" y="3186988"/>
            <a:ext cx="3367287" cy="2470536"/>
            <a:chOff x="2518731" y="1214120"/>
            <a:chExt cx="2550160" cy="1884680"/>
          </a:xfrm>
        </p:grpSpPr>
        <p:pic>
          <p:nvPicPr>
            <p:cNvPr id="15" name="Picture 14" descr="Background pattern&#10;&#10;Description automatically generated">
              <a:extLst>
                <a:ext uri="{FF2B5EF4-FFF2-40B4-BE49-F238E27FC236}">
                  <a16:creationId xmlns:a16="http://schemas.microsoft.com/office/drawing/2014/main" id="{98EB21DB-0E25-A183-C4C3-43CEAE7F12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685" b="26366" l="3744" r="35567">
                          <a14:foregroundMark x1="10148" y1="12848" x2="10640" y2="13998"/>
                          <a14:foregroundMark x1="7980" y1="11505" x2="8374" y2="9684"/>
                          <a14:foregroundMark x1="8670" y1="9204" x2="7685" y2="12176"/>
                          <a14:foregroundMark x1="8473" y1="12752" x2="12217" y2="18504"/>
                          <a14:foregroundMark x1="12118" y1="17162" x2="16552" y2="20614"/>
                          <a14:foregroundMark x1="11823" y1="20038" x2="12709" y2="19271"/>
                          <a14:foregroundMark x1="13498" y1="17641" x2="10443" y2="17929"/>
                          <a14:foregroundMark x1="10837" y1="18121" x2="11034" y2="19942"/>
                          <a14:foregroundMark x1="11921" y1="20230" x2="14877" y2="19367"/>
                          <a14:foregroundMark x1="14975" y1="19271" x2="15172" y2="20230"/>
                          <a14:foregroundMark x1="15369" y1="19463" x2="20099" y2="25024"/>
                          <a14:foregroundMark x1="20099" y1="25024" x2="27783" y2="25695"/>
                          <a14:foregroundMark x1="27783" y1="25695" x2="20197" y2="24928"/>
                          <a14:foregroundMark x1="20197" y1="24928" x2="24433" y2="24928"/>
                          <a14:foregroundMark x1="14581" y1="19175" x2="16650" y2="21285"/>
                          <a14:foregroundMark x1="13005" y1="19367" x2="12512" y2="18984"/>
                          <a14:foregroundMark x1="15567" y1="18888" x2="16158" y2="21956"/>
                          <a14:foregroundMark x1="15862" y1="20518" x2="16059" y2="20614"/>
                          <a14:foregroundMark x1="14778" y1="20134" x2="14975" y2="20422"/>
                          <a14:foregroundMark x1="9557" y1="7958" x2="16847" y2="5177"/>
                          <a14:foregroundMark x1="16847" y1="5177" x2="21675" y2="10642"/>
                          <a14:foregroundMark x1="11330" y1="7383" x2="12217" y2="6807"/>
                          <a14:foregroundMark x1="11133" y1="7670" x2="12414" y2="5849"/>
                          <a14:foregroundMark x1="12118" y1="6903" x2="19704" y2="6807"/>
                          <a14:foregroundMark x1="19704" y1="6807" x2="21478" y2="9779"/>
                          <a14:foregroundMark x1="13695" y1="5273" x2="17537" y2="5561"/>
                          <a14:foregroundMark x1="13596" y1="5753" x2="17833" y2="4890"/>
                          <a14:foregroundMark x1="16355" y1="5081" x2="12709" y2="7095"/>
                          <a14:foregroundMark x1="26798" y1="11026" x2="28867" y2="12272"/>
                          <a14:foregroundMark x1="26897" y1="11122" x2="29655" y2="10930"/>
                          <a14:foregroundMark x1="26305" y1="11314" x2="25911" y2="11122"/>
                          <a14:foregroundMark x1="25911" y1="11122" x2="28768" y2="10834"/>
                          <a14:foregroundMark x1="26601" y1="10451" x2="30148" y2="9396"/>
                          <a14:foregroundMark x1="26404" y1="11026" x2="28374" y2="14094"/>
                          <a14:foregroundMark x1="25222" y1="10163" x2="27094" y2="11122"/>
                          <a14:foregroundMark x1="29557" y1="12081" x2="30049" y2="12081"/>
                          <a14:foregroundMark x1="33990" y1="21764" x2="34483" y2="23969"/>
                          <a14:foregroundMark x1="34384" y1="24449" x2="21281" y2="24640"/>
                          <a14:foregroundMark x1="21281" y1="24640" x2="29064" y2="26270"/>
                          <a14:foregroundMark x1="29064" y1="26270" x2="21281" y2="24640"/>
                          <a14:foregroundMark x1="21281" y1="24640" x2="23350" y2="25983"/>
                          <a14:foregroundMark x1="33892" y1="25120" x2="18719" y2="25024"/>
                          <a14:foregroundMark x1="18719" y1="25024" x2="28177" y2="26174"/>
                          <a14:foregroundMark x1="28177" y1="26174" x2="22562" y2="25120"/>
                          <a14:foregroundMark x1="15369" y1="23394" x2="18719" y2="23969"/>
                          <a14:foregroundMark x1="20493" y1="25024" x2="23054" y2="25983"/>
                          <a14:foregroundMark x1="20296" y1="26079" x2="22365" y2="26462"/>
                          <a14:foregroundMark x1="17044" y1="24640" x2="16453" y2="24449"/>
                          <a14:foregroundMark x1="35567" y1="22819" x2="34975" y2="24640"/>
                          <a14:backgroundMark x1="31724" y1="20614" x2="31724" y2="20614"/>
                          <a14:backgroundMark x1="31626" y1="20422" x2="31626" y2="20422"/>
                          <a14:backgroundMark x1="31626" y1="20422" x2="31724" y2="20422"/>
                          <a14:backgroundMark x1="31724" y1="20422" x2="31527" y2="20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789" b="72519"/>
            <a:stretch/>
          </p:blipFill>
          <p:spPr>
            <a:xfrm>
              <a:off x="2518731" y="1214120"/>
              <a:ext cx="2550160" cy="1884680"/>
            </a:xfrm>
            <a:prstGeom prst="rect">
              <a:avLst/>
            </a:prstGeom>
          </p:spPr>
        </p:pic>
        <p:pic>
          <p:nvPicPr>
            <p:cNvPr id="16" name="Picture 15" descr="Background pattern&#10;&#10;Description automatically generated">
              <a:extLst>
                <a:ext uri="{FF2B5EF4-FFF2-40B4-BE49-F238E27FC236}">
                  <a16:creationId xmlns:a16="http://schemas.microsoft.com/office/drawing/2014/main" id="{189B9313-0833-AE14-B7EA-DC8BE67F8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82" t="30741" r="17678" b="65602"/>
            <a:stretch/>
          </p:blipFill>
          <p:spPr>
            <a:xfrm rot="16473076">
              <a:off x="3324225" y="1713547"/>
              <a:ext cx="236220" cy="250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99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>
            <a:extLst>
              <a:ext uri="{FF2B5EF4-FFF2-40B4-BE49-F238E27FC236}">
                <a16:creationId xmlns:a16="http://schemas.microsoft.com/office/drawing/2014/main" id="{13AFF72C-5CEF-FC59-B727-B9F1328E3482}"/>
              </a:ext>
            </a:extLst>
          </p:cNvPr>
          <p:cNvGrpSpPr/>
          <p:nvPr/>
        </p:nvGrpSpPr>
        <p:grpSpPr>
          <a:xfrm>
            <a:off x="0" y="0"/>
            <a:ext cx="12192000" cy="4626864"/>
            <a:chOff x="0" y="0"/>
            <a:chExt cx="12192000" cy="4626864"/>
          </a:xfrm>
        </p:grpSpPr>
        <p:pic>
          <p:nvPicPr>
            <p:cNvPr id="233" name="Picture 2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D9B577-4731-EA04-BD5A-9B068669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0"/>
              <a:ext cx="577215" cy="578358"/>
            </a:xfrm>
            <a:prstGeom prst="rect">
              <a:avLst/>
            </a:prstGeom>
          </p:spPr>
        </p:pic>
        <p:pic>
          <p:nvPicPr>
            <p:cNvPr id="235" name="Picture 2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44A47B-3FA0-6E71-F6AB-029CFD309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0"/>
              <a:ext cx="577215" cy="578358"/>
            </a:xfrm>
            <a:prstGeom prst="rect">
              <a:avLst/>
            </a:prstGeom>
          </p:spPr>
        </p:pic>
        <p:pic>
          <p:nvPicPr>
            <p:cNvPr id="237" name="Picture 2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5FA24C-4C94-D611-EE94-676E5BD09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0"/>
              <a:ext cx="577215" cy="578358"/>
            </a:xfrm>
            <a:prstGeom prst="rect">
              <a:avLst/>
            </a:prstGeom>
          </p:spPr>
        </p:pic>
        <p:pic>
          <p:nvPicPr>
            <p:cNvPr id="239" name="Picture 2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F569B3-4AC7-5902-1102-408B7470D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0"/>
              <a:ext cx="577215" cy="578358"/>
            </a:xfrm>
            <a:prstGeom prst="rect">
              <a:avLst/>
            </a:prstGeom>
          </p:spPr>
        </p:pic>
        <p:pic>
          <p:nvPicPr>
            <p:cNvPr id="241" name="Picture 2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DB8FA6-23A1-FFE0-C4F5-0D493933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0"/>
              <a:ext cx="577215" cy="578358"/>
            </a:xfrm>
            <a:prstGeom prst="rect">
              <a:avLst/>
            </a:prstGeom>
          </p:spPr>
        </p:pic>
        <p:pic>
          <p:nvPicPr>
            <p:cNvPr id="243" name="Picture 2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D35030E-A9FA-CEEB-33B2-4A7FE71A0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0"/>
              <a:ext cx="577215" cy="578358"/>
            </a:xfrm>
            <a:prstGeom prst="rect">
              <a:avLst/>
            </a:prstGeom>
          </p:spPr>
        </p:pic>
        <p:pic>
          <p:nvPicPr>
            <p:cNvPr id="245" name="Picture 2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A198790-B203-4299-31B6-97A22FF3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0"/>
              <a:ext cx="577215" cy="578358"/>
            </a:xfrm>
            <a:prstGeom prst="rect">
              <a:avLst/>
            </a:prstGeom>
          </p:spPr>
        </p:pic>
        <p:pic>
          <p:nvPicPr>
            <p:cNvPr id="247" name="Picture 2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4BBA8CB-0C6F-A0F6-85BB-6FC03E984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0"/>
              <a:ext cx="577215" cy="578358"/>
            </a:xfrm>
            <a:prstGeom prst="rect">
              <a:avLst/>
            </a:prstGeom>
          </p:spPr>
        </p:pic>
        <p:pic>
          <p:nvPicPr>
            <p:cNvPr id="249" name="Picture 2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189D4D9-DEB1-86BE-E07D-96DBF36BA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0"/>
              <a:ext cx="577215" cy="578358"/>
            </a:xfrm>
            <a:prstGeom prst="rect">
              <a:avLst/>
            </a:prstGeom>
          </p:spPr>
        </p:pic>
        <p:pic>
          <p:nvPicPr>
            <p:cNvPr id="251" name="Picture 2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351E2C-FD39-6E46-2576-7342A6C4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0"/>
              <a:ext cx="577215" cy="578358"/>
            </a:xfrm>
            <a:prstGeom prst="rect">
              <a:avLst/>
            </a:prstGeom>
          </p:spPr>
        </p:pic>
        <p:pic>
          <p:nvPicPr>
            <p:cNvPr id="253" name="Picture 2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4565D4-6F3C-AC38-FBA0-8180F4A7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0"/>
              <a:ext cx="577215" cy="578358"/>
            </a:xfrm>
            <a:prstGeom prst="rect">
              <a:avLst/>
            </a:prstGeom>
          </p:spPr>
        </p:pic>
        <p:pic>
          <p:nvPicPr>
            <p:cNvPr id="255" name="Picture 2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3BD6986-619F-9E65-5699-C1D674C3F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0"/>
              <a:ext cx="577215" cy="578358"/>
            </a:xfrm>
            <a:prstGeom prst="rect">
              <a:avLst/>
            </a:prstGeom>
          </p:spPr>
        </p:pic>
        <p:pic>
          <p:nvPicPr>
            <p:cNvPr id="257" name="Picture 2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82A1D5-767D-3E22-A051-F3A248E13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0"/>
              <a:ext cx="577215" cy="578358"/>
            </a:xfrm>
            <a:prstGeom prst="rect">
              <a:avLst/>
            </a:prstGeom>
          </p:spPr>
        </p:pic>
        <p:pic>
          <p:nvPicPr>
            <p:cNvPr id="259" name="Picture 2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780276-9996-CEA2-FBA8-1D0B8CB5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0"/>
              <a:ext cx="577215" cy="578358"/>
            </a:xfrm>
            <a:prstGeom prst="rect">
              <a:avLst/>
            </a:prstGeom>
          </p:spPr>
        </p:pic>
        <p:pic>
          <p:nvPicPr>
            <p:cNvPr id="261" name="Picture 2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F750FE-7AA8-9CD3-5125-EB3CF190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0"/>
              <a:ext cx="577215" cy="578358"/>
            </a:xfrm>
            <a:prstGeom prst="rect">
              <a:avLst/>
            </a:prstGeom>
          </p:spPr>
        </p:pic>
        <p:pic>
          <p:nvPicPr>
            <p:cNvPr id="263" name="Picture 2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67A1A-F7FF-EA24-32EE-196845854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0"/>
              <a:ext cx="577215" cy="578358"/>
            </a:xfrm>
            <a:prstGeom prst="rect">
              <a:avLst/>
            </a:prstGeom>
          </p:spPr>
        </p:pic>
        <p:pic>
          <p:nvPicPr>
            <p:cNvPr id="265" name="Picture 2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C0ABE2E-D3E4-3023-C917-FEBE69E25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0"/>
              <a:ext cx="577215" cy="578358"/>
            </a:xfrm>
            <a:prstGeom prst="rect">
              <a:avLst/>
            </a:prstGeom>
          </p:spPr>
        </p:pic>
        <p:pic>
          <p:nvPicPr>
            <p:cNvPr id="267" name="Picture 2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ED3F32-A795-B471-09FA-6B1C21B8E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0"/>
              <a:ext cx="577215" cy="578358"/>
            </a:xfrm>
            <a:prstGeom prst="rect">
              <a:avLst/>
            </a:prstGeom>
          </p:spPr>
        </p:pic>
        <p:pic>
          <p:nvPicPr>
            <p:cNvPr id="269" name="Picture 2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0D827F-35E8-A318-0EA4-4F8887AD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0"/>
              <a:ext cx="577215" cy="578358"/>
            </a:xfrm>
            <a:prstGeom prst="rect">
              <a:avLst/>
            </a:prstGeom>
          </p:spPr>
        </p:pic>
        <p:pic>
          <p:nvPicPr>
            <p:cNvPr id="271" name="Picture 2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C9665E4-F874-F080-B787-ABD029FFE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0"/>
              <a:ext cx="577215" cy="578358"/>
            </a:xfrm>
            <a:prstGeom prst="rect">
              <a:avLst/>
            </a:prstGeom>
          </p:spPr>
        </p:pic>
        <p:pic>
          <p:nvPicPr>
            <p:cNvPr id="273" name="Picture 2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E63A69-4913-00D5-B258-BFE5AB94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0"/>
              <a:ext cx="577215" cy="578358"/>
            </a:xfrm>
            <a:prstGeom prst="rect">
              <a:avLst/>
            </a:prstGeom>
          </p:spPr>
        </p:pic>
        <p:pic>
          <p:nvPicPr>
            <p:cNvPr id="275" name="Picture 2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2FF10D2-D0A1-6B9E-3D4C-315C7550F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0"/>
              <a:ext cx="70485" cy="578358"/>
            </a:xfrm>
            <a:prstGeom prst="rect">
              <a:avLst/>
            </a:prstGeom>
          </p:spPr>
        </p:pic>
        <p:pic>
          <p:nvPicPr>
            <p:cNvPr id="297" name="Picture 2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2B3D1B-755D-1CA9-81C8-9D8AAAA8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578358"/>
              <a:ext cx="577215" cy="578358"/>
            </a:xfrm>
            <a:prstGeom prst="rect">
              <a:avLst/>
            </a:prstGeom>
          </p:spPr>
        </p:pic>
        <p:pic>
          <p:nvPicPr>
            <p:cNvPr id="299" name="Picture 2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489B33-AA5C-7E95-F93D-AAA31D800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578358"/>
              <a:ext cx="577215" cy="578358"/>
            </a:xfrm>
            <a:prstGeom prst="rect">
              <a:avLst/>
            </a:prstGeom>
          </p:spPr>
        </p:pic>
        <p:pic>
          <p:nvPicPr>
            <p:cNvPr id="301" name="Picture 3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CAB7E3-14A1-DB9A-56B5-F35E77C43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578358"/>
              <a:ext cx="577215" cy="578358"/>
            </a:xfrm>
            <a:prstGeom prst="rect">
              <a:avLst/>
            </a:prstGeom>
          </p:spPr>
        </p:pic>
        <p:pic>
          <p:nvPicPr>
            <p:cNvPr id="303" name="Picture 3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6C33392-1257-179D-9CA6-E75F49C7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578358"/>
              <a:ext cx="577215" cy="578358"/>
            </a:xfrm>
            <a:prstGeom prst="rect">
              <a:avLst/>
            </a:prstGeom>
          </p:spPr>
        </p:pic>
        <p:pic>
          <p:nvPicPr>
            <p:cNvPr id="305" name="Picture 3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725EFBD-CB66-A59A-B508-633517395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578358"/>
              <a:ext cx="577215" cy="578358"/>
            </a:xfrm>
            <a:prstGeom prst="rect">
              <a:avLst/>
            </a:prstGeom>
          </p:spPr>
        </p:pic>
        <p:pic>
          <p:nvPicPr>
            <p:cNvPr id="307" name="Picture 3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732B27-60A7-39FC-FAFD-84C34C38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578358"/>
              <a:ext cx="577215" cy="578358"/>
            </a:xfrm>
            <a:prstGeom prst="rect">
              <a:avLst/>
            </a:prstGeom>
          </p:spPr>
        </p:pic>
        <p:pic>
          <p:nvPicPr>
            <p:cNvPr id="309" name="Picture 3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A5BB5A-A5D7-5092-E678-1F385F881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578358"/>
              <a:ext cx="577215" cy="578358"/>
            </a:xfrm>
            <a:prstGeom prst="rect">
              <a:avLst/>
            </a:prstGeom>
          </p:spPr>
        </p:pic>
        <p:pic>
          <p:nvPicPr>
            <p:cNvPr id="311" name="Picture 3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A58DAD-2CBD-A076-E89C-99CAFC1D8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578358"/>
              <a:ext cx="577215" cy="578358"/>
            </a:xfrm>
            <a:prstGeom prst="rect">
              <a:avLst/>
            </a:prstGeom>
          </p:spPr>
        </p:pic>
        <p:pic>
          <p:nvPicPr>
            <p:cNvPr id="313" name="Picture 3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72F3AF4-F6E0-7EC5-53D5-BFCACDE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578358"/>
              <a:ext cx="577215" cy="578358"/>
            </a:xfrm>
            <a:prstGeom prst="rect">
              <a:avLst/>
            </a:prstGeom>
          </p:spPr>
        </p:pic>
        <p:pic>
          <p:nvPicPr>
            <p:cNvPr id="315" name="Picture 3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DEDD4D-EC67-7979-1FA3-701F39FD0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578358"/>
              <a:ext cx="577215" cy="578358"/>
            </a:xfrm>
            <a:prstGeom prst="rect">
              <a:avLst/>
            </a:prstGeom>
          </p:spPr>
        </p:pic>
        <p:pic>
          <p:nvPicPr>
            <p:cNvPr id="317" name="Picture 3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F9E63B6-FFA2-3001-1B19-94AB4DD02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578358"/>
              <a:ext cx="577215" cy="578358"/>
            </a:xfrm>
            <a:prstGeom prst="rect">
              <a:avLst/>
            </a:prstGeom>
          </p:spPr>
        </p:pic>
        <p:pic>
          <p:nvPicPr>
            <p:cNvPr id="319" name="Picture 3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0C593F1-F265-4661-BA52-1BE504CE4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578358"/>
              <a:ext cx="577215" cy="578358"/>
            </a:xfrm>
            <a:prstGeom prst="rect">
              <a:avLst/>
            </a:prstGeom>
          </p:spPr>
        </p:pic>
        <p:pic>
          <p:nvPicPr>
            <p:cNvPr id="321" name="Picture 3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3AC2D27-96B3-A0CB-1DB6-A9723831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578358"/>
              <a:ext cx="577215" cy="578358"/>
            </a:xfrm>
            <a:prstGeom prst="rect">
              <a:avLst/>
            </a:prstGeom>
          </p:spPr>
        </p:pic>
        <p:pic>
          <p:nvPicPr>
            <p:cNvPr id="323" name="Picture 3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BD20B33-0DDA-01B0-FDCB-9C447846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578358"/>
              <a:ext cx="577215" cy="578358"/>
            </a:xfrm>
            <a:prstGeom prst="rect">
              <a:avLst/>
            </a:prstGeom>
          </p:spPr>
        </p:pic>
        <p:pic>
          <p:nvPicPr>
            <p:cNvPr id="325" name="Picture 3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558D88-41C6-97DE-7449-087F69BD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578358"/>
              <a:ext cx="577215" cy="578358"/>
            </a:xfrm>
            <a:prstGeom prst="rect">
              <a:avLst/>
            </a:prstGeom>
          </p:spPr>
        </p:pic>
        <p:pic>
          <p:nvPicPr>
            <p:cNvPr id="327" name="Picture 3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58D727-3D16-F8AA-6399-47E9F5AC3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578358"/>
              <a:ext cx="577215" cy="578358"/>
            </a:xfrm>
            <a:prstGeom prst="rect">
              <a:avLst/>
            </a:prstGeom>
          </p:spPr>
        </p:pic>
        <p:pic>
          <p:nvPicPr>
            <p:cNvPr id="329" name="Picture 3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AD0A91-6E0D-9D1F-5F31-4B51CD18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578358"/>
              <a:ext cx="577215" cy="578358"/>
            </a:xfrm>
            <a:prstGeom prst="rect">
              <a:avLst/>
            </a:prstGeom>
          </p:spPr>
        </p:pic>
        <p:pic>
          <p:nvPicPr>
            <p:cNvPr id="331" name="Picture 3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D58BE7-DE23-E56E-62DD-C73110890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578358"/>
              <a:ext cx="577215" cy="578358"/>
            </a:xfrm>
            <a:prstGeom prst="rect">
              <a:avLst/>
            </a:prstGeom>
          </p:spPr>
        </p:pic>
        <p:pic>
          <p:nvPicPr>
            <p:cNvPr id="333" name="Picture 3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11811A-97D8-2448-1611-F29BB46AE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578358"/>
              <a:ext cx="577215" cy="578358"/>
            </a:xfrm>
            <a:prstGeom prst="rect">
              <a:avLst/>
            </a:prstGeom>
          </p:spPr>
        </p:pic>
        <p:pic>
          <p:nvPicPr>
            <p:cNvPr id="335" name="Picture 3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C8C1F0-A6EF-C84E-D57F-7AA6EC113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578358"/>
              <a:ext cx="577215" cy="578358"/>
            </a:xfrm>
            <a:prstGeom prst="rect">
              <a:avLst/>
            </a:prstGeom>
          </p:spPr>
        </p:pic>
        <p:pic>
          <p:nvPicPr>
            <p:cNvPr id="337" name="Picture 3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B230A1-2C13-5D15-7D4B-169233FBC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578358"/>
              <a:ext cx="577215" cy="578358"/>
            </a:xfrm>
            <a:prstGeom prst="rect">
              <a:avLst/>
            </a:prstGeom>
          </p:spPr>
        </p:pic>
        <p:pic>
          <p:nvPicPr>
            <p:cNvPr id="339" name="Picture 3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83F34B-E9F2-BB62-F76F-96D47F351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578358"/>
              <a:ext cx="70485" cy="578358"/>
            </a:xfrm>
            <a:prstGeom prst="rect">
              <a:avLst/>
            </a:prstGeom>
          </p:spPr>
        </p:pic>
        <p:pic>
          <p:nvPicPr>
            <p:cNvPr id="341" name="Picture 3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A202B4C-035E-EF1A-3722-050F67A3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156716"/>
              <a:ext cx="577215" cy="578358"/>
            </a:xfrm>
            <a:prstGeom prst="rect">
              <a:avLst/>
            </a:prstGeom>
          </p:spPr>
        </p:pic>
        <p:pic>
          <p:nvPicPr>
            <p:cNvPr id="343" name="Picture 3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F5C229-3D00-5B59-7D74-850685B86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156716"/>
              <a:ext cx="577215" cy="578358"/>
            </a:xfrm>
            <a:prstGeom prst="rect">
              <a:avLst/>
            </a:prstGeom>
          </p:spPr>
        </p:pic>
        <p:pic>
          <p:nvPicPr>
            <p:cNvPr id="345" name="Picture 3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78C4D93-4967-8E33-7445-4B6805AAF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156716"/>
              <a:ext cx="577215" cy="578358"/>
            </a:xfrm>
            <a:prstGeom prst="rect">
              <a:avLst/>
            </a:prstGeom>
          </p:spPr>
        </p:pic>
        <p:pic>
          <p:nvPicPr>
            <p:cNvPr id="347" name="Picture 3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90E717-A916-9D6B-83CE-EA2F9F7E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156716"/>
              <a:ext cx="577215" cy="578358"/>
            </a:xfrm>
            <a:prstGeom prst="rect">
              <a:avLst/>
            </a:prstGeom>
          </p:spPr>
        </p:pic>
        <p:pic>
          <p:nvPicPr>
            <p:cNvPr id="349" name="Picture 3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077B9-C672-81D7-FCBF-3C7BCC5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156716"/>
              <a:ext cx="577215" cy="578358"/>
            </a:xfrm>
            <a:prstGeom prst="rect">
              <a:avLst/>
            </a:prstGeom>
          </p:spPr>
        </p:pic>
        <p:pic>
          <p:nvPicPr>
            <p:cNvPr id="351" name="Picture 3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DB11896-9F07-5ED6-CD15-3B9E094D2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156716"/>
              <a:ext cx="577215" cy="578358"/>
            </a:xfrm>
            <a:prstGeom prst="rect">
              <a:avLst/>
            </a:prstGeom>
          </p:spPr>
        </p:pic>
        <p:pic>
          <p:nvPicPr>
            <p:cNvPr id="353" name="Picture 3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CF2DA-8367-11F1-8983-C45601653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156716"/>
              <a:ext cx="577215" cy="578358"/>
            </a:xfrm>
            <a:prstGeom prst="rect">
              <a:avLst/>
            </a:prstGeom>
          </p:spPr>
        </p:pic>
        <p:pic>
          <p:nvPicPr>
            <p:cNvPr id="355" name="Picture 3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0DF14B-C728-D1E1-919E-983E51B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156716"/>
              <a:ext cx="577215" cy="578358"/>
            </a:xfrm>
            <a:prstGeom prst="rect">
              <a:avLst/>
            </a:prstGeom>
          </p:spPr>
        </p:pic>
        <p:pic>
          <p:nvPicPr>
            <p:cNvPr id="357" name="Picture 3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C467C3D-C4DA-1CBE-A4F6-5A6CE667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156716"/>
              <a:ext cx="577215" cy="578358"/>
            </a:xfrm>
            <a:prstGeom prst="rect">
              <a:avLst/>
            </a:prstGeom>
          </p:spPr>
        </p:pic>
        <p:pic>
          <p:nvPicPr>
            <p:cNvPr id="359" name="Picture 3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6C56B0-A947-7767-07FF-48E606569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156716"/>
              <a:ext cx="577215" cy="578358"/>
            </a:xfrm>
            <a:prstGeom prst="rect">
              <a:avLst/>
            </a:prstGeom>
          </p:spPr>
        </p:pic>
        <p:pic>
          <p:nvPicPr>
            <p:cNvPr id="361" name="Picture 3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C4522-2292-5D3F-F573-1FB32A61D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156716"/>
              <a:ext cx="577215" cy="578358"/>
            </a:xfrm>
            <a:prstGeom prst="rect">
              <a:avLst/>
            </a:prstGeom>
          </p:spPr>
        </p:pic>
        <p:pic>
          <p:nvPicPr>
            <p:cNvPr id="363" name="Picture 3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41B5F1-7178-B262-BEE5-3019AA336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156716"/>
              <a:ext cx="577215" cy="578358"/>
            </a:xfrm>
            <a:prstGeom prst="rect">
              <a:avLst/>
            </a:prstGeom>
          </p:spPr>
        </p:pic>
        <p:pic>
          <p:nvPicPr>
            <p:cNvPr id="365" name="Picture 3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3CD466-200A-0178-7C82-327E831BA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156716"/>
              <a:ext cx="577215" cy="578358"/>
            </a:xfrm>
            <a:prstGeom prst="rect">
              <a:avLst/>
            </a:prstGeom>
          </p:spPr>
        </p:pic>
        <p:pic>
          <p:nvPicPr>
            <p:cNvPr id="367" name="Picture 3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4E5143-9484-062E-5698-053DDB654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156716"/>
              <a:ext cx="577215" cy="578358"/>
            </a:xfrm>
            <a:prstGeom prst="rect">
              <a:avLst/>
            </a:prstGeom>
          </p:spPr>
        </p:pic>
        <p:pic>
          <p:nvPicPr>
            <p:cNvPr id="369" name="Picture 3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EE09F0B-D34D-7C8C-291C-CA0BDCD3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156716"/>
              <a:ext cx="577215" cy="578358"/>
            </a:xfrm>
            <a:prstGeom prst="rect">
              <a:avLst/>
            </a:prstGeom>
          </p:spPr>
        </p:pic>
        <p:pic>
          <p:nvPicPr>
            <p:cNvPr id="371" name="Picture 3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FAEB938-A03D-7457-9FEB-64D05A15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156716"/>
              <a:ext cx="577215" cy="578358"/>
            </a:xfrm>
            <a:prstGeom prst="rect">
              <a:avLst/>
            </a:prstGeom>
          </p:spPr>
        </p:pic>
        <p:pic>
          <p:nvPicPr>
            <p:cNvPr id="373" name="Picture 3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4AA2B5-10DD-73D3-C36F-4D1594FC6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156716"/>
              <a:ext cx="577215" cy="578358"/>
            </a:xfrm>
            <a:prstGeom prst="rect">
              <a:avLst/>
            </a:prstGeom>
          </p:spPr>
        </p:pic>
        <p:pic>
          <p:nvPicPr>
            <p:cNvPr id="375" name="Picture 3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A0988C0-B552-2B73-8CB1-FD569FE0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156716"/>
              <a:ext cx="577215" cy="578358"/>
            </a:xfrm>
            <a:prstGeom prst="rect">
              <a:avLst/>
            </a:prstGeom>
          </p:spPr>
        </p:pic>
        <p:pic>
          <p:nvPicPr>
            <p:cNvPr id="377" name="Picture 3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171F15-4C80-40CE-8011-02657D16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156716"/>
              <a:ext cx="577215" cy="578358"/>
            </a:xfrm>
            <a:prstGeom prst="rect">
              <a:avLst/>
            </a:prstGeom>
          </p:spPr>
        </p:pic>
        <p:pic>
          <p:nvPicPr>
            <p:cNvPr id="379" name="Picture 3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F41BBD-3730-3A68-FFE4-C41E2681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156716"/>
              <a:ext cx="577215" cy="578358"/>
            </a:xfrm>
            <a:prstGeom prst="rect">
              <a:avLst/>
            </a:prstGeom>
          </p:spPr>
        </p:pic>
        <p:pic>
          <p:nvPicPr>
            <p:cNvPr id="381" name="Picture 3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AC2094-A23F-0265-E86F-A08188440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156716"/>
              <a:ext cx="577215" cy="578358"/>
            </a:xfrm>
            <a:prstGeom prst="rect">
              <a:avLst/>
            </a:prstGeom>
          </p:spPr>
        </p:pic>
        <p:pic>
          <p:nvPicPr>
            <p:cNvPr id="383" name="Picture 3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D1B509-C7B3-DF86-EF77-3F2A8ECC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156716"/>
              <a:ext cx="70485" cy="578358"/>
            </a:xfrm>
            <a:prstGeom prst="rect">
              <a:avLst/>
            </a:prstGeom>
          </p:spPr>
        </p:pic>
        <p:pic>
          <p:nvPicPr>
            <p:cNvPr id="385" name="Picture 3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B6185-3D31-E030-090B-92C3260E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735074"/>
              <a:ext cx="577215" cy="578358"/>
            </a:xfrm>
            <a:prstGeom prst="rect">
              <a:avLst/>
            </a:prstGeom>
          </p:spPr>
        </p:pic>
        <p:pic>
          <p:nvPicPr>
            <p:cNvPr id="387" name="Picture 3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065B3E1-AFE1-53B8-5E47-86715362A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735074"/>
              <a:ext cx="577215" cy="578358"/>
            </a:xfrm>
            <a:prstGeom prst="rect">
              <a:avLst/>
            </a:prstGeom>
          </p:spPr>
        </p:pic>
        <p:pic>
          <p:nvPicPr>
            <p:cNvPr id="389" name="Picture 3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4B16083-9FBD-DBC3-98D8-4D8E2AFA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735074"/>
              <a:ext cx="577215" cy="578358"/>
            </a:xfrm>
            <a:prstGeom prst="rect">
              <a:avLst/>
            </a:prstGeom>
          </p:spPr>
        </p:pic>
        <p:pic>
          <p:nvPicPr>
            <p:cNvPr id="391" name="Picture 3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6DFCCB-84BA-7D25-A376-00D4D694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735074"/>
              <a:ext cx="577215" cy="578358"/>
            </a:xfrm>
            <a:prstGeom prst="rect">
              <a:avLst/>
            </a:prstGeom>
          </p:spPr>
        </p:pic>
        <p:pic>
          <p:nvPicPr>
            <p:cNvPr id="393" name="Picture 3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56A0765-96AE-F627-3921-E14D4930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735074"/>
              <a:ext cx="577215" cy="578358"/>
            </a:xfrm>
            <a:prstGeom prst="rect">
              <a:avLst/>
            </a:prstGeom>
          </p:spPr>
        </p:pic>
        <p:pic>
          <p:nvPicPr>
            <p:cNvPr id="395" name="Picture 3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74D2BE-4699-BCAC-69C8-FC0F338B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735074"/>
              <a:ext cx="577215" cy="578358"/>
            </a:xfrm>
            <a:prstGeom prst="rect">
              <a:avLst/>
            </a:prstGeom>
          </p:spPr>
        </p:pic>
        <p:pic>
          <p:nvPicPr>
            <p:cNvPr id="397" name="Picture 3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FCD61F7-2503-9729-BCA6-94953CEE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735074"/>
              <a:ext cx="577215" cy="578358"/>
            </a:xfrm>
            <a:prstGeom prst="rect">
              <a:avLst/>
            </a:prstGeom>
          </p:spPr>
        </p:pic>
        <p:pic>
          <p:nvPicPr>
            <p:cNvPr id="399" name="Picture 3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B158D5-6D43-0934-BCAF-D6203F645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735074"/>
              <a:ext cx="577215" cy="578358"/>
            </a:xfrm>
            <a:prstGeom prst="rect">
              <a:avLst/>
            </a:prstGeom>
          </p:spPr>
        </p:pic>
        <p:pic>
          <p:nvPicPr>
            <p:cNvPr id="401" name="Picture 4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DCC5D4-877C-A0EE-A08C-DDD4AB3D7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735074"/>
              <a:ext cx="577215" cy="578358"/>
            </a:xfrm>
            <a:prstGeom prst="rect">
              <a:avLst/>
            </a:prstGeom>
          </p:spPr>
        </p:pic>
        <p:pic>
          <p:nvPicPr>
            <p:cNvPr id="403" name="Picture 4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082BD8-4664-DB70-C595-FB16C764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735074"/>
              <a:ext cx="577215" cy="578358"/>
            </a:xfrm>
            <a:prstGeom prst="rect">
              <a:avLst/>
            </a:prstGeom>
          </p:spPr>
        </p:pic>
        <p:pic>
          <p:nvPicPr>
            <p:cNvPr id="405" name="Picture 4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551A70C-3ABD-D020-8C4A-9FEB94A34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735074"/>
              <a:ext cx="577215" cy="578358"/>
            </a:xfrm>
            <a:prstGeom prst="rect">
              <a:avLst/>
            </a:prstGeom>
          </p:spPr>
        </p:pic>
        <p:pic>
          <p:nvPicPr>
            <p:cNvPr id="407" name="Picture 4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2984F16-51F9-D6E0-E3DC-8D77A2D42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735074"/>
              <a:ext cx="577215" cy="578358"/>
            </a:xfrm>
            <a:prstGeom prst="rect">
              <a:avLst/>
            </a:prstGeom>
          </p:spPr>
        </p:pic>
        <p:pic>
          <p:nvPicPr>
            <p:cNvPr id="409" name="Picture 4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05A855-7096-2D66-5EC5-3DF9B0265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735074"/>
              <a:ext cx="577215" cy="578358"/>
            </a:xfrm>
            <a:prstGeom prst="rect">
              <a:avLst/>
            </a:prstGeom>
          </p:spPr>
        </p:pic>
        <p:pic>
          <p:nvPicPr>
            <p:cNvPr id="411" name="Picture 4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919D6E-B9F8-0204-EAC5-4CA9967C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735074"/>
              <a:ext cx="577215" cy="578358"/>
            </a:xfrm>
            <a:prstGeom prst="rect">
              <a:avLst/>
            </a:prstGeom>
          </p:spPr>
        </p:pic>
        <p:pic>
          <p:nvPicPr>
            <p:cNvPr id="413" name="Picture 4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9A118E-B769-4644-4CC4-826A1F8E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735074"/>
              <a:ext cx="577215" cy="578358"/>
            </a:xfrm>
            <a:prstGeom prst="rect">
              <a:avLst/>
            </a:prstGeom>
          </p:spPr>
        </p:pic>
        <p:pic>
          <p:nvPicPr>
            <p:cNvPr id="415" name="Picture 4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FABA34-7940-7563-C6A8-7290B08D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735074"/>
              <a:ext cx="577215" cy="578358"/>
            </a:xfrm>
            <a:prstGeom prst="rect">
              <a:avLst/>
            </a:prstGeom>
          </p:spPr>
        </p:pic>
        <p:pic>
          <p:nvPicPr>
            <p:cNvPr id="417" name="Picture 4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7438906-7488-E199-5AAB-319BF820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735074"/>
              <a:ext cx="577215" cy="578358"/>
            </a:xfrm>
            <a:prstGeom prst="rect">
              <a:avLst/>
            </a:prstGeom>
          </p:spPr>
        </p:pic>
        <p:pic>
          <p:nvPicPr>
            <p:cNvPr id="419" name="Picture 4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8CD134-E55D-F977-7BDA-839098821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735074"/>
              <a:ext cx="577215" cy="578358"/>
            </a:xfrm>
            <a:prstGeom prst="rect">
              <a:avLst/>
            </a:prstGeom>
          </p:spPr>
        </p:pic>
        <p:pic>
          <p:nvPicPr>
            <p:cNvPr id="421" name="Picture 4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CBC81E-3572-45A9-8F99-8B45044F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735074"/>
              <a:ext cx="577215" cy="578358"/>
            </a:xfrm>
            <a:prstGeom prst="rect">
              <a:avLst/>
            </a:prstGeom>
          </p:spPr>
        </p:pic>
        <p:pic>
          <p:nvPicPr>
            <p:cNvPr id="423" name="Picture 4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9DA480-AC61-5C3D-BC0A-FFC5DBA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735074"/>
              <a:ext cx="577215" cy="578358"/>
            </a:xfrm>
            <a:prstGeom prst="rect">
              <a:avLst/>
            </a:prstGeom>
          </p:spPr>
        </p:pic>
        <p:pic>
          <p:nvPicPr>
            <p:cNvPr id="425" name="Picture 4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FFA15A8-A6CB-462C-FBFC-B3354092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735074"/>
              <a:ext cx="577215" cy="578358"/>
            </a:xfrm>
            <a:prstGeom prst="rect">
              <a:avLst/>
            </a:prstGeom>
          </p:spPr>
        </p:pic>
        <p:pic>
          <p:nvPicPr>
            <p:cNvPr id="427" name="Picture 4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B0F06E-BFA2-143D-C32D-EFE7E377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735074"/>
              <a:ext cx="70485" cy="578358"/>
            </a:xfrm>
            <a:prstGeom prst="rect">
              <a:avLst/>
            </a:prstGeom>
          </p:spPr>
        </p:pic>
        <p:pic>
          <p:nvPicPr>
            <p:cNvPr id="429" name="Picture 4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85113DF-3E21-C7D3-9DC2-1880EED6C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313432"/>
              <a:ext cx="577215" cy="578358"/>
            </a:xfrm>
            <a:prstGeom prst="rect">
              <a:avLst/>
            </a:prstGeom>
          </p:spPr>
        </p:pic>
        <p:pic>
          <p:nvPicPr>
            <p:cNvPr id="431" name="Picture 4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7C65FCD-0CBD-C6BC-BFE3-8BF1D46A7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313432"/>
              <a:ext cx="577215" cy="578358"/>
            </a:xfrm>
            <a:prstGeom prst="rect">
              <a:avLst/>
            </a:prstGeom>
          </p:spPr>
        </p:pic>
        <p:pic>
          <p:nvPicPr>
            <p:cNvPr id="433" name="Picture 4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42DE1-CADE-18EC-FA6B-A04D668B0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313432"/>
              <a:ext cx="577215" cy="578358"/>
            </a:xfrm>
            <a:prstGeom prst="rect">
              <a:avLst/>
            </a:prstGeom>
          </p:spPr>
        </p:pic>
        <p:pic>
          <p:nvPicPr>
            <p:cNvPr id="435" name="Picture 4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FB2350-1EC4-37D6-1AC2-C1306537B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313432"/>
              <a:ext cx="577215" cy="578358"/>
            </a:xfrm>
            <a:prstGeom prst="rect">
              <a:avLst/>
            </a:prstGeom>
          </p:spPr>
        </p:pic>
        <p:pic>
          <p:nvPicPr>
            <p:cNvPr id="437" name="Picture 4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8DD1-45ED-7017-D0D6-31DD0CFB5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313432"/>
              <a:ext cx="577215" cy="578358"/>
            </a:xfrm>
            <a:prstGeom prst="rect">
              <a:avLst/>
            </a:prstGeom>
          </p:spPr>
        </p:pic>
        <p:pic>
          <p:nvPicPr>
            <p:cNvPr id="439" name="Picture 4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7C6B358-540D-A4EE-7E9C-3A4D8316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313432"/>
              <a:ext cx="577215" cy="578358"/>
            </a:xfrm>
            <a:prstGeom prst="rect">
              <a:avLst/>
            </a:prstGeom>
          </p:spPr>
        </p:pic>
        <p:pic>
          <p:nvPicPr>
            <p:cNvPr id="441" name="Picture 4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7560E-9607-2687-BD51-A0750DE49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313432"/>
              <a:ext cx="577215" cy="578358"/>
            </a:xfrm>
            <a:prstGeom prst="rect">
              <a:avLst/>
            </a:prstGeom>
          </p:spPr>
        </p:pic>
        <p:pic>
          <p:nvPicPr>
            <p:cNvPr id="443" name="Picture 4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32087B-A7D0-030E-EBED-D22EE1945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313432"/>
              <a:ext cx="577215" cy="578358"/>
            </a:xfrm>
            <a:prstGeom prst="rect">
              <a:avLst/>
            </a:prstGeom>
          </p:spPr>
        </p:pic>
        <p:pic>
          <p:nvPicPr>
            <p:cNvPr id="445" name="Picture 4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C766D48-4914-ACE0-E389-0DF62F328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313432"/>
              <a:ext cx="577215" cy="578358"/>
            </a:xfrm>
            <a:prstGeom prst="rect">
              <a:avLst/>
            </a:prstGeom>
          </p:spPr>
        </p:pic>
        <p:pic>
          <p:nvPicPr>
            <p:cNvPr id="447" name="Picture 4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84B7EB-4E21-099D-7E8F-24C8D376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313432"/>
              <a:ext cx="577215" cy="578358"/>
            </a:xfrm>
            <a:prstGeom prst="rect">
              <a:avLst/>
            </a:prstGeom>
          </p:spPr>
        </p:pic>
        <p:pic>
          <p:nvPicPr>
            <p:cNvPr id="449" name="Picture 4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51B4B3-1361-39FE-EBAE-7342D132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313432"/>
              <a:ext cx="577215" cy="578358"/>
            </a:xfrm>
            <a:prstGeom prst="rect">
              <a:avLst/>
            </a:prstGeom>
          </p:spPr>
        </p:pic>
        <p:pic>
          <p:nvPicPr>
            <p:cNvPr id="451" name="Picture 4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50CDB8-4B54-5213-35CF-DCA45019F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313432"/>
              <a:ext cx="577215" cy="578358"/>
            </a:xfrm>
            <a:prstGeom prst="rect">
              <a:avLst/>
            </a:prstGeom>
          </p:spPr>
        </p:pic>
        <p:pic>
          <p:nvPicPr>
            <p:cNvPr id="453" name="Picture 4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B70795-6829-36F4-E95C-8765E4ED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313432"/>
              <a:ext cx="577215" cy="578358"/>
            </a:xfrm>
            <a:prstGeom prst="rect">
              <a:avLst/>
            </a:prstGeom>
          </p:spPr>
        </p:pic>
        <p:pic>
          <p:nvPicPr>
            <p:cNvPr id="455" name="Picture 4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72937D-545D-6B8B-28BB-9E8166BE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313432"/>
              <a:ext cx="577215" cy="578358"/>
            </a:xfrm>
            <a:prstGeom prst="rect">
              <a:avLst/>
            </a:prstGeom>
          </p:spPr>
        </p:pic>
        <p:pic>
          <p:nvPicPr>
            <p:cNvPr id="457" name="Picture 4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7887392-921B-B3F4-478A-FA627506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313432"/>
              <a:ext cx="577215" cy="578358"/>
            </a:xfrm>
            <a:prstGeom prst="rect">
              <a:avLst/>
            </a:prstGeom>
          </p:spPr>
        </p:pic>
        <p:pic>
          <p:nvPicPr>
            <p:cNvPr id="459" name="Picture 4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BE89135-9C10-1289-4A47-218576C08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313432"/>
              <a:ext cx="577215" cy="578358"/>
            </a:xfrm>
            <a:prstGeom prst="rect">
              <a:avLst/>
            </a:prstGeom>
          </p:spPr>
        </p:pic>
        <p:pic>
          <p:nvPicPr>
            <p:cNvPr id="461" name="Picture 4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C9A82C-0713-B87E-3CDD-21293ACF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313432"/>
              <a:ext cx="577215" cy="578358"/>
            </a:xfrm>
            <a:prstGeom prst="rect">
              <a:avLst/>
            </a:prstGeom>
          </p:spPr>
        </p:pic>
        <p:pic>
          <p:nvPicPr>
            <p:cNvPr id="463" name="Picture 4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3669CF-1424-1BCC-5D50-3C057249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313432"/>
              <a:ext cx="577215" cy="578358"/>
            </a:xfrm>
            <a:prstGeom prst="rect">
              <a:avLst/>
            </a:prstGeom>
          </p:spPr>
        </p:pic>
        <p:pic>
          <p:nvPicPr>
            <p:cNvPr id="465" name="Picture 4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F19D18-7B60-4ABB-6DE9-025073C6D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313432"/>
              <a:ext cx="577215" cy="578358"/>
            </a:xfrm>
            <a:prstGeom prst="rect">
              <a:avLst/>
            </a:prstGeom>
          </p:spPr>
        </p:pic>
        <p:pic>
          <p:nvPicPr>
            <p:cNvPr id="467" name="Picture 4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4D787B-7E41-DEE9-9A67-8E93C26D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313432"/>
              <a:ext cx="577215" cy="578358"/>
            </a:xfrm>
            <a:prstGeom prst="rect">
              <a:avLst/>
            </a:prstGeom>
          </p:spPr>
        </p:pic>
        <p:pic>
          <p:nvPicPr>
            <p:cNvPr id="469" name="Picture 4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147855D-D304-B8B3-86B6-727E516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313432"/>
              <a:ext cx="577215" cy="578358"/>
            </a:xfrm>
            <a:prstGeom prst="rect">
              <a:avLst/>
            </a:prstGeom>
          </p:spPr>
        </p:pic>
        <p:pic>
          <p:nvPicPr>
            <p:cNvPr id="471" name="Picture 4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59461C-D334-809F-8121-E81FBFD8D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313432"/>
              <a:ext cx="70485" cy="578358"/>
            </a:xfrm>
            <a:prstGeom prst="rect">
              <a:avLst/>
            </a:prstGeom>
          </p:spPr>
        </p:pic>
        <p:pic>
          <p:nvPicPr>
            <p:cNvPr id="473" name="Picture 4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BEB28FF-9E3A-301C-BB26-9E0CBEB5C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891790"/>
              <a:ext cx="577215" cy="578358"/>
            </a:xfrm>
            <a:prstGeom prst="rect">
              <a:avLst/>
            </a:prstGeom>
          </p:spPr>
        </p:pic>
        <p:pic>
          <p:nvPicPr>
            <p:cNvPr id="475" name="Picture 4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2AE7B11-E3BC-7CD9-5161-9F8192AC4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891790"/>
              <a:ext cx="577215" cy="578358"/>
            </a:xfrm>
            <a:prstGeom prst="rect">
              <a:avLst/>
            </a:prstGeom>
          </p:spPr>
        </p:pic>
        <p:pic>
          <p:nvPicPr>
            <p:cNvPr id="477" name="Picture 4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B2883EF-7DFE-B70B-80CE-6A856EB0A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891790"/>
              <a:ext cx="577215" cy="578358"/>
            </a:xfrm>
            <a:prstGeom prst="rect">
              <a:avLst/>
            </a:prstGeom>
          </p:spPr>
        </p:pic>
        <p:pic>
          <p:nvPicPr>
            <p:cNvPr id="479" name="Picture 4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755BA40-B952-710C-7DF5-AB9DFB6F5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891790"/>
              <a:ext cx="577215" cy="578358"/>
            </a:xfrm>
            <a:prstGeom prst="rect">
              <a:avLst/>
            </a:prstGeom>
          </p:spPr>
        </p:pic>
        <p:pic>
          <p:nvPicPr>
            <p:cNvPr id="481" name="Picture 4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A98DB7-2CAF-5CEC-46A3-8A9EBAB5C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891790"/>
              <a:ext cx="577215" cy="578358"/>
            </a:xfrm>
            <a:prstGeom prst="rect">
              <a:avLst/>
            </a:prstGeom>
          </p:spPr>
        </p:pic>
        <p:pic>
          <p:nvPicPr>
            <p:cNvPr id="483" name="Picture 4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DDF97-9F70-819A-59BD-3FFCA67AE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891790"/>
              <a:ext cx="577215" cy="578358"/>
            </a:xfrm>
            <a:prstGeom prst="rect">
              <a:avLst/>
            </a:prstGeom>
          </p:spPr>
        </p:pic>
        <p:pic>
          <p:nvPicPr>
            <p:cNvPr id="485" name="Picture 4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4E6614-028A-03EC-6A31-DC9E475EB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891790"/>
              <a:ext cx="577215" cy="578358"/>
            </a:xfrm>
            <a:prstGeom prst="rect">
              <a:avLst/>
            </a:prstGeom>
          </p:spPr>
        </p:pic>
        <p:pic>
          <p:nvPicPr>
            <p:cNvPr id="487" name="Picture 4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E5A17C7-D02C-2EF5-4ECC-3104FE0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891790"/>
              <a:ext cx="577215" cy="578358"/>
            </a:xfrm>
            <a:prstGeom prst="rect">
              <a:avLst/>
            </a:prstGeom>
          </p:spPr>
        </p:pic>
        <p:pic>
          <p:nvPicPr>
            <p:cNvPr id="489" name="Picture 4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C652F8F-33A2-18D6-FEBB-E1BAD1DCF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891790"/>
              <a:ext cx="577215" cy="578358"/>
            </a:xfrm>
            <a:prstGeom prst="rect">
              <a:avLst/>
            </a:prstGeom>
          </p:spPr>
        </p:pic>
        <p:pic>
          <p:nvPicPr>
            <p:cNvPr id="491" name="Picture 4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201AC9-A89C-A8C5-1BEC-752A6F37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891790"/>
              <a:ext cx="577215" cy="578358"/>
            </a:xfrm>
            <a:prstGeom prst="rect">
              <a:avLst/>
            </a:prstGeom>
          </p:spPr>
        </p:pic>
        <p:pic>
          <p:nvPicPr>
            <p:cNvPr id="493" name="Picture 4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7C5971F-A2CC-C81C-D552-F1408A54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891790"/>
              <a:ext cx="577215" cy="578358"/>
            </a:xfrm>
            <a:prstGeom prst="rect">
              <a:avLst/>
            </a:prstGeom>
          </p:spPr>
        </p:pic>
        <p:pic>
          <p:nvPicPr>
            <p:cNvPr id="495" name="Picture 4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FF2D88F-C782-4108-2596-878A5E83A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891790"/>
              <a:ext cx="577215" cy="578358"/>
            </a:xfrm>
            <a:prstGeom prst="rect">
              <a:avLst/>
            </a:prstGeom>
          </p:spPr>
        </p:pic>
        <p:pic>
          <p:nvPicPr>
            <p:cNvPr id="497" name="Picture 4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02D57A-E25A-BD9D-6BC6-7191CBF61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891790"/>
              <a:ext cx="577215" cy="578358"/>
            </a:xfrm>
            <a:prstGeom prst="rect">
              <a:avLst/>
            </a:prstGeom>
          </p:spPr>
        </p:pic>
        <p:pic>
          <p:nvPicPr>
            <p:cNvPr id="499" name="Picture 4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06B40-16E0-1D41-07BD-6FDC46B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891790"/>
              <a:ext cx="577215" cy="578358"/>
            </a:xfrm>
            <a:prstGeom prst="rect">
              <a:avLst/>
            </a:prstGeom>
          </p:spPr>
        </p:pic>
        <p:pic>
          <p:nvPicPr>
            <p:cNvPr id="501" name="Picture 5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002E0A-C936-F75E-2088-6FEA491E7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891790"/>
              <a:ext cx="577215" cy="578358"/>
            </a:xfrm>
            <a:prstGeom prst="rect">
              <a:avLst/>
            </a:prstGeom>
          </p:spPr>
        </p:pic>
        <p:pic>
          <p:nvPicPr>
            <p:cNvPr id="503" name="Picture 5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B84BA66-CF15-DBFE-ADA7-444169A3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891790"/>
              <a:ext cx="577215" cy="578358"/>
            </a:xfrm>
            <a:prstGeom prst="rect">
              <a:avLst/>
            </a:prstGeom>
          </p:spPr>
        </p:pic>
        <p:pic>
          <p:nvPicPr>
            <p:cNvPr id="505" name="Picture 5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71EABA0-14F8-31DB-294D-7F28F70AC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891790"/>
              <a:ext cx="577215" cy="578358"/>
            </a:xfrm>
            <a:prstGeom prst="rect">
              <a:avLst/>
            </a:prstGeom>
          </p:spPr>
        </p:pic>
        <p:pic>
          <p:nvPicPr>
            <p:cNvPr id="507" name="Picture 5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6C281C3-037B-0D7A-2589-86A09832B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891790"/>
              <a:ext cx="577215" cy="578358"/>
            </a:xfrm>
            <a:prstGeom prst="rect">
              <a:avLst/>
            </a:prstGeom>
          </p:spPr>
        </p:pic>
        <p:pic>
          <p:nvPicPr>
            <p:cNvPr id="509" name="Picture 5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6F122EE-2784-EFE7-7218-557E7A61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891790"/>
              <a:ext cx="577215" cy="578358"/>
            </a:xfrm>
            <a:prstGeom prst="rect">
              <a:avLst/>
            </a:prstGeom>
          </p:spPr>
        </p:pic>
        <p:pic>
          <p:nvPicPr>
            <p:cNvPr id="511" name="Picture 5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F4A63C-9164-20D0-5BB0-91103F53D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891790"/>
              <a:ext cx="577215" cy="578358"/>
            </a:xfrm>
            <a:prstGeom prst="rect">
              <a:avLst/>
            </a:prstGeom>
          </p:spPr>
        </p:pic>
        <p:pic>
          <p:nvPicPr>
            <p:cNvPr id="513" name="Picture 5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BA44AA-AEAF-E711-F893-1EFAE2FA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891790"/>
              <a:ext cx="577215" cy="578358"/>
            </a:xfrm>
            <a:prstGeom prst="rect">
              <a:avLst/>
            </a:prstGeom>
          </p:spPr>
        </p:pic>
        <p:pic>
          <p:nvPicPr>
            <p:cNvPr id="515" name="Picture 5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D466D0B-E640-17CA-E92E-9F566712B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891790"/>
              <a:ext cx="70485" cy="578358"/>
            </a:xfrm>
            <a:prstGeom prst="rect">
              <a:avLst/>
            </a:prstGeom>
          </p:spPr>
        </p:pic>
        <p:pic>
          <p:nvPicPr>
            <p:cNvPr id="517" name="Picture 5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B72B3-5DA9-3B5F-F7DF-03A77626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3470148"/>
              <a:ext cx="577215" cy="578358"/>
            </a:xfrm>
            <a:prstGeom prst="rect">
              <a:avLst/>
            </a:prstGeom>
          </p:spPr>
        </p:pic>
        <p:pic>
          <p:nvPicPr>
            <p:cNvPr id="519" name="Picture 5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7DCBD-356F-C272-7711-1720C5B27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3470148"/>
              <a:ext cx="577215" cy="578358"/>
            </a:xfrm>
            <a:prstGeom prst="rect">
              <a:avLst/>
            </a:prstGeom>
          </p:spPr>
        </p:pic>
        <p:pic>
          <p:nvPicPr>
            <p:cNvPr id="521" name="Picture 5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E6F9FD-36EE-1F71-35EB-EF8380869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3470148"/>
              <a:ext cx="577215" cy="578358"/>
            </a:xfrm>
            <a:prstGeom prst="rect">
              <a:avLst/>
            </a:prstGeom>
          </p:spPr>
        </p:pic>
        <p:pic>
          <p:nvPicPr>
            <p:cNvPr id="523" name="Picture 5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B3E21B-C0A4-D906-E2F8-958093FEC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3470148"/>
              <a:ext cx="577215" cy="578358"/>
            </a:xfrm>
            <a:prstGeom prst="rect">
              <a:avLst/>
            </a:prstGeom>
          </p:spPr>
        </p:pic>
        <p:pic>
          <p:nvPicPr>
            <p:cNvPr id="525" name="Picture 5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32A811-B6D3-605B-E06C-CABDBDCFA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3470148"/>
              <a:ext cx="577215" cy="578358"/>
            </a:xfrm>
            <a:prstGeom prst="rect">
              <a:avLst/>
            </a:prstGeom>
          </p:spPr>
        </p:pic>
        <p:pic>
          <p:nvPicPr>
            <p:cNvPr id="527" name="Picture 5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889AA8A-6207-95B9-6B6F-3BEDB255D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3470148"/>
              <a:ext cx="577215" cy="578358"/>
            </a:xfrm>
            <a:prstGeom prst="rect">
              <a:avLst/>
            </a:prstGeom>
          </p:spPr>
        </p:pic>
        <p:pic>
          <p:nvPicPr>
            <p:cNvPr id="529" name="Picture 5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32B488-FD53-C62E-D1AC-231F26B85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3470148"/>
              <a:ext cx="577215" cy="578358"/>
            </a:xfrm>
            <a:prstGeom prst="rect">
              <a:avLst/>
            </a:prstGeom>
          </p:spPr>
        </p:pic>
        <p:pic>
          <p:nvPicPr>
            <p:cNvPr id="531" name="Picture 5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64F73ED-213B-D2FA-102F-27570D4BA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3470148"/>
              <a:ext cx="577215" cy="578358"/>
            </a:xfrm>
            <a:prstGeom prst="rect">
              <a:avLst/>
            </a:prstGeom>
          </p:spPr>
        </p:pic>
        <p:pic>
          <p:nvPicPr>
            <p:cNvPr id="533" name="Picture 5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1F957-71F0-6D93-21A6-33EC7F39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3470148"/>
              <a:ext cx="577215" cy="578358"/>
            </a:xfrm>
            <a:prstGeom prst="rect">
              <a:avLst/>
            </a:prstGeom>
          </p:spPr>
        </p:pic>
        <p:pic>
          <p:nvPicPr>
            <p:cNvPr id="535" name="Picture 5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F64AC8-5E13-28BD-13B8-D032AB90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3470148"/>
              <a:ext cx="577215" cy="578358"/>
            </a:xfrm>
            <a:prstGeom prst="rect">
              <a:avLst/>
            </a:prstGeom>
          </p:spPr>
        </p:pic>
        <p:pic>
          <p:nvPicPr>
            <p:cNvPr id="537" name="Picture 5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2CD2C5-E018-79F5-D566-CBCA9C08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3470148"/>
              <a:ext cx="577215" cy="578358"/>
            </a:xfrm>
            <a:prstGeom prst="rect">
              <a:avLst/>
            </a:prstGeom>
          </p:spPr>
        </p:pic>
        <p:pic>
          <p:nvPicPr>
            <p:cNvPr id="539" name="Picture 5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97B3550-F880-F814-FA1B-9431781E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3470148"/>
              <a:ext cx="577215" cy="578358"/>
            </a:xfrm>
            <a:prstGeom prst="rect">
              <a:avLst/>
            </a:prstGeom>
          </p:spPr>
        </p:pic>
        <p:pic>
          <p:nvPicPr>
            <p:cNvPr id="541" name="Picture 5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2CD993-C54D-9FA2-B8B6-FD0681E40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3470148"/>
              <a:ext cx="577215" cy="578358"/>
            </a:xfrm>
            <a:prstGeom prst="rect">
              <a:avLst/>
            </a:prstGeom>
          </p:spPr>
        </p:pic>
        <p:pic>
          <p:nvPicPr>
            <p:cNvPr id="543" name="Picture 5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0A1E0E1-B586-AB8A-6D64-75222AE5B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3470148"/>
              <a:ext cx="577215" cy="578358"/>
            </a:xfrm>
            <a:prstGeom prst="rect">
              <a:avLst/>
            </a:prstGeom>
          </p:spPr>
        </p:pic>
        <p:pic>
          <p:nvPicPr>
            <p:cNvPr id="545" name="Picture 5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B2E3302-4FC7-B9CA-6A99-354435818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3470148"/>
              <a:ext cx="577215" cy="578358"/>
            </a:xfrm>
            <a:prstGeom prst="rect">
              <a:avLst/>
            </a:prstGeom>
          </p:spPr>
        </p:pic>
        <p:pic>
          <p:nvPicPr>
            <p:cNvPr id="547" name="Picture 5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ADC54B0-FA7C-32BE-03C1-754C21A79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3470148"/>
              <a:ext cx="577215" cy="578358"/>
            </a:xfrm>
            <a:prstGeom prst="rect">
              <a:avLst/>
            </a:prstGeom>
          </p:spPr>
        </p:pic>
        <p:pic>
          <p:nvPicPr>
            <p:cNvPr id="549" name="Picture 5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DA5545F-570B-DDE7-0416-271B159C2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3470148"/>
              <a:ext cx="577215" cy="578358"/>
            </a:xfrm>
            <a:prstGeom prst="rect">
              <a:avLst/>
            </a:prstGeom>
          </p:spPr>
        </p:pic>
        <p:pic>
          <p:nvPicPr>
            <p:cNvPr id="551" name="Picture 5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FEA2DF-B611-A2DE-05CF-4833FAFC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3470148"/>
              <a:ext cx="577215" cy="578358"/>
            </a:xfrm>
            <a:prstGeom prst="rect">
              <a:avLst/>
            </a:prstGeom>
          </p:spPr>
        </p:pic>
        <p:pic>
          <p:nvPicPr>
            <p:cNvPr id="553" name="Picture 5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5C56F-B1F9-6388-9294-7EC8AA9C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3470148"/>
              <a:ext cx="577215" cy="578358"/>
            </a:xfrm>
            <a:prstGeom prst="rect">
              <a:avLst/>
            </a:prstGeom>
          </p:spPr>
        </p:pic>
        <p:pic>
          <p:nvPicPr>
            <p:cNvPr id="555" name="Picture 5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908790-11C9-0909-43D8-AE128CE8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3470148"/>
              <a:ext cx="577215" cy="578358"/>
            </a:xfrm>
            <a:prstGeom prst="rect">
              <a:avLst/>
            </a:prstGeom>
          </p:spPr>
        </p:pic>
        <p:pic>
          <p:nvPicPr>
            <p:cNvPr id="557" name="Picture 5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DB0301-9D01-1C9F-7C8D-C42A65A7C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3470148"/>
              <a:ext cx="577215" cy="578358"/>
            </a:xfrm>
            <a:prstGeom prst="rect">
              <a:avLst/>
            </a:prstGeom>
          </p:spPr>
        </p:pic>
        <p:pic>
          <p:nvPicPr>
            <p:cNvPr id="559" name="Picture 5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D515E5-44A9-5E62-6198-A66EF9FC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3470148"/>
              <a:ext cx="70485" cy="578358"/>
            </a:xfrm>
            <a:prstGeom prst="rect">
              <a:avLst/>
            </a:prstGeom>
          </p:spPr>
        </p:pic>
        <p:pic>
          <p:nvPicPr>
            <p:cNvPr id="561" name="Picture 5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DCA918E-0031-D262-7220-C8874B22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4048506"/>
              <a:ext cx="577215" cy="578358"/>
            </a:xfrm>
            <a:prstGeom prst="rect">
              <a:avLst/>
            </a:prstGeom>
          </p:spPr>
        </p:pic>
        <p:pic>
          <p:nvPicPr>
            <p:cNvPr id="563" name="Picture 5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4E44A76-D9FC-61F7-4432-0C9DD67B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4048506"/>
              <a:ext cx="577215" cy="578358"/>
            </a:xfrm>
            <a:prstGeom prst="rect">
              <a:avLst/>
            </a:prstGeom>
          </p:spPr>
        </p:pic>
        <p:pic>
          <p:nvPicPr>
            <p:cNvPr id="565" name="Picture 5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1FCE145-BD0F-2A70-B025-A7349B43F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4048506"/>
              <a:ext cx="577215" cy="578358"/>
            </a:xfrm>
            <a:prstGeom prst="rect">
              <a:avLst/>
            </a:prstGeom>
          </p:spPr>
        </p:pic>
        <p:pic>
          <p:nvPicPr>
            <p:cNvPr id="567" name="Picture 5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B1CE4A-F107-4E28-BC8F-8789C831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4048506"/>
              <a:ext cx="577215" cy="578358"/>
            </a:xfrm>
            <a:prstGeom prst="rect">
              <a:avLst/>
            </a:prstGeom>
          </p:spPr>
        </p:pic>
        <p:pic>
          <p:nvPicPr>
            <p:cNvPr id="569" name="Picture 5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4241439-C76F-AD29-18B3-A487FAB24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4048506"/>
              <a:ext cx="577215" cy="578358"/>
            </a:xfrm>
            <a:prstGeom prst="rect">
              <a:avLst/>
            </a:prstGeom>
          </p:spPr>
        </p:pic>
        <p:pic>
          <p:nvPicPr>
            <p:cNvPr id="571" name="Picture 5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B5153C-35EE-38D2-F753-9BB3A8C2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4048506"/>
              <a:ext cx="577215" cy="578358"/>
            </a:xfrm>
            <a:prstGeom prst="rect">
              <a:avLst/>
            </a:prstGeom>
          </p:spPr>
        </p:pic>
        <p:pic>
          <p:nvPicPr>
            <p:cNvPr id="573" name="Picture 5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F77741-3D1B-7E72-3C4F-539C8659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4048506"/>
              <a:ext cx="577215" cy="578358"/>
            </a:xfrm>
            <a:prstGeom prst="rect">
              <a:avLst/>
            </a:prstGeom>
          </p:spPr>
        </p:pic>
        <p:pic>
          <p:nvPicPr>
            <p:cNvPr id="575" name="Picture 5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F72435-056E-7541-C227-585B5037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4048506"/>
              <a:ext cx="577215" cy="578358"/>
            </a:xfrm>
            <a:prstGeom prst="rect">
              <a:avLst/>
            </a:prstGeom>
          </p:spPr>
        </p:pic>
        <p:pic>
          <p:nvPicPr>
            <p:cNvPr id="577" name="Picture 5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DF49D-A244-59F2-65F8-9C062C04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4048506"/>
              <a:ext cx="577215" cy="578358"/>
            </a:xfrm>
            <a:prstGeom prst="rect">
              <a:avLst/>
            </a:prstGeom>
          </p:spPr>
        </p:pic>
        <p:pic>
          <p:nvPicPr>
            <p:cNvPr id="579" name="Picture 5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EE399C2-45F9-33F9-1739-F1D87976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4048506"/>
              <a:ext cx="577215" cy="578358"/>
            </a:xfrm>
            <a:prstGeom prst="rect">
              <a:avLst/>
            </a:prstGeom>
          </p:spPr>
        </p:pic>
        <p:pic>
          <p:nvPicPr>
            <p:cNvPr id="581" name="Picture 5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38EC594-3F4C-68BF-B058-AE9B77672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4048506"/>
              <a:ext cx="577215" cy="578358"/>
            </a:xfrm>
            <a:prstGeom prst="rect">
              <a:avLst/>
            </a:prstGeom>
          </p:spPr>
        </p:pic>
        <p:pic>
          <p:nvPicPr>
            <p:cNvPr id="583" name="Picture 5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9BC3B45-1D0A-16EA-178B-D4C5A6412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4048506"/>
              <a:ext cx="577215" cy="578358"/>
            </a:xfrm>
            <a:prstGeom prst="rect">
              <a:avLst/>
            </a:prstGeom>
          </p:spPr>
        </p:pic>
        <p:pic>
          <p:nvPicPr>
            <p:cNvPr id="585" name="Picture 5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4EE49E-E067-BEEC-32EB-502190230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4048506"/>
              <a:ext cx="577215" cy="578358"/>
            </a:xfrm>
            <a:prstGeom prst="rect">
              <a:avLst/>
            </a:prstGeom>
          </p:spPr>
        </p:pic>
        <p:pic>
          <p:nvPicPr>
            <p:cNvPr id="587" name="Picture 5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62EABB-EA36-5E30-586A-CD5BEE7F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4048506"/>
              <a:ext cx="577215" cy="578358"/>
            </a:xfrm>
            <a:prstGeom prst="rect">
              <a:avLst/>
            </a:prstGeom>
          </p:spPr>
        </p:pic>
        <p:pic>
          <p:nvPicPr>
            <p:cNvPr id="589" name="Picture 5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B928E5-B26D-5C2B-709D-7530C3AF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4048506"/>
              <a:ext cx="577215" cy="578358"/>
            </a:xfrm>
            <a:prstGeom prst="rect">
              <a:avLst/>
            </a:prstGeom>
          </p:spPr>
        </p:pic>
        <p:pic>
          <p:nvPicPr>
            <p:cNvPr id="591" name="Picture 5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5EE28-B8C8-0948-A207-B6873011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4048506"/>
              <a:ext cx="577215" cy="578358"/>
            </a:xfrm>
            <a:prstGeom prst="rect">
              <a:avLst/>
            </a:prstGeom>
          </p:spPr>
        </p:pic>
        <p:pic>
          <p:nvPicPr>
            <p:cNvPr id="593" name="Picture 5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9BADCB-846E-CDF7-EF16-B776D51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4048506"/>
              <a:ext cx="577215" cy="578358"/>
            </a:xfrm>
            <a:prstGeom prst="rect">
              <a:avLst/>
            </a:prstGeom>
          </p:spPr>
        </p:pic>
        <p:pic>
          <p:nvPicPr>
            <p:cNvPr id="595" name="Picture 5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E8FEBEE-1450-703A-5613-0A291FE9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4048506"/>
              <a:ext cx="577215" cy="578358"/>
            </a:xfrm>
            <a:prstGeom prst="rect">
              <a:avLst/>
            </a:prstGeom>
          </p:spPr>
        </p:pic>
        <p:pic>
          <p:nvPicPr>
            <p:cNvPr id="597" name="Picture 5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4FEDE5-0CBD-C63D-578E-3D3D14100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4048506"/>
              <a:ext cx="577215" cy="578358"/>
            </a:xfrm>
            <a:prstGeom prst="rect">
              <a:avLst/>
            </a:prstGeom>
          </p:spPr>
        </p:pic>
        <p:pic>
          <p:nvPicPr>
            <p:cNvPr id="599" name="Picture 5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51215F-7A6A-96EF-E7E8-C3B539F4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4048506"/>
              <a:ext cx="577215" cy="578358"/>
            </a:xfrm>
            <a:prstGeom prst="rect">
              <a:avLst/>
            </a:prstGeom>
          </p:spPr>
        </p:pic>
        <p:pic>
          <p:nvPicPr>
            <p:cNvPr id="601" name="Picture 6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3B6488-52C6-6581-C16A-930063422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4048506"/>
              <a:ext cx="577215" cy="578358"/>
            </a:xfrm>
            <a:prstGeom prst="rect">
              <a:avLst/>
            </a:prstGeom>
          </p:spPr>
        </p:pic>
        <p:pic>
          <p:nvPicPr>
            <p:cNvPr id="603" name="Picture 6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3C69350-8077-4EB1-192E-39E614B38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4048506"/>
              <a:ext cx="70485" cy="578358"/>
            </a:xfrm>
            <a:prstGeom prst="rect">
              <a:avLst/>
            </a:prstGeom>
          </p:spPr>
        </p:pic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7EE892A-5855-4FA0-6DAC-0ED97C65CBB9}"/>
              </a:ext>
            </a:extLst>
          </p:cNvPr>
          <p:cNvGrpSpPr/>
          <p:nvPr/>
        </p:nvGrpSpPr>
        <p:grpSpPr>
          <a:xfrm>
            <a:off x="2142368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298BBF89-8C83-3B6C-2302-429A725D2DC3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18" name="Picture 7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D940D63-0519-2C8D-EDE4-6502B9CAD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19" name="Picture 7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471F77-FEB8-2E23-2C4A-8569A3D6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0" name="Picture 7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A4C503-3E72-EFC6-4FB9-577035C2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1" name="Picture 7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2C5B38-E73D-1477-6AE4-D25508C6E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2" name="Picture 7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7A1608-472E-2F11-C678-C82D283F6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C6C4321C-6A5D-5261-5F53-03C2F5EF870A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CDE6284-05B2-FBF3-8DF7-0272048B8087}"/>
              </a:ext>
            </a:extLst>
          </p:cNvPr>
          <p:cNvGrpSpPr/>
          <p:nvPr/>
        </p:nvGrpSpPr>
        <p:grpSpPr>
          <a:xfrm>
            <a:off x="6059415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D9C0F3B8-E475-1593-EF06-76144DB79D98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26" name="Picture 7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C04B974-1A96-D5A9-463D-2B9639F8BD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7" name="Picture 7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8025C33-53F0-D15C-E6D4-FBA07F5E9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8" name="Picture 7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23C715-2481-7E32-BB5D-405ED85BE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9" name="Picture 72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AD3DCD-1EEB-F12D-3EEC-DC445EE15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0" name="Picture 7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33ED8-ADCA-571B-D50C-3CE49F84D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A9E4E1D-C1FB-797B-E1A5-841E13715F6D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6031A86-BB76-DCC4-5F2C-55BB78C9D313}"/>
              </a:ext>
            </a:extLst>
          </p:cNvPr>
          <p:cNvGrpSpPr/>
          <p:nvPr/>
        </p:nvGrpSpPr>
        <p:grpSpPr>
          <a:xfrm>
            <a:off x="9899015" y="-4689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52B333D7-A528-8C17-357C-66B981068A05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34" name="Picture 7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B35BC2-0234-627A-2125-FFC2C3675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5" name="Picture 73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222506-17E4-A7EC-95DD-1C801575E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6" name="Picture 7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3219FB0-AC38-2075-7BB9-CC7371871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7" name="Picture 73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3C49C-2010-340A-24B7-B1CBEDC9A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8" name="Picture 7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849D6E-7895-0048-AE25-531C1BD15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44D718E-4A60-64E0-7B30-6E1F37FBA850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52B3094F-00FD-6265-57DF-AE65A3AB6A71}"/>
              </a:ext>
            </a:extLst>
          </p:cNvPr>
          <p:cNvGrpSpPr/>
          <p:nvPr/>
        </p:nvGrpSpPr>
        <p:grpSpPr>
          <a:xfrm>
            <a:off x="399345" y="1289013"/>
            <a:ext cx="1341940" cy="1727865"/>
            <a:chOff x="399345" y="1289013"/>
            <a:chExt cx="1341940" cy="1727865"/>
          </a:xfrm>
        </p:grpSpPr>
        <p:pic>
          <p:nvPicPr>
            <p:cNvPr id="851" name="Picture 850">
              <a:extLst>
                <a:ext uri="{FF2B5EF4-FFF2-40B4-BE49-F238E27FC236}">
                  <a16:creationId xmlns:a16="http://schemas.microsoft.com/office/drawing/2014/main" id="{5EBEEB2A-44FB-BE80-B2A4-77AE6E66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864BDC7-048F-3272-6B87-7829E46CEF4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740" name="Picture 7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8D8589-907E-F447-3161-36F8007078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1" name="Picture 74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D78E19F-B4CF-60FF-A977-DB06AD371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2" name="Picture 7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48E7C7-4752-26BC-D33C-42B195047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3" name="Picture 74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E6DDF4-8E05-F93A-4F6D-92E0A0FAF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4" name="Picture 7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7C8E13A-8FC7-A092-0647-4F934555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5" name="Picture 7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FD499D-B241-2E88-56FA-D30BEFF25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6" name="Picture 7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183C598-30CE-F2C0-006D-F4DF38927E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7" name="Picture 74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6CB094B-9CB3-9B00-9E98-C39868CBA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8" name="Picture 7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C4AC4C-5827-9F25-A3F1-ED7D641DE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9" name="Picture 74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65F7BC-4141-A4AB-DB53-643B63A1B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0" name="Picture 7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F9245-6A43-513F-3619-B5FDB0C34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1" name="Picture 75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3FDCF1-D953-1305-F6EB-EE52488FB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2" name="Picture 7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62DD9FB-B20D-1689-EF88-A4485978D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3" name="Picture 75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12179D-8CF1-2F0A-A369-3236E0E0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4" name="Picture 7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51EB342-A6CC-444B-5096-DA37BA650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5" name="Picture 7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EDD4316-1484-9775-A4B0-6274C0FA5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6" name="Picture 7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2AB16CE-C28A-A794-01E9-F36A7E0E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7" name="Picture 7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F55EC8A-059D-0378-8DE6-8BB6386908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8" name="Picture 7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A2030C-F026-9539-BB24-95D405F58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9" name="Picture 7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B504CE-BD42-63C2-4F21-752D382B84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B2AF667-D304-8EFA-AA1E-2E4521E8B7E5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1" name="Picture 7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AEB968E-16C3-FFCE-E4B3-BFE5CD78F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2" name="Picture 7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D39E2C-DD02-AFC7-A617-0C796F10F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40241F3A-5620-2BAA-22A0-DD9A55E9FE1A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4" name="Picture 7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E458D47-FAF9-207C-B87A-BC4F14328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5" name="Picture 7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B0F7EB2-2F7C-E300-12C3-DA9328A2F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6" name="Picture 7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D2F858-0F74-AE1B-DADC-E447B9026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7" name="Picture 7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D00EB2-1444-AF6C-6A80-6A618262C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8" name="Picture 7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9C1774-F73A-E3C9-AEE0-2F7947199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9" name="Picture 7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67D32-9E7F-7854-8F96-B1B2D16BF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0" name="Picture 7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6E2D0A9-D1B4-52C4-9F6D-F07732912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1" name="Picture 7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FE1B5F4-B782-0B5A-D735-D6E9697D01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2" name="Picture 7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E98219D-91F9-8811-C8C9-1474EB9BF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3" name="Picture 7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443F2A-35D8-B209-6C14-BC045D25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C211F15-0C04-2825-C05E-BBCE3928134E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9C3207FC-F0DC-411E-A336-D0AF479097CD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075CF9CB-7BDA-AC9E-C0B5-EC56730EC356}"/>
              </a:ext>
            </a:extLst>
          </p:cNvPr>
          <p:cNvGrpSpPr/>
          <p:nvPr/>
        </p:nvGrpSpPr>
        <p:grpSpPr>
          <a:xfrm>
            <a:off x="4126248" y="1315489"/>
            <a:ext cx="1341940" cy="1727865"/>
            <a:chOff x="399345" y="1289013"/>
            <a:chExt cx="1341940" cy="1727865"/>
          </a:xfrm>
        </p:grpSpPr>
        <p:pic>
          <p:nvPicPr>
            <p:cNvPr id="854" name="Picture 853">
              <a:extLst>
                <a:ext uri="{FF2B5EF4-FFF2-40B4-BE49-F238E27FC236}">
                  <a16:creationId xmlns:a16="http://schemas.microsoft.com/office/drawing/2014/main" id="{2564C653-010C-D575-DE65-327AE369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DB2B249A-F139-98C5-B983-B070096FECFE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56" name="Picture 8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CA7C63B-6119-33E2-35B8-1F53D10C0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7" name="Picture 8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0735CA2-68F7-53FE-E917-C1D5115DF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8" name="Picture 8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B4EC764-406C-E504-77AD-5A42A6411F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9" name="Picture 8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5591C34-78ED-4215-97F0-028E420A3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0" name="Picture 8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EFE576-FA76-3C79-E254-80CB8BA260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1" name="Picture 8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2D95C-9A0D-95F0-E8F5-2F2AE99E6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2" name="Picture 8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293DB0-BFB8-E4A9-6D00-CF3551328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3" name="Picture 8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339515D-18D0-4675-C86E-CD1B0E0B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4" name="Picture 8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6936E12-8828-5279-E592-B57559A52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5" name="Picture 8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1F8AC7-D56D-2AF1-ACB0-17297F923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6" name="Picture 8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AD63C9-76D8-D4FB-A40A-79DA406E9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7" name="Picture 8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3640A0A-8D9B-D6A7-F0C8-44A5E863C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8" name="Picture 8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9475FE9-E979-0F42-0599-AA12CE983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9" name="Picture 8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FDB3F4-D2B8-E833-82FC-EEDAC6832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0" name="Picture 8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A0B092-9D40-0C1B-0AA0-04E0A5431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1" name="Picture 8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19EC67D-2FC4-5C28-0174-1BC37BF0A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2" name="Picture 8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6742D4-6DC5-F586-0607-A73BA7B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3" name="Picture 8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F7E55EC-929B-6180-6F9A-6137BF706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4" name="Picture 8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3348A6-3C61-AB8D-197E-6CE9BAA36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5" name="Picture 8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914434-E9F4-D230-A51D-7CE058D5D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996AC72-B010-A80E-9B7B-8C51A7D0E6D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7" name="Picture 8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23F278-4C19-D93C-91FC-C751620D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8" name="Picture 8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400D2-BD3B-0EE3-4D1E-505AED7B0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DD7CC80C-8A5A-F96D-8770-66F53C35A36D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80" name="Picture 8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ACD1EE3-1F9F-42DC-0B66-9A0700A97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1" name="Picture 8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28CACC-4F1F-14E7-A31D-1A3CDD8DA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2" name="Picture 8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04494D-F089-EF9C-C1D1-48A771657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3" name="Picture 8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2208F9-BCF1-C013-BFAD-45C103370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4" name="Picture 8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37659-505F-B0F6-DF95-B6FDB57F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5" name="Picture 8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C281E4-48C3-B2FB-2653-5B1D636C66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6" name="Picture 8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964CA7-1EDD-65D6-E901-12E65C129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7" name="Picture 8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9ABA2CD-8352-5183-9796-110942AA4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8" name="Picture 8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C0C53B-C2E6-86AF-990A-DE6C2990C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9" name="Picture 8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A0D151-A868-F712-41DF-B50A9E54B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1A3BD327-5B72-D68D-4A2D-8CCBC7B6306B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9AABD065-6A0E-6299-7732-DD4970669FA3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513C0FBD-F128-C456-45E8-EA1B91271BD1}"/>
              </a:ext>
            </a:extLst>
          </p:cNvPr>
          <p:cNvGrpSpPr/>
          <p:nvPr/>
        </p:nvGrpSpPr>
        <p:grpSpPr>
          <a:xfrm>
            <a:off x="7996895" y="1344247"/>
            <a:ext cx="1341940" cy="1727865"/>
            <a:chOff x="399345" y="1289013"/>
            <a:chExt cx="1341940" cy="1727865"/>
          </a:xfrm>
        </p:grpSpPr>
        <p:pic>
          <p:nvPicPr>
            <p:cNvPr id="893" name="Picture 892">
              <a:extLst>
                <a:ext uri="{FF2B5EF4-FFF2-40B4-BE49-F238E27FC236}">
                  <a16:creationId xmlns:a16="http://schemas.microsoft.com/office/drawing/2014/main" id="{98ED26BF-BAED-8C6E-7CF5-1C26CB03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545341F9-12BD-FB5A-5526-5797018E419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95" name="Picture 8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E9DDA5-485F-485F-6CA5-590F48FFD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6" name="Picture 8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495196-C113-CABC-1B44-9EAC79EFD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7" name="Picture 8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86DB34-52B4-3E11-1A11-08D7AA795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8" name="Picture 8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479E24-C9F9-6071-DE76-5A567E3F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9" name="Picture 8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195EE5-F4DD-CAB8-66DF-780177CF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0" name="Picture 8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E781966-7C22-248E-D67C-83D887822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1" name="Picture 9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D4DC020-D349-3A79-5488-F9047590B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2" name="Picture 9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940FED-3DCD-8E89-D24E-6746ECB2D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3" name="Picture 9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4232AE8-88D0-C3F9-CA7C-17D4B4B8B5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4" name="Picture 9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F42550-2ABB-E7B1-6505-22F48249CE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5" name="Picture 9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7EA1F22-EFE3-8197-696B-87400B1BBD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6" name="Picture 9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B801BC0-2C85-D860-7A30-64E34608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7" name="Picture 9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90B1F3-18B8-40CC-50BE-5D96860C1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8" name="Picture 9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63E527-D41C-8401-6643-44E000E5E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9" name="Picture 9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312261-692D-7A64-24B7-C445E238D5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0" name="Picture 9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6B742A-4AD7-574D-7930-D42DA331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1" name="Picture 9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0BE376-3303-A057-0DA0-0B240D063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2" name="Picture 9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31036E-024F-707B-073C-A51D7C3D3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3" name="Picture 9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33E79B-818F-D385-FAE1-CBC4AFB91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4" name="Picture 9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FA3616-297E-7535-9FF9-AEC7240907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183E86A-7831-D649-1BEB-2870D751BF5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6" name="Picture 9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B601D1-E930-2DEF-6D7A-3751F83DE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7" name="Picture 91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48E9AB-1C22-7FBB-29BF-12C5CC7D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EC0FA2F-5A00-772B-71BB-27D83BEA0108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9" name="Picture 9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A760BB-DD40-18DB-1323-2CD776239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0" name="Picture 9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77B3E7-7C18-05BE-B844-E6F99ABC6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1" name="Picture 9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5B6075F-FEFD-2F0D-D146-57B0E4466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2" name="Picture 9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84B025-0F75-0CB0-ABB6-5241681F8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3" name="Picture 9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6C1DEFC-3230-4DB9-97D7-FBD44B7F1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4" name="Picture 9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736BB-715A-2033-4B8A-DB283FA6E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5" name="Picture 92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06580C9-3D61-3096-C41B-927FE1580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6" name="Picture 9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2152CB-80C1-1803-0980-3AFA8D295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7" name="Picture 9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F1837C3-1229-D52D-495F-41FCBC050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8" name="Picture 9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6D3590-52D5-0B64-2C50-AABCDB1B4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E5A51515-5D26-02B7-5E2B-1AA191A1E896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4060416-DB3F-450C-6001-78725B4C7F9A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89D44138-B279-43EC-E4B4-1B7C29BF6B46}"/>
              </a:ext>
            </a:extLst>
          </p:cNvPr>
          <p:cNvGrpSpPr/>
          <p:nvPr/>
        </p:nvGrpSpPr>
        <p:grpSpPr>
          <a:xfrm>
            <a:off x="-1421765" y="3478006"/>
            <a:ext cx="15027910" cy="4650691"/>
            <a:chOff x="-1421765" y="3595236"/>
            <a:chExt cx="15027910" cy="4650691"/>
          </a:xfrm>
          <a:scene3d>
            <a:camera prst="perspectiveRelaxedModerately"/>
            <a:lightRig rig="threePt" dir="t"/>
          </a:scene3d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3DB9A320-6FB1-9ED6-3659-0A154F4E20DD}"/>
                </a:ext>
              </a:extLst>
            </p:cNvPr>
            <p:cNvGrpSpPr/>
            <p:nvPr/>
          </p:nvGrpSpPr>
          <p:grpSpPr>
            <a:xfrm>
              <a:off x="-1411605" y="3595236"/>
              <a:ext cx="15015210" cy="4650691"/>
              <a:chOff x="-5080" y="4669777"/>
              <a:chExt cx="15015210" cy="4650691"/>
            </a:xfrm>
          </p:grpSpPr>
          <p:pic>
            <p:nvPicPr>
              <p:cNvPr id="606" name="Picture 6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0FB669-1B42-B4D7-23C4-5A10A2DB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0" name="Picture 6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3446E41-AD65-CA6A-1A95-B7CB7DDC1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2" name="Picture 6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284EE-8DDD-CB7D-9F9D-193A254C5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4" name="Picture 6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6D89DE-3C6E-2362-C4FE-DDE230A31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6" name="Picture 6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11C1564-F4D8-E31C-E194-E4897ED27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8" name="Picture 6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05B104-2BA9-7BA0-552A-79DA5DB2A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0" name="Picture 6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0BD9CC-998F-8D6D-27E7-63BB40A93C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2" name="Picture 6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35D651A-2CED-AB92-73C3-708CCA17B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4" name="Picture 6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6BD20A-DF7A-5BE3-B184-83D847EB2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6" name="Picture 6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985DA4-BE8F-FA52-99D9-56BAAB2D4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8" name="Picture 6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3B7B80-8D9F-346C-4876-DE04A89F9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2" name="Picture 6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A44170-68F8-C14B-4796-64214647E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4" name="Picture 6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52EED-26EA-AE7E-B075-430CC017A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6" name="Picture 6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749625-ADF8-2063-DAEF-533D7379E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8" name="Picture 6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B53D9F0-4B97-14DF-B828-5FF2EE44BA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0" name="Picture 6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25E1B9-E3BF-3658-0562-74CEFFB7A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2" name="Picture 6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A9F5D7B-9F72-3C1E-00A5-AD40E6453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4" name="Picture 6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A3B2B6C-8E2A-9661-0DF1-DEFA1AD31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6" name="Picture 6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F4F368-6BDD-5159-60B5-F2128BB5D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8" name="Picture 6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9FE4E93-0790-C518-FA62-6E5C470BE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0" name="Picture 6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4965F-937C-3264-737E-CF764E6BE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2" name="Picture 6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5432B-B64A-EC57-8F95-92C461557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5" name="Picture 6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6EC8C4-E729-8CD8-4F2E-DFF86FA0F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7" name="Picture 6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7B5497-3965-0774-B19A-C8D4F77C1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9" name="Picture 6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860543-6D51-2D79-2A51-BE7818F1E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1" name="Picture 6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93A043-EBC1-9218-6B0B-449C6C3F4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3" name="Picture 6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401026-B85E-7DBC-68D3-29BA92C0B6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5" name="Picture 6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22B231-1E49-EF41-CC4C-3EED7EAB6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7" name="Picture 6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BAED34-60E5-9B19-3814-5A96BEBF1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9" name="Picture 6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7A176B-BE90-0442-0548-9EBE89E2B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1" name="Picture 6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F241A4-DB2D-4D56-787D-2A6152CA0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3" name="Picture 6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B094EC0-FF27-1687-542E-D50C05BF7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5" name="Picture 6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950D5A-B838-7379-2441-D6B1B221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7" name="Picture 6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9665CF-C0AA-2C4E-17C7-1AA8C4144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9" name="Picture 67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32A7E2-BDB6-EB9E-3DC5-C641A1609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1" name="Picture 6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B3A1C4-8A9F-FD1E-FFC0-B14E8A57E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3" name="Picture 6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32ACA9-06F8-A46A-FEDA-4F766E86A6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5" name="Picture 6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DA1195C-7FB1-C1FB-9C9D-92FFB7E84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7" name="Picture 6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B7E7E8-E774-9DF5-BEB0-2665545A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9" name="Picture 6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CD3C9C2-F1D6-46E2-BFDA-D8629B06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1" name="Picture 69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6024B70-8735-34D7-0F49-8BE2578E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3" name="Picture 69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29380F-4DBA-D43B-8EA2-86EF0B9B6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5" name="Picture 6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0774B8D-A0B7-F99A-10DD-8F52129A87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7" name="Picture 6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B27853-E3F9-7524-6293-B1BBBC0E4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9" name="Picture 6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D3C890-B7CC-A9E3-BE19-0A5789DA4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1" name="Picture 7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B80345E-195B-4A16-ACC8-DE6BD9C38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3" name="Picture 7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FE9D25-0D90-AB59-975C-09823F26A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5" name="Picture 7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666C2D-AFF0-75C2-3441-B12B490D6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7" name="Picture 7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47A668E-BE51-4AF1-38E6-9C495A46C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9" name="Picture 7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3ABDC-2970-C0C3-56D6-8A07D3868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1" name="Picture 7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808D979-7DAB-DED3-07E6-3A431D6E0E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3" name="Picture 7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FEB55E-A2E2-DA39-2C52-D8FC5CC84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8159688"/>
                <a:ext cx="1156970" cy="1160780"/>
              </a:xfrm>
              <a:prstGeom prst="rect">
                <a:avLst/>
              </a:prstGeom>
            </p:spPr>
          </p:pic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47902BAA-DBB9-2647-B9D8-943EC0359F99}"/>
                </a:ext>
              </a:extLst>
            </p:cNvPr>
            <p:cNvGrpSpPr/>
            <p:nvPr/>
          </p:nvGrpSpPr>
          <p:grpSpPr>
            <a:xfrm>
              <a:off x="-1421765" y="4993755"/>
              <a:ext cx="15027910" cy="2361632"/>
              <a:chOff x="-1421765" y="4993755"/>
              <a:chExt cx="15027910" cy="2361632"/>
            </a:xfrm>
          </p:grpSpPr>
          <p:pic>
            <p:nvPicPr>
              <p:cNvPr id="932" name="Picture 9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9355A4-286B-D1B7-9DB9-7BF2EAD8D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4" name="Picture 9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3B5B10-F012-ABD7-2C29-8636B2EE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6" name="Picture 9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DB0AD8-A4F7-5815-46CE-1DB287E37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9225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8" name="Picture 9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E466561-4388-D5E0-05C2-6B2E2613C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6685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0" name="Picture 9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46DECB-9210-FEA7-5F97-44C94BA8E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2" name="Picture 9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DC99A-DCD6-AC65-51E7-881D66506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4" name="Picture 9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EFAAD5-81DB-9154-7514-BEB52330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5980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6" name="Picture 9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DADD9F-BD36-F355-4A35-4AD88E752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3440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8" name="Picture 9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18CC76-42A1-2DFC-9E1D-3ABEA34B9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05070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0" name="Picture 9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A5B46F-8845-3B8E-6189-D980327FA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6275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2" name="Picture 9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CCD0B8-9153-9A08-DA90-D2111A76B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0322" y="62018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4" name="Picture 9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81C47-DF10-0F8F-2D52-CE22939A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87782" y="677677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6" name="Picture 9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5A3D59-1079-71D1-9851-F2871F47C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8" name="Picture 9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C3E84-BDBB-311A-314C-6AB8876B7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0" name="Picture 9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7960C94-0F01-C8C8-012D-2DECF8CE4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2597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2" name="Picture 9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D73ED5-B725-B218-64E7-1B145A3013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5137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4" name="Picture 9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8066DF-C102-9E7B-D799-3E3E331C5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6" name="Picture 9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763C2A0-D30E-8436-22D3-EF654FF2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8" name="Picture 9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EC9E18-737E-AB3B-D319-5690278D1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5842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0" name="Picture 9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48B852-250F-123D-549C-50E6C0037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8382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2" name="Picture 9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63811A5-6543-3686-2192-757943942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04323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4" name="Picture 9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9AF18C4-2A8D-5B66-0D8F-315B1FF0E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6200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6" name="Picture 9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047E89-32A1-50DD-35E8-A8BAB8C0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1500" y="61943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8" name="Picture 9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EBF380-E9B8-D270-D13D-34481C164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4040" y="676930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0" name="Picture 9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3F1511F-B72C-B761-0B64-578A73515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2" name="Picture 9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A1894-B09E-E376-881F-C35B04342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4" name="Picture 9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0155F0-AAA3-BA71-CC4B-0D0803603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5380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6" name="Picture 9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0D2D9C-EA81-FB5F-66D7-09610E85E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7920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8" name="Picture 9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059195-3E5C-3DAA-A620-B863D89FB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0" name="Picture 9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2B80A5-2EEF-623D-6957-9BB8CDC9A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2" name="Picture 9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545AB2D-5EA2-214F-C8CF-DE9BACC5A2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8625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4" name="Picture 9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0628F93-8315-DE3C-1A76-ACBDFD4A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31165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6" name="Picture 9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1ADEC55-C257-4D71-25E4-A0845877B6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03171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8" name="Picture 9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A0BB18-8D85-8E4E-9E5D-81FCA3A5A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6085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0" name="Picture 9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957043-72EA-2524-1E85-6BB485E59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4283" y="61828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2" name="Picture 10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7A80D0-1B13-F9BB-8343-E421B0ADB1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6823" y="67577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4" name="Picture 10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A70753-E0F0-365A-0367-37403077B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6" name="Picture 10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0AAC01F-259E-D8F4-1A96-71C8FCC9E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8" name="Picture 10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7FC9F3A-B79A-C5E9-E3E7-33502CF40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7202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0" name="Picture 10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ACE1EB-5975-AC20-7BC7-34EA6DD586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9742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2" name="Picture 10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6E061B-281B-5EF0-4337-6250CB2AA5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4" name="Picture 10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58472ED-16CF-C47A-FB04-6F104699D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6" name="Picture 10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CA7890E-065D-9478-1731-2D86822D9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0447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8" name="Picture 10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21A432-AD0E-5AFA-264F-5E43F43A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2987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0" name="Picture 10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37A5151-4AD5-61EA-1DF9-ED2F1FA9B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2" name="Picture 10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DDBE1B-15D5-1FC2-ADC2-3F8E23367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4" name="Picture 10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D02170-3205-1FEB-159E-8931C4EF1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6105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6" name="Picture 10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D17791-B1F8-E1DA-DDD4-0037B3D8B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8645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8" name="Picture 10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3587A9-D180-BD1C-2CAA-E8DC20F1B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0" name="Picture 10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6ED8CF-6D85-AEB7-AA6B-A60E4DAD3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2" name="Picture 10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65CA77-9B9B-C643-8962-603A4E0B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4082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4" name="Picture 10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9FB5A6E-B69F-3CB8-F00B-587EE5D54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6622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6" name="Picture 10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67366-1919-ECD5-9FEF-D2201D16F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8" name="Picture 10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9A777F-88D7-D1F2-2676-C6860BDA0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0" name="Picture 10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5E0C109-EDE7-CAA3-941F-7C99B7EEBE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7327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2" name="Picture 10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91777C7-EF66-B5E5-168E-8EB2B93F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9867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4" name="Picture 10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874E16-1543-E27F-B269-467E050F4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02285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6" name="Picture 10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7962C0-6FC2-AE11-68D0-D6D938D63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5996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8" name="Picture 10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EF0506-F46D-4AC9-B860-C6B0CC6FF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2985" y="61739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0" name="Picture 10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F81909-0CD5-5C21-CCEF-B976042D3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5525" y="674892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2" name="Picture 10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F3B379E-7B74-DB42-FAA8-E13174FE1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4" name="Picture 10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4884377-1EF9-111E-DAE3-46306967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6" name="Picture 10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DF8DA1A-CE02-FB4C-3DB6-F288C7521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5904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8" name="Picture 10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979AEB-19AE-72BD-B7DE-AE2569D77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8444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0" name="Picture 10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30FCAB-3A85-6EA0-BC2A-416E5F1D47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2" name="Picture 10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027BC4B-1E8F-3331-F4CF-E798A9262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4" name="Picture 10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4812663-3D2C-3376-F4C9-D4FE397AA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9149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6" name="Picture 10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CCEB7F-FEF0-8C4C-AEC9-F89D682F8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21689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8" name="Picture 10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469682-CD3C-612C-A848-E74A7A346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01538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0" name="Picture 10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27B0C11-C24C-BC18-8E42-48352CD804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5922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2" name="Picture 10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8796AA-C56B-F3D2-68A1-595EAE82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4807" y="61665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4" name="Picture 10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3F71BD-55CB-ABAA-2D2C-61C1729295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7347" y="674146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6" name="Picture 10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1B95FC-D37B-B341-E830-9433EEFAB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8" name="Picture 10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8F86180-9A5D-1830-AAF1-7DC6D60B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0" name="Picture 10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5F51EA-3AFE-EED7-A511-65CBA3B7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8687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2" name="Picture 10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FD5022B-E628-F013-928A-8A7F9F98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51227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4" name="Picture 10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352575-23B3-204B-4BA5-225CCD270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6" name="Picture 10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3D5E1CD-165A-1F24-ADCF-F81DF6E74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8" name="Picture 10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38DABB3-A967-D56C-144A-4FADDBCC0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1932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0" name="Picture 10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0E7271-9765-02DE-71C5-D22E3B3E4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4472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2" name="Picture 10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2A7731-74E9-0990-C6D8-F4D1FA458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4" name="Picture 10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BE4A85-7ADB-E3F4-87E2-D43117C25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6" name="Picture 10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148317-B3F0-350A-6D63-7CD6A5137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7590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8" name="Picture 10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46617D-A626-6C30-F7AA-8E483E034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80130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0" name="Picture 10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95F2913-47B8-725D-3DC0-DAFBB5F56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2" name="Picture 11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92A0E-3434-E899-E8BA-DEC8F4881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4" name="Picture 11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1D50E-028B-18ED-C655-D7384D21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0509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6" name="Picture 11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A554CF3-B2A2-D2D7-C6F6-FAA0B990B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3049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8" name="Picture 11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986AC6-1ADE-52E2-F234-A7DCE50DB0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0" name="Picture 11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D9D7DD1-658E-EBD2-E2E1-A5D31C2E4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2" name="Picture 11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7FFA034-DE3D-213E-B500-4A82957EA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3754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4" name="Picture 11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1A85FD-5D8A-5A38-B1B3-F0504ACA15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6294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6" name="Picture 11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9513BF-AEEA-B0B0-E8BF-E126FFD90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49964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8" name="Picture 11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E1E119-1417-3AEB-3BF9-EA5B6868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55732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0" name="Picture 11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01382D-A3A4-AE86-052A-7ED394E4B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9412" y="61475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2" name="Picture 11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00DB88-0990-E9B8-7DC7-2BC7045B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71952" y="672247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4" name="Picture 11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C455680-CB51-D521-2B0B-D990C1021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6" name="Picture 11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FE3F760-1A0A-DFE2-277D-6677A706D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8" name="Picture 11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311371-918F-7E6B-B436-55E53CF49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7389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0" name="Picture 11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5CFBC3-C8CD-6E44-9B2D-43A9F6E2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9929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2" name="Picture 11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B63919-8248-8DC4-4DD1-7D6FDA6B5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49937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4" name="Picture 11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1C53A8-2B8F-A78D-76B5-52C41171D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55705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6" name="Picture 11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F8F90-F32F-BB2F-8F82-04B9ACB42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1269" y="61448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8" name="Picture 11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0A123E-1351-1CA4-EFDF-DB459C98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3809" y="671983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40" name="Picture 11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13A418D-19E5-8C47-4027-3E0617C8E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1974" y="499375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2" name="Picture 11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BC290C5-65EF-DA86-A8E4-D4348D52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7" t="65872" r="15510" b="29724"/>
              <a:stretch/>
            </p:blipFill>
            <p:spPr>
              <a:xfrm>
                <a:off x="13271974" y="5570595"/>
                <a:ext cx="329091" cy="577215"/>
              </a:xfrm>
              <a:prstGeom prst="rect">
                <a:avLst/>
              </a:prstGeom>
            </p:spPr>
          </p:pic>
          <p:pic>
            <p:nvPicPr>
              <p:cNvPr id="1144" name="Picture 11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F066E8-A966-61B9-1AA3-7F068E762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4514" y="614489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6" name="Picture 11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6FA113-AA23-C979-D317-E29ACA7C8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652" b="29724"/>
              <a:stretch/>
            </p:blipFill>
            <p:spPr>
              <a:xfrm>
                <a:off x="13277054" y="6719830"/>
                <a:ext cx="326551" cy="577215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0435E431-BF92-B35F-3514-E0DBC9B03F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9" r="16641" b="76556"/>
          <a:stretch/>
        </p:blipFill>
        <p:spPr>
          <a:xfrm>
            <a:off x="5098861" y="4028954"/>
            <a:ext cx="925831" cy="1607820"/>
          </a:xfrm>
          <a:prstGeom prst="rect">
            <a:avLst/>
          </a:prstGeom>
        </p:spPr>
      </p:pic>
      <p:pic>
        <p:nvPicPr>
          <p:cNvPr id="51" name="Picture 50" descr="Background pattern&#10;&#10;Description automatically generated">
            <a:extLst>
              <a:ext uri="{FF2B5EF4-FFF2-40B4-BE49-F238E27FC236}">
                <a16:creationId xmlns:a16="http://schemas.microsoft.com/office/drawing/2014/main" id="{5184CDF4-B635-D7F7-886E-FA86B6418A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67" b="87048"/>
          <a:stretch/>
        </p:blipFill>
        <p:spPr>
          <a:xfrm flipH="1">
            <a:off x="3508311" y="4283174"/>
            <a:ext cx="1218642" cy="1353600"/>
          </a:xfrm>
          <a:prstGeom prst="rect">
            <a:avLst/>
          </a:prstGeom>
        </p:spPr>
      </p:pic>
      <p:pic>
        <p:nvPicPr>
          <p:cNvPr id="3074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ABE88129-E495-059C-3C1B-C211F1DCB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48" y="-1250061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1163ED67-C934-6E70-DF95-747B4BC3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66093">
            <a:off x="7279141" y="-153201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2D56DF80-1321-E67F-015B-2ACCBECD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579094">
            <a:off x="8592049" y="574065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B9B28BC6-6619-C510-B5CF-26E70B6F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70884">
            <a:off x="9814991" y="421873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8A98C333-4460-CFC2-F7C2-2076F136F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11951">
            <a:off x="10881884" y="98041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D54F0188-2600-D229-8EA8-12681C1D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538">
            <a:off x="7213129" y="-2207836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Free download - Ripped Torn Paper transparent PNG image, clipart picture  with no background - miscellan… | Torn paper, Instagram photo ideas posts,  Overlays picsart">
            <a:extLst>
              <a:ext uri="{FF2B5EF4-FFF2-40B4-BE49-F238E27FC236}">
                <a16:creationId xmlns:a16="http://schemas.microsoft.com/office/drawing/2014/main" id="{D2F6BD8B-B9C9-DC82-49AB-45839B1E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538">
            <a:off x="11876687" y="-467234"/>
            <a:ext cx="182204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675488B8-1845-D444-2020-D45AE489AF7D}"/>
              </a:ext>
            </a:extLst>
          </p:cNvPr>
          <p:cNvSpPr/>
          <p:nvPr/>
        </p:nvSpPr>
        <p:spPr>
          <a:xfrm>
            <a:off x="7996894" y="-780288"/>
            <a:ext cx="4597441" cy="28368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603">
            <a:extLst>
              <a:ext uri="{FF2B5EF4-FFF2-40B4-BE49-F238E27FC236}">
                <a16:creationId xmlns:a16="http://schemas.microsoft.com/office/drawing/2014/main" id="{13AFF72C-5CEF-FC59-B727-B9F1328E3482}"/>
              </a:ext>
            </a:extLst>
          </p:cNvPr>
          <p:cNvGrpSpPr/>
          <p:nvPr/>
        </p:nvGrpSpPr>
        <p:grpSpPr>
          <a:xfrm>
            <a:off x="0" y="0"/>
            <a:ext cx="12192000" cy="4626864"/>
            <a:chOff x="0" y="0"/>
            <a:chExt cx="12192000" cy="4626864"/>
          </a:xfrm>
        </p:grpSpPr>
        <p:pic>
          <p:nvPicPr>
            <p:cNvPr id="233" name="Picture 2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D9B577-4731-EA04-BD5A-9B0686690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0"/>
              <a:ext cx="577215" cy="578358"/>
            </a:xfrm>
            <a:prstGeom prst="rect">
              <a:avLst/>
            </a:prstGeom>
          </p:spPr>
        </p:pic>
        <p:pic>
          <p:nvPicPr>
            <p:cNvPr id="235" name="Picture 2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44A47B-3FA0-6E71-F6AB-029CFD309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0"/>
              <a:ext cx="577215" cy="578358"/>
            </a:xfrm>
            <a:prstGeom prst="rect">
              <a:avLst/>
            </a:prstGeom>
          </p:spPr>
        </p:pic>
        <p:pic>
          <p:nvPicPr>
            <p:cNvPr id="237" name="Picture 2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F5FA24C-4C94-D611-EE94-676E5BD09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0"/>
              <a:ext cx="577215" cy="578358"/>
            </a:xfrm>
            <a:prstGeom prst="rect">
              <a:avLst/>
            </a:prstGeom>
          </p:spPr>
        </p:pic>
        <p:pic>
          <p:nvPicPr>
            <p:cNvPr id="239" name="Picture 2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F569B3-4AC7-5902-1102-408B7470D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0"/>
              <a:ext cx="577215" cy="578358"/>
            </a:xfrm>
            <a:prstGeom prst="rect">
              <a:avLst/>
            </a:prstGeom>
          </p:spPr>
        </p:pic>
        <p:pic>
          <p:nvPicPr>
            <p:cNvPr id="241" name="Picture 2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DB8FA6-23A1-FFE0-C4F5-0D493933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0"/>
              <a:ext cx="577215" cy="578358"/>
            </a:xfrm>
            <a:prstGeom prst="rect">
              <a:avLst/>
            </a:prstGeom>
          </p:spPr>
        </p:pic>
        <p:pic>
          <p:nvPicPr>
            <p:cNvPr id="243" name="Picture 2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D35030E-A9FA-CEEB-33B2-4A7FE71A0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0"/>
              <a:ext cx="577215" cy="578358"/>
            </a:xfrm>
            <a:prstGeom prst="rect">
              <a:avLst/>
            </a:prstGeom>
          </p:spPr>
        </p:pic>
        <p:pic>
          <p:nvPicPr>
            <p:cNvPr id="245" name="Picture 2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A198790-B203-4299-31B6-97A22FF37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0"/>
              <a:ext cx="577215" cy="578358"/>
            </a:xfrm>
            <a:prstGeom prst="rect">
              <a:avLst/>
            </a:prstGeom>
          </p:spPr>
        </p:pic>
        <p:pic>
          <p:nvPicPr>
            <p:cNvPr id="247" name="Picture 2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4BBA8CB-0C6F-A0F6-85BB-6FC03E984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0"/>
              <a:ext cx="577215" cy="578358"/>
            </a:xfrm>
            <a:prstGeom prst="rect">
              <a:avLst/>
            </a:prstGeom>
          </p:spPr>
        </p:pic>
        <p:pic>
          <p:nvPicPr>
            <p:cNvPr id="249" name="Picture 2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189D4D9-DEB1-86BE-E07D-96DBF36BAC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0"/>
              <a:ext cx="577215" cy="578358"/>
            </a:xfrm>
            <a:prstGeom prst="rect">
              <a:avLst/>
            </a:prstGeom>
          </p:spPr>
        </p:pic>
        <p:pic>
          <p:nvPicPr>
            <p:cNvPr id="251" name="Picture 2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3351E2C-FD39-6E46-2576-7342A6C42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0"/>
              <a:ext cx="577215" cy="578358"/>
            </a:xfrm>
            <a:prstGeom prst="rect">
              <a:avLst/>
            </a:prstGeom>
          </p:spPr>
        </p:pic>
        <p:pic>
          <p:nvPicPr>
            <p:cNvPr id="253" name="Picture 2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4565D4-6F3C-AC38-FBA0-8180F4A78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0"/>
              <a:ext cx="577215" cy="578358"/>
            </a:xfrm>
            <a:prstGeom prst="rect">
              <a:avLst/>
            </a:prstGeom>
          </p:spPr>
        </p:pic>
        <p:pic>
          <p:nvPicPr>
            <p:cNvPr id="255" name="Picture 2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3BD6986-619F-9E65-5699-C1D674C3F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0"/>
              <a:ext cx="577215" cy="578358"/>
            </a:xfrm>
            <a:prstGeom prst="rect">
              <a:avLst/>
            </a:prstGeom>
          </p:spPr>
        </p:pic>
        <p:pic>
          <p:nvPicPr>
            <p:cNvPr id="257" name="Picture 2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82A1D5-767D-3E22-A051-F3A248E13C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0"/>
              <a:ext cx="577215" cy="578358"/>
            </a:xfrm>
            <a:prstGeom prst="rect">
              <a:avLst/>
            </a:prstGeom>
          </p:spPr>
        </p:pic>
        <p:pic>
          <p:nvPicPr>
            <p:cNvPr id="259" name="Picture 2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F780276-9996-CEA2-FBA8-1D0B8CB510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0"/>
              <a:ext cx="577215" cy="578358"/>
            </a:xfrm>
            <a:prstGeom prst="rect">
              <a:avLst/>
            </a:prstGeom>
          </p:spPr>
        </p:pic>
        <p:pic>
          <p:nvPicPr>
            <p:cNvPr id="261" name="Picture 2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F750FE-7AA8-9CD3-5125-EB3CF19020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0"/>
              <a:ext cx="577215" cy="578358"/>
            </a:xfrm>
            <a:prstGeom prst="rect">
              <a:avLst/>
            </a:prstGeom>
          </p:spPr>
        </p:pic>
        <p:pic>
          <p:nvPicPr>
            <p:cNvPr id="263" name="Picture 2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67A1A-F7FF-EA24-32EE-1968458545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0"/>
              <a:ext cx="577215" cy="578358"/>
            </a:xfrm>
            <a:prstGeom prst="rect">
              <a:avLst/>
            </a:prstGeom>
          </p:spPr>
        </p:pic>
        <p:pic>
          <p:nvPicPr>
            <p:cNvPr id="265" name="Picture 2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C0ABE2E-D3E4-3023-C917-FEBE69E25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0"/>
              <a:ext cx="577215" cy="578358"/>
            </a:xfrm>
            <a:prstGeom prst="rect">
              <a:avLst/>
            </a:prstGeom>
          </p:spPr>
        </p:pic>
        <p:pic>
          <p:nvPicPr>
            <p:cNvPr id="267" name="Picture 2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ED3F32-A795-B471-09FA-6B1C21B8E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0"/>
              <a:ext cx="577215" cy="578358"/>
            </a:xfrm>
            <a:prstGeom prst="rect">
              <a:avLst/>
            </a:prstGeom>
          </p:spPr>
        </p:pic>
        <p:pic>
          <p:nvPicPr>
            <p:cNvPr id="269" name="Picture 2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0D827F-35E8-A318-0EA4-4F8887AD5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0"/>
              <a:ext cx="577215" cy="578358"/>
            </a:xfrm>
            <a:prstGeom prst="rect">
              <a:avLst/>
            </a:prstGeom>
          </p:spPr>
        </p:pic>
        <p:pic>
          <p:nvPicPr>
            <p:cNvPr id="271" name="Picture 2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C9665E4-F874-F080-B787-ABD029FFE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0"/>
              <a:ext cx="577215" cy="578358"/>
            </a:xfrm>
            <a:prstGeom prst="rect">
              <a:avLst/>
            </a:prstGeom>
          </p:spPr>
        </p:pic>
        <p:pic>
          <p:nvPicPr>
            <p:cNvPr id="273" name="Picture 2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E63A69-4913-00D5-B258-BFE5AB945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0"/>
              <a:ext cx="577215" cy="578358"/>
            </a:xfrm>
            <a:prstGeom prst="rect">
              <a:avLst/>
            </a:prstGeom>
          </p:spPr>
        </p:pic>
        <p:pic>
          <p:nvPicPr>
            <p:cNvPr id="275" name="Picture 2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2FF10D2-D0A1-6B9E-3D4C-315C7550F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0"/>
              <a:ext cx="70485" cy="578358"/>
            </a:xfrm>
            <a:prstGeom prst="rect">
              <a:avLst/>
            </a:prstGeom>
          </p:spPr>
        </p:pic>
        <p:pic>
          <p:nvPicPr>
            <p:cNvPr id="297" name="Picture 2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F2B3D1B-755D-1CA9-81C8-9D8AAAA80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578358"/>
              <a:ext cx="577215" cy="578358"/>
            </a:xfrm>
            <a:prstGeom prst="rect">
              <a:avLst/>
            </a:prstGeom>
          </p:spPr>
        </p:pic>
        <p:pic>
          <p:nvPicPr>
            <p:cNvPr id="299" name="Picture 2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489B33-AA5C-7E95-F93D-AAA31D800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578358"/>
              <a:ext cx="577215" cy="578358"/>
            </a:xfrm>
            <a:prstGeom prst="rect">
              <a:avLst/>
            </a:prstGeom>
          </p:spPr>
        </p:pic>
        <p:pic>
          <p:nvPicPr>
            <p:cNvPr id="301" name="Picture 3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CAB7E3-14A1-DB9A-56B5-F35E77C43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578358"/>
              <a:ext cx="577215" cy="578358"/>
            </a:xfrm>
            <a:prstGeom prst="rect">
              <a:avLst/>
            </a:prstGeom>
          </p:spPr>
        </p:pic>
        <p:pic>
          <p:nvPicPr>
            <p:cNvPr id="303" name="Picture 3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6C33392-1257-179D-9CA6-E75F49C72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578358"/>
              <a:ext cx="577215" cy="578358"/>
            </a:xfrm>
            <a:prstGeom prst="rect">
              <a:avLst/>
            </a:prstGeom>
          </p:spPr>
        </p:pic>
        <p:pic>
          <p:nvPicPr>
            <p:cNvPr id="305" name="Picture 3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725EFBD-CB66-A59A-B508-633517395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578358"/>
              <a:ext cx="577215" cy="578358"/>
            </a:xfrm>
            <a:prstGeom prst="rect">
              <a:avLst/>
            </a:prstGeom>
          </p:spPr>
        </p:pic>
        <p:pic>
          <p:nvPicPr>
            <p:cNvPr id="307" name="Picture 3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732B27-60A7-39FC-FAFD-84C34C387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578358"/>
              <a:ext cx="577215" cy="578358"/>
            </a:xfrm>
            <a:prstGeom prst="rect">
              <a:avLst/>
            </a:prstGeom>
          </p:spPr>
        </p:pic>
        <p:pic>
          <p:nvPicPr>
            <p:cNvPr id="309" name="Picture 3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0A5BB5A-A5D7-5092-E678-1F385F881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578358"/>
              <a:ext cx="577215" cy="578358"/>
            </a:xfrm>
            <a:prstGeom prst="rect">
              <a:avLst/>
            </a:prstGeom>
          </p:spPr>
        </p:pic>
        <p:pic>
          <p:nvPicPr>
            <p:cNvPr id="311" name="Picture 3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A58DAD-2CBD-A076-E89C-99CAFC1D85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578358"/>
              <a:ext cx="577215" cy="578358"/>
            </a:xfrm>
            <a:prstGeom prst="rect">
              <a:avLst/>
            </a:prstGeom>
          </p:spPr>
        </p:pic>
        <p:pic>
          <p:nvPicPr>
            <p:cNvPr id="313" name="Picture 3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72F3AF4-F6E0-7EC5-53D5-BFCACDE94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578358"/>
              <a:ext cx="577215" cy="578358"/>
            </a:xfrm>
            <a:prstGeom prst="rect">
              <a:avLst/>
            </a:prstGeom>
          </p:spPr>
        </p:pic>
        <p:pic>
          <p:nvPicPr>
            <p:cNvPr id="315" name="Picture 3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DEDD4D-EC67-7979-1FA3-701F39FD0E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578358"/>
              <a:ext cx="577215" cy="578358"/>
            </a:xfrm>
            <a:prstGeom prst="rect">
              <a:avLst/>
            </a:prstGeom>
          </p:spPr>
        </p:pic>
        <p:pic>
          <p:nvPicPr>
            <p:cNvPr id="317" name="Picture 3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F9E63B6-FFA2-3001-1B19-94AB4DD02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578358"/>
              <a:ext cx="577215" cy="578358"/>
            </a:xfrm>
            <a:prstGeom prst="rect">
              <a:avLst/>
            </a:prstGeom>
          </p:spPr>
        </p:pic>
        <p:pic>
          <p:nvPicPr>
            <p:cNvPr id="319" name="Picture 3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0C593F1-F265-4661-BA52-1BE504CE45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578358"/>
              <a:ext cx="577215" cy="578358"/>
            </a:xfrm>
            <a:prstGeom prst="rect">
              <a:avLst/>
            </a:prstGeom>
          </p:spPr>
        </p:pic>
        <p:pic>
          <p:nvPicPr>
            <p:cNvPr id="321" name="Picture 3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3AC2D27-96B3-A0CB-1DB6-A97238315B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578358"/>
              <a:ext cx="577215" cy="578358"/>
            </a:xfrm>
            <a:prstGeom prst="rect">
              <a:avLst/>
            </a:prstGeom>
          </p:spPr>
        </p:pic>
        <p:pic>
          <p:nvPicPr>
            <p:cNvPr id="323" name="Picture 3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BD20B33-0DDA-01B0-FDCB-9C4478464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578358"/>
              <a:ext cx="577215" cy="578358"/>
            </a:xfrm>
            <a:prstGeom prst="rect">
              <a:avLst/>
            </a:prstGeom>
          </p:spPr>
        </p:pic>
        <p:pic>
          <p:nvPicPr>
            <p:cNvPr id="325" name="Picture 3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F558D88-41C6-97DE-7449-087F69BD30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578358"/>
              <a:ext cx="577215" cy="578358"/>
            </a:xfrm>
            <a:prstGeom prst="rect">
              <a:avLst/>
            </a:prstGeom>
          </p:spPr>
        </p:pic>
        <p:pic>
          <p:nvPicPr>
            <p:cNvPr id="327" name="Picture 3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58D727-3D16-F8AA-6399-47E9F5AC3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578358"/>
              <a:ext cx="577215" cy="578358"/>
            </a:xfrm>
            <a:prstGeom prst="rect">
              <a:avLst/>
            </a:prstGeom>
          </p:spPr>
        </p:pic>
        <p:pic>
          <p:nvPicPr>
            <p:cNvPr id="329" name="Picture 3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AD0A91-6E0D-9D1F-5F31-4B51CD181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578358"/>
              <a:ext cx="577215" cy="578358"/>
            </a:xfrm>
            <a:prstGeom prst="rect">
              <a:avLst/>
            </a:prstGeom>
          </p:spPr>
        </p:pic>
        <p:pic>
          <p:nvPicPr>
            <p:cNvPr id="331" name="Picture 3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D58BE7-DE23-E56E-62DD-C73110890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578358"/>
              <a:ext cx="577215" cy="578358"/>
            </a:xfrm>
            <a:prstGeom prst="rect">
              <a:avLst/>
            </a:prstGeom>
          </p:spPr>
        </p:pic>
        <p:pic>
          <p:nvPicPr>
            <p:cNvPr id="333" name="Picture 3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11811A-97D8-2448-1611-F29BB46AE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578358"/>
              <a:ext cx="577215" cy="578358"/>
            </a:xfrm>
            <a:prstGeom prst="rect">
              <a:avLst/>
            </a:prstGeom>
          </p:spPr>
        </p:pic>
        <p:pic>
          <p:nvPicPr>
            <p:cNvPr id="335" name="Picture 3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C8C1F0-A6EF-C84E-D57F-7AA6EC113A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578358"/>
              <a:ext cx="577215" cy="578358"/>
            </a:xfrm>
            <a:prstGeom prst="rect">
              <a:avLst/>
            </a:prstGeom>
          </p:spPr>
        </p:pic>
        <p:pic>
          <p:nvPicPr>
            <p:cNvPr id="337" name="Picture 3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B230A1-2C13-5D15-7D4B-169233FBC7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578358"/>
              <a:ext cx="577215" cy="578358"/>
            </a:xfrm>
            <a:prstGeom prst="rect">
              <a:avLst/>
            </a:prstGeom>
          </p:spPr>
        </p:pic>
        <p:pic>
          <p:nvPicPr>
            <p:cNvPr id="339" name="Picture 3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483F34B-E9F2-BB62-F76F-96D47F351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578358"/>
              <a:ext cx="70485" cy="578358"/>
            </a:xfrm>
            <a:prstGeom prst="rect">
              <a:avLst/>
            </a:prstGeom>
          </p:spPr>
        </p:pic>
        <p:pic>
          <p:nvPicPr>
            <p:cNvPr id="341" name="Picture 3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A202B4C-035E-EF1A-3722-050F67A3E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156716"/>
              <a:ext cx="577215" cy="578358"/>
            </a:xfrm>
            <a:prstGeom prst="rect">
              <a:avLst/>
            </a:prstGeom>
          </p:spPr>
        </p:pic>
        <p:pic>
          <p:nvPicPr>
            <p:cNvPr id="343" name="Picture 3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F5C229-3D00-5B59-7D74-850685B86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156716"/>
              <a:ext cx="577215" cy="578358"/>
            </a:xfrm>
            <a:prstGeom prst="rect">
              <a:avLst/>
            </a:prstGeom>
          </p:spPr>
        </p:pic>
        <p:pic>
          <p:nvPicPr>
            <p:cNvPr id="345" name="Picture 3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78C4D93-4967-8E33-7445-4B6805AAF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156716"/>
              <a:ext cx="577215" cy="578358"/>
            </a:xfrm>
            <a:prstGeom prst="rect">
              <a:avLst/>
            </a:prstGeom>
          </p:spPr>
        </p:pic>
        <p:pic>
          <p:nvPicPr>
            <p:cNvPr id="347" name="Picture 3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E90E717-A916-9D6B-83CE-EA2F9F7E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156716"/>
              <a:ext cx="577215" cy="578358"/>
            </a:xfrm>
            <a:prstGeom prst="rect">
              <a:avLst/>
            </a:prstGeom>
          </p:spPr>
        </p:pic>
        <p:pic>
          <p:nvPicPr>
            <p:cNvPr id="349" name="Picture 3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077B9-C672-81D7-FCBF-3C7BCC5A19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156716"/>
              <a:ext cx="577215" cy="578358"/>
            </a:xfrm>
            <a:prstGeom prst="rect">
              <a:avLst/>
            </a:prstGeom>
          </p:spPr>
        </p:pic>
        <p:pic>
          <p:nvPicPr>
            <p:cNvPr id="351" name="Picture 3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DB11896-9F07-5ED6-CD15-3B9E094D2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156716"/>
              <a:ext cx="577215" cy="578358"/>
            </a:xfrm>
            <a:prstGeom prst="rect">
              <a:avLst/>
            </a:prstGeom>
          </p:spPr>
        </p:pic>
        <p:pic>
          <p:nvPicPr>
            <p:cNvPr id="353" name="Picture 3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CF2DA-8367-11F1-8983-C45601653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156716"/>
              <a:ext cx="577215" cy="578358"/>
            </a:xfrm>
            <a:prstGeom prst="rect">
              <a:avLst/>
            </a:prstGeom>
          </p:spPr>
        </p:pic>
        <p:pic>
          <p:nvPicPr>
            <p:cNvPr id="355" name="Picture 3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F0DF14B-C728-D1E1-919E-983E51B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156716"/>
              <a:ext cx="577215" cy="578358"/>
            </a:xfrm>
            <a:prstGeom prst="rect">
              <a:avLst/>
            </a:prstGeom>
          </p:spPr>
        </p:pic>
        <p:pic>
          <p:nvPicPr>
            <p:cNvPr id="357" name="Picture 3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C467C3D-C4DA-1CBE-A4F6-5A6CE6679B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156716"/>
              <a:ext cx="577215" cy="578358"/>
            </a:xfrm>
            <a:prstGeom prst="rect">
              <a:avLst/>
            </a:prstGeom>
          </p:spPr>
        </p:pic>
        <p:pic>
          <p:nvPicPr>
            <p:cNvPr id="359" name="Picture 3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16C56B0-A947-7767-07FF-48E606569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156716"/>
              <a:ext cx="577215" cy="578358"/>
            </a:xfrm>
            <a:prstGeom prst="rect">
              <a:avLst/>
            </a:prstGeom>
          </p:spPr>
        </p:pic>
        <p:pic>
          <p:nvPicPr>
            <p:cNvPr id="361" name="Picture 3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C4522-2292-5D3F-F573-1FB32A61D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156716"/>
              <a:ext cx="577215" cy="578358"/>
            </a:xfrm>
            <a:prstGeom prst="rect">
              <a:avLst/>
            </a:prstGeom>
          </p:spPr>
        </p:pic>
        <p:pic>
          <p:nvPicPr>
            <p:cNvPr id="363" name="Picture 3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41B5F1-7178-B262-BEE5-3019AA336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156716"/>
              <a:ext cx="577215" cy="578358"/>
            </a:xfrm>
            <a:prstGeom prst="rect">
              <a:avLst/>
            </a:prstGeom>
          </p:spPr>
        </p:pic>
        <p:pic>
          <p:nvPicPr>
            <p:cNvPr id="365" name="Picture 3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3CD466-200A-0178-7C82-327E831BA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156716"/>
              <a:ext cx="577215" cy="578358"/>
            </a:xfrm>
            <a:prstGeom prst="rect">
              <a:avLst/>
            </a:prstGeom>
          </p:spPr>
        </p:pic>
        <p:pic>
          <p:nvPicPr>
            <p:cNvPr id="367" name="Picture 3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4E5143-9484-062E-5698-053DDB654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156716"/>
              <a:ext cx="577215" cy="578358"/>
            </a:xfrm>
            <a:prstGeom prst="rect">
              <a:avLst/>
            </a:prstGeom>
          </p:spPr>
        </p:pic>
        <p:pic>
          <p:nvPicPr>
            <p:cNvPr id="369" name="Picture 3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EE09F0B-D34D-7C8C-291C-CA0BDCD35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156716"/>
              <a:ext cx="577215" cy="578358"/>
            </a:xfrm>
            <a:prstGeom prst="rect">
              <a:avLst/>
            </a:prstGeom>
          </p:spPr>
        </p:pic>
        <p:pic>
          <p:nvPicPr>
            <p:cNvPr id="371" name="Picture 3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FAEB938-A03D-7457-9FEB-64D05A15F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156716"/>
              <a:ext cx="577215" cy="578358"/>
            </a:xfrm>
            <a:prstGeom prst="rect">
              <a:avLst/>
            </a:prstGeom>
          </p:spPr>
        </p:pic>
        <p:pic>
          <p:nvPicPr>
            <p:cNvPr id="373" name="Picture 3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54AA2B5-10DD-73D3-C36F-4D1594FC6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156716"/>
              <a:ext cx="577215" cy="578358"/>
            </a:xfrm>
            <a:prstGeom prst="rect">
              <a:avLst/>
            </a:prstGeom>
          </p:spPr>
        </p:pic>
        <p:pic>
          <p:nvPicPr>
            <p:cNvPr id="375" name="Picture 3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A0988C0-B552-2B73-8CB1-FD569FE04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156716"/>
              <a:ext cx="577215" cy="578358"/>
            </a:xfrm>
            <a:prstGeom prst="rect">
              <a:avLst/>
            </a:prstGeom>
          </p:spPr>
        </p:pic>
        <p:pic>
          <p:nvPicPr>
            <p:cNvPr id="377" name="Picture 3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171F15-4C80-40CE-8011-02657D160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156716"/>
              <a:ext cx="577215" cy="578358"/>
            </a:xfrm>
            <a:prstGeom prst="rect">
              <a:avLst/>
            </a:prstGeom>
          </p:spPr>
        </p:pic>
        <p:pic>
          <p:nvPicPr>
            <p:cNvPr id="379" name="Picture 3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F41BBD-3730-3A68-FFE4-C41E26813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156716"/>
              <a:ext cx="577215" cy="578358"/>
            </a:xfrm>
            <a:prstGeom prst="rect">
              <a:avLst/>
            </a:prstGeom>
          </p:spPr>
        </p:pic>
        <p:pic>
          <p:nvPicPr>
            <p:cNvPr id="381" name="Picture 3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6AC2094-A23F-0265-E86F-A08188440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156716"/>
              <a:ext cx="577215" cy="578358"/>
            </a:xfrm>
            <a:prstGeom prst="rect">
              <a:avLst/>
            </a:prstGeom>
          </p:spPr>
        </p:pic>
        <p:pic>
          <p:nvPicPr>
            <p:cNvPr id="383" name="Picture 3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D1B509-C7B3-DF86-EF77-3F2A8ECC5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156716"/>
              <a:ext cx="70485" cy="578358"/>
            </a:xfrm>
            <a:prstGeom prst="rect">
              <a:avLst/>
            </a:prstGeom>
          </p:spPr>
        </p:pic>
        <p:pic>
          <p:nvPicPr>
            <p:cNvPr id="385" name="Picture 3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B6185-3D31-E030-090B-92C3260E0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1735074"/>
              <a:ext cx="577215" cy="578358"/>
            </a:xfrm>
            <a:prstGeom prst="rect">
              <a:avLst/>
            </a:prstGeom>
          </p:spPr>
        </p:pic>
        <p:pic>
          <p:nvPicPr>
            <p:cNvPr id="387" name="Picture 3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065B3E1-AFE1-53B8-5E47-86715362A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1735074"/>
              <a:ext cx="577215" cy="578358"/>
            </a:xfrm>
            <a:prstGeom prst="rect">
              <a:avLst/>
            </a:prstGeom>
          </p:spPr>
        </p:pic>
        <p:pic>
          <p:nvPicPr>
            <p:cNvPr id="389" name="Picture 3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4B16083-9FBD-DBC3-98D8-4D8E2AFAE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1735074"/>
              <a:ext cx="577215" cy="578358"/>
            </a:xfrm>
            <a:prstGeom prst="rect">
              <a:avLst/>
            </a:prstGeom>
          </p:spPr>
        </p:pic>
        <p:pic>
          <p:nvPicPr>
            <p:cNvPr id="391" name="Picture 3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06DFCCB-84BA-7D25-A376-00D4D694C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1735074"/>
              <a:ext cx="577215" cy="578358"/>
            </a:xfrm>
            <a:prstGeom prst="rect">
              <a:avLst/>
            </a:prstGeom>
          </p:spPr>
        </p:pic>
        <p:pic>
          <p:nvPicPr>
            <p:cNvPr id="393" name="Picture 3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56A0765-96AE-F627-3921-E14D49301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1735074"/>
              <a:ext cx="577215" cy="578358"/>
            </a:xfrm>
            <a:prstGeom prst="rect">
              <a:avLst/>
            </a:prstGeom>
          </p:spPr>
        </p:pic>
        <p:pic>
          <p:nvPicPr>
            <p:cNvPr id="395" name="Picture 3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74D2BE-4699-BCAC-69C8-FC0F338B04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1735074"/>
              <a:ext cx="577215" cy="578358"/>
            </a:xfrm>
            <a:prstGeom prst="rect">
              <a:avLst/>
            </a:prstGeom>
          </p:spPr>
        </p:pic>
        <p:pic>
          <p:nvPicPr>
            <p:cNvPr id="397" name="Picture 3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FCD61F7-2503-9729-BCA6-94953CEE1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1735074"/>
              <a:ext cx="577215" cy="578358"/>
            </a:xfrm>
            <a:prstGeom prst="rect">
              <a:avLst/>
            </a:prstGeom>
          </p:spPr>
        </p:pic>
        <p:pic>
          <p:nvPicPr>
            <p:cNvPr id="399" name="Picture 3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B158D5-6D43-0934-BCAF-D6203F645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1735074"/>
              <a:ext cx="577215" cy="578358"/>
            </a:xfrm>
            <a:prstGeom prst="rect">
              <a:avLst/>
            </a:prstGeom>
          </p:spPr>
        </p:pic>
        <p:pic>
          <p:nvPicPr>
            <p:cNvPr id="401" name="Picture 4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DCC5D4-877C-A0EE-A08C-DDD4AB3D7C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1735074"/>
              <a:ext cx="577215" cy="578358"/>
            </a:xfrm>
            <a:prstGeom prst="rect">
              <a:avLst/>
            </a:prstGeom>
          </p:spPr>
        </p:pic>
        <p:pic>
          <p:nvPicPr>
            <p:cNvPr id="403" name="Picture 4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082BD8-4664-DB70-C595-FB16C7643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1735074"/>
              <a:ext cx="577215" cy="578358"/>
            </a:xfrm>
            <a:prstGeom prst="rect">
              <a:avLst/>
            </a:prstGeom>
          </p:spPr>
        </p:pic>
        <p:pic>
          <p:nvPicPr>
            <p:cNvPr id="405" name="Picture 4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551A70C-3ABD-D020-8C4A-9FEB94A34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1735074"/>
              <a:ext cx="577215" cy="578358"/>
            </a:xfrm>
            <a:prstGeom prst="rect">
              <a:avLst/>
            </a:prstGeom>
          </p:spPr>
        </p:pic>
        <p:pic>
          <p:nvPicPr>
            <p:cNvPr id="407" name="Picture 4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2984F16-51F9-D6E0-E3DC-8D77A2D426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1735074"/>
              <a:ext cx="577215" cy="578358"/>
            </a:xfrm>
            <a:prstGeom prst="rect">
              <a:avLst/>
            </a:prstGeom>
          </p:spPr>
        </p:pic>
        <p:pic>
          <p:nvPicPr>
            <p:cNvPr id="409" name="Picture 4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05A855-7096-2D66-5EC5-3DF9B0265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1735074"/>
              <a:ext cx="577215" cy="578358"/>
            </a:xfrm>
            <a:prstGeom prst="rect">
              <a:avLst/>
            </a:prstGeom>
          </p:spPr>
        </p:pic>
        <p:pic>
          <p:nvPicPr>
            <p:cNvPr id="411" name="Picture 4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919D6E-B9F8-0204-EAC5-4CA9967C19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1735074"/>
              <a:ext cx="577215" cy="578358"/>
            </a:xfrm>
            <a:prstGeom prst="rect">
              <a:avLst/>
            </a:prstGeom>
          </p:spPr>
        </p:pic>
        <p:pic>
          <p:nvPicPr>
            <p:cNvPr id="413" name="Picture 4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9A118E-B769-4644-4CC4-826A1F8E9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1735074"/>
              <a:ext cx="577215" cy="578358"/>
            </a:xfrm>
            <a:prstGeom prst="rect">
              <a:avLst/>
            </a:prstGeom>
          </p:spPr>
        </p:pic>
        <p:pic>
          <p:nvPicPr>
            <p:cNvPr id="415" name="Picture 4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FABA34-7940-7563-C6A8-7290B08DED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1735074"/>
              <a:ext cx="577215" cy="578358"/>
            </a:xfrm>
            <a:prstGeom prst="rect">
              <a:avLst/>
            </a:prstGeom>
          </p:spPr>
        </p:pic>
        <p:pic>
          <p:nvPicPr>
            <p:cNvPr id="417" name="Picture 4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7438906-7488-E199-5AAB-319BF820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1735074"/>
              <a:ext cx="577215" cy="578358"/>
            </a:xfrm>
            <a:prstGeom prst="rect">
              <a:avLst/>
            </a:prstGeom>
          </p:spPr>
        </p:pic>
        <p:pic>
          <p:nvPicPr>
            <p:cNvPr id="419" name="Picture 4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8CD134-E55D-F977-7BDA-839098821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1735074"/>
              <a:ext cx="577215" cy="578358"/>
            </a:xfrm>
            <a:prstGeom prst="rect">
              <a:avLst/>
            </a:prstGeom>
          </p:spPr>
        </p:pic>
        <p:pic>
          <p:nvPicPr>
            <p:cNvPr id="421" name="Picture 4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BCBC81E-3572-45A9-8F99-8B45044F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1735074"/>
              <a:ext cx="577215" cy="578358"/>
            </a:xfrm>
            <a:prstGeom prst="rect">
              <a:avLst/>
            </a:prstGeom>
          </p:spPr>
        </p:pic>
        <p:pic>
          <p:nvPicPr>
            <p:cNvPr id="423" name="Picture 4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9DA480-AC61-5C3D-BC0A-FFC5DBAA4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1735074"/>
              <a:ext cx="577215" cy="578358"/>
            </a:xfrm>
            <a:prstGeom prst="rect">
              <a:avLst/>
            </a:prstGeom>
          </p:spPr>
        </p:pic>
        <p:pic>
          <p:nvPicPr>
            <p:cNvPr id="425" name="Picture 4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FFA15A8-A6CB-462C-FBFC-B335409222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1735074"/>
              <a:ext cx="577215" cy="578358"/>
            </a:xfrm>
            <a:prstGeom prst="rect">
              <a:avLst/>
            </a:prstGeom>
          </p:spPr>
        </p:pic>
        <p:pic>
          <p:nvPicPr>
            <p:cNvPr id="427" name="Picture 4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8B0F06E-BFA2-143D-C32D-EFE7E3771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1735074"/>
              <a:ext cx="70485" cy="578358"/>
            </a:xfrm>
            <a:prstGeom prst="rect">
              <a:avLst/>
            </a:prstGeom>
          </p:spPr>
        </p:pic>
        <p:pic>
          <p:nvPicPr>
            <p:cNvPr id="429" name="Picture 4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85113DF-3E21-C7D3-9DC2-1880EED6CB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313432"/>
              <a:ext cx="577215" cy="578358"/>
            </a:xfrm>
            <a:prstGeom prst="rect">
              <a:avLst/>
            </a:prstGeom>
          </p:spPr>
        </p:pic>
        <p:pic>
          <p:nvPicPr>
            <p:cNvPr id="431" name="Picture 4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7C65FCD-0CBD-C6BC-BFE3-8BF1D46A7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313432"/>
              <a:ext cx="577215" cy="578358"/>
            </a:xfrm>
            <a:prstGeom prst="rect">
              <a:avLst/>
            </a:prstGeom>
          </p:spPr>
        </p:pic>
        <p:pic>
          <p:nvPicPr>
            <p:cNvPr id="433" name="Picture 4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42DE1-CADE-18EC-FA6B-A04D668B07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313432"/>
              <a:ext cx="577215" cy="578358"/>
            </a:xfrm>
            <a:prstGeom prst="rect">
              <a:avLst/>
            </a:prstGeom>
          </p:spPr>
        </p:pic>
        <p:pic>
          <p:nvPicPr>
            <p:cNvPr id="435" name="Picture 4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FB2350-1EC4-37D6-1AC2-C1306537B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313432"/>
              <a:ext cx="577215" cy="578358"/>
            </a:xfrm>
            <a:prstGeom prst="rect">
              <a:avLst/>
            </a:prstGeom>
          </p:spPr>
        </p:pic>
        <p:pic>
          <p:nvPicPr>
            <p:cNvPr id="437" name="Picture 4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8DD1-45ED-7017-D0D6-31DD0CFB5A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313432"/>
              <a:ext cx="577215" cy="578358"/>
            </a:xfrm>
            <a:prstGeom prst="rect">
              <a:avLst/>
            </a:prstGeom>
          </p:spPr>
        </p:pic>
        <p:pic>
          <p:nvPicPr>
            <p:cNvPr id="439" name="Picture 4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7C6B358-540D-A4EE-7E9C-3A4D8316A5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313432"/>
              <a:ext cx="577215" cy="578358"/>
            </a:xfrm>
            <a:prstGeom prst="rect">
              <a:avLst/>
            </a:prstGeom>
          </p:spPr>
        </p:pic>
        <p:pic>
          <p:nvPicPr>
            <p:cNvPr id="441" name="Picture 4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7560E-9607-2687-BD51-A0750DE494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313432"/>
              <a:ext cx="577215" cy="578358"/>
            </a:xfrm>
            <a:prstGeom prst="rect">
              <a:avLst/>
            </a:prstGeom>
          </p:spPr>
        </p:pic>
        <p:pic>
          <p:nvPicPr>
            <p:cNvPr id="443" name="Picture 4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032087B-A7D0-030E-EBED-D22EE1945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313432"/>
              <a:ext cx="577215" cy="578358"/>
            </a:xfrm>
            <a:prstGeom prst="rect">
              <a:avLst/>
            </a:prstGeom>
          </p:spPr>
        </p:pic>
        <p:pic>
          <p:nvPicPr>
            <p:cNvPr id="445" name="Picture 4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C766D48-4914-ACE0-E389-0DF62F328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313432"/>
              <a:ext cx="577215" cy="578358"/>
            </a:xfrm>
            <a:prstGeom prst="rect">
              <a:avLst/>
            </a:prstGeom>
          </p:spPr>
        </p:pic>
        <p:pic>
          <p:nvPicPr>
            <p:cNvPr id="447" name="Picture 4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284B7EB-4E21-099D-7E8F-24C8D3768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313432"/>
              <a:ext cx="577215" cy="578358"/>
            </a:xfrm>
            <a:prstGeom prst="rect">
              <a:avLst/>
            </a:prstGeom>
          </p:spPr>
        </p:pic>
        <p:pic>
          <p:nvPicPr>
            <p:cNvPr id="449" name="Picture 4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551B4B3-1361-39FE-EBAE-7342D132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313432"/>
              <a:ext cx="577215" cy="578358"/>
            </a:xfrm>
            <a:prstGeom prst="rect">
              <a:avLst/>
            </a:prstGeom>
          </p:spPr>
        </p:pic>
        <p:pic>
          <p:nvPicPr>
            <p:cNvPr id="451" name="Picture 4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50CDB8-4B54-5213-35CF-DCA45019F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313432"/>
              <a:ext cx="577215" cy="578358"/>
            </a:xfrm>
            <a:prstGeom prst="rect">
              <a:avLst/>
            </a:prstGeom>
          </p:spPr>
        </p:pic>
        <p:pic>
          <p:nvPicPr>
            <p:cNvPr id="453" name="Picture 4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DB70795-6829-36F4-E95C-8765E4ED7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313432"/>
              <a:ext cx="577215" cy="578358"/>
            </a:xfrm>
            <a:prstGeom prst="rect">
              <a:avLst/>
            </a:prstGeom>
          </p:spPr>
        </p:pic>
        <p:pic>
          <p:nvPicPr>
            <p:cNvPr id="455" name="Picture 4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72937D-545D-6B8B-28BB-9E8166BE78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313432"/>
              <a:ext cx="577215" cy="578358"/>
            </a:xfrm>
            <a:prstGeom prst="rect">
              <a:avLst/>
            </a:prstGeom>
          </p:spPr>
        </p:pic>
        <p:pic>
          <p:nvPicPr>
            <p:cNvPr id="457" name="Picture 4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7887392-921B-B3F4-478A-FA627506F3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313432"/>
              <a:ext cx="577215" cy="578358"/>
            </a:xfrm>
            <a:prstGeom prst="rect">
              <a:avLst/>
            </a:prstGeom>
          </p:spPr>
        </p:pic>
        <p:pic>
          <p:nvPicPr>
            <p:cNvPr id="459" name="Picture 4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BE89135-9C10-1289-4A47-218576C08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313432"/>
              <a:ext cx="577215" cy="578358"/>
            </a:xfrm>
            <a:prstGeom prst="rect">
              <a:avLst/>
            </a:prstGeom>
          </p:spPr>
        </p:pic>
        <p:pic>
          <p:nvPicPr>
            <p:cNvPr id="461" name="Picture 4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C9A82C-0713-B87E-3CDD-21293ACF2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313432"/>
              <a:ext cx="577215" cy="578358"/>
            </a:xfrm>
            <a:prstGeom prst="rect">
              <a:avLst/>
            </a:prstGeom>
          </p:spPr>
        </p:pic>
        <p:pic>
          <p:nvPicPr>
            <p:cNvPr id="463" name="Picture 4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63669CF-1424-1BCC-5D50-3C0572499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313432"/>
              <a:ext cx="577215" cy="578358"/>
            </a:xfrm>
            <a:prstGeom prst="rect">
              <a:avLst/>
            </a:prstGeom>
          </p:spPr>
        </p:pic>
        <p:pic>
          <p:nvPicPr>
            <p:cNvPr id="465" name="Picture 4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F19D18-7B60-4ABB-6DE9-025073C6D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313432"/>
              <a:ext cx="577215" cy="578358"/>
            </a:xfrm>
            <a:prstGeom prst="rect">
              <a:avLst/>
            </a:prstGeom>
          </p:spPr>
        </p:pic>
        <p:pic>
          <p:nvPicPr>
            <p:cNvPr id="467" name="Picture 4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B4D787B-7E41-DEE9-9A67-8E93C26D3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313432"/>
              <a:ext cx="577215" cy="578358"/>
            </a:xfrm>
            <a:prstGeom prst="rect">
              <a:avLst/>
            </a:prstGeom>
          </p:spPr>
        </p:pic>
        <p:pic>
          <p:nvPicPr>
            <p:cNvPr id="469" name="Picture 4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147855D-D304-B8B3-86B6-727E516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313432"/>
              <a:ext cx="577215" cy="578358"/>
            </a:xfrm>
            <a:prstGeom prst="rect">
              <a:avLst/>
            </a:prstGeom>
          </p:spPr>
        </p:pic>
        <p:pic>
          <p:nvPicPr>
            <p:cNvPr id="471" name="Picture 4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59461C-D334-809F-8121-E81FBFD8D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313432"/>
              <a:ext cx="70485" cy="578358"/>
            </a:xfrm>
            <a:prstGeom prst="rect">
              <a:avLst/>
            </a:prstGeom>
          </p:spPr>
        </p:pic>
        <p:pic>
          <p:nvPicPr>
            <p:cNvPr id="473" name="Picture 4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BEB28FF-9E3A-301C-BB26-9E0CBEB5CE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2891790"/>
              <a:ext cx="577215" cy="578358"/>
            </a:xfrm>
            <a:prstGeom prst="rect">
              <a:avLst/>
            </a:prstGeom>
          </p:spPr>
        </p:pic>
        <p:pic>
          <p:nvPicPr>
            <p:cNvPr id="475" name="Picture 4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2AE7B11-E3BC-7CD9-5161-9F8192AC4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2891790"/>
              <a:ext cx="577215" cy="578358"/>
            </a:xfrm>
            <a:prstGeom prst="rect">
              <a:avLst/>
            </a:prstGeom>
          </p:spPr>
        </p:pic>
        <p:pic>
          <p:nvPicPr>
            <p:cNvPr id="477" name="Picture 4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B2883EF-7DFE-B70B-80CE-6A856EB0A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2891790"/>
              <a:ext cx="577215" cy="578358"/>
            </a:xfrm>
            <a:prstGeom prst="rect">
              <a:avLst/>
            </a:prstGeom>
          </p:spPr>
        </p:pic>
        <p:pic>
          <p:nvPicPr>
            <p:cNvPr id="479" name="Picture 4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755BA40-B952-710C-7DF5-AB9DFB6F5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2891790"/>
              <a:ext cx="577215" cy="578358"/>
            </a:xfrm>
            <a:prstGeom prst="rect">
              <a:avLst/>
            </a:prstGeom>
          </p:spPr>
        </p:pic>
        <p:pic>
          <p:nvPicPr>
            <p:cNvPr id="481" name="Picture 4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A98DB7-2CAF-5CEC-46A3-8A9EBAB5C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2891790"/>
              <a:ext cx="577215" cy="578358"/>
            </a:xfrm>
            <a:prstGeom prst="rect">
              <a:avLst/>
            </a:prstGeom>
          </p:spPr>
        </p:pic>
        <p:pic>
          <p:nvPicPr>
            <p:cNvPr id="483" name="Picture 4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00DDF97-9F70-819A-59BD-3FFCA67AE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2891790"/>
              <a:ext cx="577215" cy="578358"/>
            </a:xfrm>
            <a:prstGeom prst="rect">
              <a:avLst/>
            </a:prstGeom>
          </p:spPr>
        </p:pic>
        <p:pic>
          <p:nvPicPr>
            <p:cNvPr id="485" name="Picture 4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4E6614-028A-03EC-6A31-DC9E475EB4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2891790"/>
              <a:ext cx="577215" cy="578358"/>
            </a:xfrm>
            <a:prstGeom prst="rect">
              <a:avLst/>
            </a:prstGeom>
          </p:spPr>
        </p:pic>
        <p:pic>
          <p:nvPicPr>
            <p:cNvPr id="487" name="Picture 4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E5A17C7-D02C-2EF5-4ECC-3104FE0D3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2891790"/>
              <a:ext cx="577215" cy="578358"/>
            </a:xfrm>
            <a:prstGeom prst="rect">
              <a:avLst/>
            </a:prstGeom>
          </p:spPr>
        </p:pic>
        <p:pic>
          <p:nvPicPr>
            <p:cNvPr id="489" name="Picture 4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C652F8F-33A2-18D6-FEBB-E1BAD1DCF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2891790"/>
              <a:ext cx="577215" cy="578358"/>
            </a:xfrm>
            <a:prstGeom prst="rect">
              <a:avLst/>
            </a:prstGeom>
          </p:spPr>
        </p:pic>
        <p:pic>
          <p:nvPicPr>
            <p:cNvPr id="491" name="Picture 4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201AC9-A89C-A8C5-1BEC-752A6F37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2891790"/>
              <a:ext cx="577215" cy="578358"/>
            </a:xfrm>
            <a:prstGeom prst="rect">
              <a:avLst/>
            </a:prstGeom>
          </p:spPr>
        </p:pic>
        <p:pic>
          <p:nvPicPr>
            <p:cNvPr id="493" name="Picture 4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7C5971F-A2CC-C81C-D552-F1408A545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2891790"/>
              <a:ext cx="577215" cy="578358"/>
            </a:xfrm>
            <a:prstGeom prst="rect">
              <a:avLst/>
            </a:prstGeom>
          </p:spPr>
        </p:pic>
        <p:pic>
          <p:nvPicPr>
            <p:cNvPr id="495" name="Picture 4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FF2D88F-C782-4108-2596-878A5E83A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2891790"/>
              <a:ext cx="577215" cy="578358"/>
            </a:xfrm>
            <a:prstGeom prst="rect">
              <a:avLst/>
            </a:prstGeom>
          </p:spPr>
        </p:pic>
        <p:pic>
          <p:nvPicPr>
            <p:cNvPr id="497" name="Picture 4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02D57A-E25A-BD9D-6BC6-7191CBF61C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2891790"/>
              <a:ext cx="577215" cy="578358"/>
            </a:xfrm>
            <a:prstGeom prst="rect">
              <a:avLst/>
            </a:prstGeom>
          </p:spPr>
        </p:pic>
        <p:pic>
          <p:nvPicPr>
            <p:cNvPr id="499" name="Picture 4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06B40-16E0-1D41-07BD-6FDC46BF45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2891790"/>
              <a:ext cx="577215" cy="578358"/>
            </a:xfrm>
            <a:prstGeom prst="rect">
              <a:avLst/>
            </a:prstGeom>
          </p:spPr>
        </p:pic>
        <p:pic>
          <p:nvPicPr>
            <p:cNvPr id="501" name="Picture 5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2002E0A-C936-F75E-2088-6FEA491E7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2891790"/>
              <a:ext cx="577215" cy="578358"/>
            </a:xfrm>
            <a:prstGeom prst="rect">
              <a:avLst/>
            </a:prstGeom>
          </p:spPr>
        </p:pic>
        <p:pic>
          <p:nvPicPr>
            <p:cNvPr id="503" name="Picture 5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B84BA66-CF15-DBFE-ADA7-444169A338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2891790"/>
              <a:ext cx="577215" cy="578358"/>
            </a:xfrm>
            <a:prstGeom prst="rect">
              <a:avLst/>
            </a:prstGeom>
          </p:spPr>
        </p:pic>
        <p:pic>
          <p:nvPicPr>
            <p:cNvPr id="505" name="Picture 50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71EABA0-14F8-31DB-294D-7F28F70AC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2891790"/>
              <a:ext cx="577215" cy="578358"/>
            </a:xfrm>
            <a:prstGeom prst="rect">
              <a:avLst/>
            </a:prstGeom>
          </p:spPr>
        </p:pic>
        <p:pic>
          <p:nvPicPr>
            <p:cNvPr id="507" name="Picture 50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6C281C3-037B-0D7A-2589-86A09832B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2891790"/>
              <a:ext cx="577215" cy="578358"/>
            </a:xfrm>
            <a:prstGeom prst="rect">
              <a:avLst/>
            </a:prstGeom>
          </p:spPr>
        </p:pic>
        <p:pic>
          <p:nvPicPr>
            <p:cNvPr id="509" name="Picture 50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6F122EE-2784-EFE7-7218-557E7A61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2891790"/>
              <a:ext cx="577215" cy="578358"/>
            </a:xfrm>
            <a:prstGeom prst="rect">
              <a:avLst/>
            </a:prstGeom>
          </p:spPr>
        </p:pic>
        <p:pic>
          <p:nvPicPr>
            <p:cNvPr id="511" name="Picture 51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4F4A63C-9164-20D0-5BB0-91103F53D7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2891790"/>
              <a:ext cx="577215" cy="578358"/>
            </a:xfrm>
            <a:prstGeom prst="rect">
              <a:avLst/>
            </a:prstGeom>
          </p:spPr>
        </p:pic>
        <p:pic>
          <p:nvPicPr>
            <p:cNvPr id="513" name="Picture 51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9BA44AA-AEAF-E711-F893-1EFAE2FA0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2891790"/>
              <a:ext cx="577215" cy="578358"/>
            </a:xfrm>
            <a:prstGeom prst="rect">
              <a:avLst/>
            </a:prstGeom>
          </p:spPr>
        </p:pic>
        <p:pic>
          <p:nvPicPr>
            <p:cNvPr id="515" name="Picture 5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D466D0B-E640-17CA-E92E-9F566712BB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2891790"/>
              <a:ext cx="70485" cy="578358"/>
            </a:xfrm>
            <a:prstGeom prst="rect">
              <a:avLst/>
            </a:prstGeom>
          </p:spPr>
        </p:pic>
        <p:pic>
          <p:nvPicPr>
            <p:cNvPr id="517" name="Picture 5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3BB72B3-5DA9-3B5F-F7DF-03A77626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3470148"/>
              <a:ext cx="577215" cy="578358"/>
            </a:xfrm>
            <a:prstGeom prst="rect">
              <a:avLst/>
            </a:prstGeom>
          </p:spPr>
        </p:pic>
        <p:pic>
          <p:nvPicPr>
            <p:cNvPr id="519" name="Picture 51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7DCBD-356F-C272-7711-1720C5B27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3470148"/>
              <a:ext cx="577215" cy="578358"/>
            </a:xfrm>
            <a:prstGeom prst="rect">
              <a:avLst/>
            </a:prstGeom>
          </p:spPr>
        </p:pic>
        <p:pic>
          <p:nvPicPr>
            <p:cNvPr id="521" name="Picture 52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DE6F9FD-36EE-1F71-35EB-EF8380869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3470148"/>
              <a:ext cx="577215" cy="578358"/>
            </a:xfrm>
            <a:prstGeom prst="rect">
              <a:avLst/>
            </a:prstGeom>
          </p:spPr>
        </p:pic>
        <p:pic>
          <p:nvPicPr>
            <p:cNvPr id="523" name="Picture 52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3B3E21B-C0A4-D906-E2F8-958093FECA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3470148"/>
              <a:ext cx="577215" cy="578358"/>
            </a:xfrm>
            <a:prstGeom prst="rect">
              <a:avLst/>
            </a:prstGeom>
          </p:spPr>
        </p:pic>
        <p:pic>
          <p:nvPicPr>
            <p:cNvPr id="525" name="Picture 52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D32A811-B6D3-605B-E06C-CABDBDCFA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3470148"/>
              <a:ext cx="577215" cy="578358"/>
            </a:xfrm>
            <a:prstGeom prst="rect">
              <a:avLst/>
            </a:prstGeom>
          </p:spPr>
        </p:pic>
        <p:pic>
          <p:nvPicPr>
            <p:cNvPr id="527" name="Picture 52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889AA8A-6207-95B9-6B6F-3BEDB255D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3470148"/>
              <a:ext cx="577215" cy="578358"/>
            </a:xfrm>
            <a:prstGeom prst="rect">
              <a:avLst/>
            </a:prstGeom>
          </p:spPr>
        </p:pic>
        <p:pic>
          <p:nvPicPr>
            <p:cNvPr id="529" name="Picture 52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32B488-FD53-C62E-D1AC-231F26B85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3470148"/>
              <a:ext cx="577215" cy="578358"/>
            </a:xfrm>
            <a:prstGeom prst="rect">
              <a:avLst/>
            </a:prstGeom>
          </p:spPr>
        </p:pic>
        <p:pic>
          <p:nvPicPr>
            <p:cNvPr id="531" name="Picture 53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64F73ED-213B-D2FA-102F-27570D4BA9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3470148"/>
              <a:ext cx="577215" cy="578358"/>
            </a:xfrm>
            <a:prstGeom prst="rect">
              <a:avLst/>
            </a:prstGeom>
          </p:spPr>
        </p:pic>
        <p:pic>
          <p:nvPicPr>
            <p:cNvPr id="533" name="Picture 53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431F957-71F0-6D93-21A6-33EC7F39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3470148"/>
              <a:ext cx="577215" cy="578358"/>
            </a:xfrm>
            <a:prstGeom prst="rect">
              <a:avLst/>
            </a:prstGeom>
          </p:spPr>
        </p:pic>
        <p:pic>
          <p:nvPicPr>
            <p:cNvPr id="535" name="Picture 53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F64AC8-5E13-28BD-13B8-D032AB90A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3470148"/>
              <a:ext cx="577215" cy="578358"/>
            </a:xfrm>
            <a:prstGeom prst="rect">
              <a:avLst/>
            </a:prstGeom>
          </p:spPr>
        </p:pic>
        <p:pic>
          <p:nvPicPr>
            <p:cNvPr id="537" name="Picture 53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2CD2C5-E018-79F5-D566-CBCA9C08A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3470148"/>
              <a:ext cx="577215" cy="578358"/>
            </a:xfrm>
            <a:prstGeom prst="rect">
              <a:avLst/>
            </a:prstGeom>
          </p:spPr>
        </p:pic>
        <p:pic>
          <p:nvPicPr>
            <p:cNvPr id="539" name="Picture 53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97B3550-F880-F814-FA1B-9431781E7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3470148"/>
              <a:ext cx="577215" cy="578358"/>
            </a:xfrm>
            <a:prstGeom prst="rect">
              <a:avLst/>
            </a:prstGeom>
          </p:spPr>
        </p:pic>
        <p:pic>
          <p:nvPicPr>
            <p:cNvPr id="541" name="Picture 54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E2CD993-C54D-9FA2-B8B6-FD0681E40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3470148"/>
              <a:ext cx="577215" cy="578358"/>
            </a:xfrm>
            <a:prstGeom prst="rect">
              <a:avLst/>
            </a:prstGeom>
          </p:spPr>
        </p:pic>
        <p:pic>
          <p:nvPicPr>
            <p:cNvPr id="543" name="Picture 54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0A1E0E1-B586-AB8A-6D64-75222AE5B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3470148"/>
              <a:ext cx="577215" cy="578358"/>
            </a:xfrm>
            <a:prstGeom prst="rect">
              <a:avLst/>
            </a:prstGeom>
          </p:spPr>
        </p:pic>
        <p:pic>
          <p:nvPicPr>
            <p:cNvPr id="545" name="Picture 54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B2E3302-4FC7-B9CA-6A99-3544358180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3470148"/>
              <a:ext cx="577215" cy="578358"/>
            </a:xfrm>
            <a:prstGeom prst="rect">
              <a:avLst/>
            </a:prstGeom>
          </p:spPr>
        </p:pic>
        <p:pic>
          <p:nvPicPr>
            <p:cNvPr id="547" name="Picture 5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ADC54B0-FA7C-32BE-03C1-754C21A79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3470148"/>
              <a:ext cx="577215" cy="578358"/>
            </a:xfrm>
            <a:prstGeom prst="rect">
              <a:avLst/>
            </a:prstGeom>
          </p:spPr>
        </p:pic>
        <p:pic>
          <p:nvPicPr>
            <p:cNvPr id="549" name="Picture 5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DA5545F-570B-DDE7-0416-271B159C2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3470148"/>
              <a:ext cx="577215" cy="578358"/>
            </a:xfrm>
            <a:prstGeom prst="rect">
              <a:avLst/>
            </a:prstGeom>
          </p:spPr>
        </p:pic>
        <p:pic>
          <p:nvPicPr>
            <p:cNvPr id="551" name="Picture 55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3FEA2DF-B611-A2DE-05CF-4833FAFC17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3470148"/>
              <a:ext cx="577215" cy="578358"/>
            </a:xfrm>
            <a:prstGeom prst="rect">
              <a:avLst/>
            </a:prstGeom>
          </p:spPr>
        </p:pic>
        <p:pic>
          <p:nvPicPr>
            <p:cNvPr id="553" name="Picture 5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2C5C56F-B1F9-6388-9294-7EC8AA9C5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3470148"/>
              <a:ext cx="577215" cy="578358"/>
            </a:xfrm>
            <a:prstGeom prst="rect">
              <a:avLst/>
            </a:prstGeom>
          </p:spPr>
        </p:pic>
        <p:pic>
          <p:nvPicPr>
            <p:cNvPr id="555" name="Picture 5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1908790-11C9-0909-43D8-AE128CE852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3470148"/>
              <a:ext cx="577215" cy="578358"/>
            </a:xfrm>
            <a:prstGeom prst="rect">
              <a:avLst/>
            </a:prstGeom>
          </p:spPr>
        </p:pic>
        <p:pic>
          <p:nvPicPr>
            <p:cNvPr id="557" name="Picture 5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BDB0301-9D01-1C9F-7C8D-C42A65A7C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3470148"/>
              <a:ext cx="577215" cy="578358"/>
            </a:xfrm>
            <a:prstGeom prst="rect">
              <a:avLst/>
            </a:prstGeom>
          </p:spPr>
        </p:pic>
        <p:pic>
          <p:nvPicPr>
            <p:cNvPr id="559" name="Picture 5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4D515E5-44A9-5E62-6198-A66EF9FC3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3470148"/>
              <a:ext cx="70485" cy="578358"/>
            </a:xfrm>
            <a:prstGeom prst="rect">
              <a:avLst/>
            </a:prstGeom>
          </p:spPr>
        </p:pic>
        <p:pic>
          <p:nvPicPr>
            <p:cNvPr id="561" name="Picture 5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DCA918E-0031-D262-7220-C8874B22D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0" y="4048506"/>
              <a:ext cx="577215" cy="578358"/>
            </a:xfrm>
            <a:prstGeom prst="rect">
              <a:avLst/>
            </a:prstGeom>
          </p:spPr>
        </p:pic>
        <p:pic>
          <p:nvPicPr>
            <p:cNvPr id="563" name="Picture 5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4E44A76-D9FC-61F7-4432-0C9DD67BF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" y="4048506"/>
              <a:ext cx="577215" cy="578358"/>
            </a:xfrm>
            <a:prstGeom prst="rect">
              <a:avLst/>
            </a:prstGeom>
          </p:spPr>
        </p:pic>
        <p:pic>
          <p:nvPicPr>
            <p:cNvPr id="565" name="Picture 5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1FCE145-BD0F-2A70-B025-A7349B43F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" y="4048506"/>
              <a:ext cx="577215" cy="578358"/>
            </a:xfrm>
            <a:prstGeom prst="rect">
              <a:avLst/>
            </a:prstGeom>
          </p:spPr>
        </p:pic>
        <p:pic>
          <p:nvPicPr>
            <p:cNvPr id="567" name="Picture 5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9B1CE4A-F107-4E28-BC8F-8789C8317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731645" y="4048506"/>
              <a:ext cx="577215" cy="578358"/>
            </a:xfrm>
            <a:prstGeom prst="rect">
              <a:avLst/>
            </a:prstGeom>
          </p:spPr>
        </p:pic>
        <p:pic>
          <p:nvPicPr>
            <p:cNvPr id="569" name="Picture 5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4241439-C76F-AD29-18B3-A487FAB24F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308860" y="4048506"/>
              <a:ext cx="577215" cy="578358"/>
            </a:xfrm>
            <a:prstGeom prst="rect">
              <a:avLst/>
            </a:prstGeom>
          </p:spPr>
        </p:pic>
        <p:pic>
          <p:nvPicPr>
            <p:cNvPr id="571" name="Picture 5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B5153C-35EE-38D2-F753-9BB3A8C25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2886075" y="4048506"/>
              <a:ext cx="577215" cy="578358"/>
            </a:xfrm>
            <a:prstGeom prst="rect">
              <a:avLst/>
            </a:prstGeom>
          </p:spPr>
        </p:pic>
        <p:pic>
          <p:nvPicPr>
            <p:cNvPr id="573" name="Picture 57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12F77741-3D1B-7E72-3C4F-539C8659E8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3463290" y="4048506"/>
              <a:ext cx="577215" cy="578358"/>
            </a:xfrm>
            <a:prstGeom prst="rect">
              <a:avLst/>
            </a:prstGeom>
          </p:spPr>
        </p:pic>
        <p:pic>
          <p:nvPicPr>
            <p:cNvPr id="575" name="Picture 57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8F72435-056E-7541-C227-585B5037C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040505" y="4048506"/>
              <a:ext cx="577215" cy="578358"/>
            </a:xfrm>
            <a:prstGeom prst="rect">
              <a:avLst/>
            </a:prstGeom>
          </p:spPr>
        </p:pic>
        <p:pic>
          <p:nvPicPr>
            <p:cNvPr id="577" name="Picture 57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B3DF49D-A244-59F2-65F8-9C062C04D2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4617720" y="4048506"/>
              <a:ext cx="577215" cy="578358"/>
            </a:xfrm>
            <a:prstGeom prst="rect">
              <a:avLst/>
            </a:prstGeom>
          </p:spPr>
        </p:pic>
        <p:pic>
          <p:nvPicPr>
            <p:cNvPr id="579" name="Picture 57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EE399C2-45F9-33F9-1739-F1D87976DB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194935" y="4048506"/>
              <a:ext cx="577215" cy="578358"/>
            </a:xfrm>
            <a:prstGeom prst="rect">
              <a:avLst/>
            </a:prstGeom>
          </p:spPr>
        </p:pic>
        <p:pic>
          <p:nvPicPr>
            <p:cNvPr id="581" name="Picture 5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38EC594-3F4C-68BF-B058-AE9B776728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5772150" y="4048506"/>
              <a:ext cx="577215" cy="578358"/>
            </a:xfrm>
            <a:prstGeom prst="rect">
              <a:avLst/>
            </a:prstGeom>
          </p:spPr>
        </p:pic>
        <p:pic>
          <p:nvPicPr>
            <p:cNvPr id="583" name="Picture 5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99BC3B45-1D0A-16EA-178B-D4C5A6412E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349365" y="4048506"/>
              <a:ext cx="577215" cy="578358"/>
            </a:xfrm>
            <a:prstGeom prst="rect">
              <a:avLst/>
            </a:prstGeom>
          </p:spPr>
        </p:pic>
        <p:pic>
          <p:nvPicPr>
            <p:cNvPr id="585" name="Picture 5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4EE49E-E067-BEEC-32EB-502190230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6926580" y="4048506"/>
              <a:ext cx="577215" cy="578358"/>
            </a:xfrm>
            <a:prstGeom prst="rect">
              <a:avLst/>
            </a:prstGeom>
          </p:spPr>
        </p:pic>
        <p:pic>
          <p:nvPicPr>
            <p:cNvPr id="587" name="Picture 5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062EABB-EA36-5E30-586A-CD5BEE7F1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7503795" y="4048506"/>
              <a:ext cx="577215" cy="578358"/>
            </a:xfrm>
            <a:prstGeom prst="rect">
              <a:avLst/>
            </a:prstGeom>
          </p:spPr>
        </p:pic>
        <p:pic>
          <p:nvPicPr>
            <p:cNvPr id="589" name="Picture 5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8B928E5-B26D-5C2B-709D-7530C3AF9F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081010" y="4048506"/>
              <a:ext cx="577215" cy="578358"/>
            </a:xfrm>
            <a:prstGeom prst="rect">
              <a:avLst/>
            </a:prstGeom>
          </p:spPr>
        </p:pic>
        <p:pic>
          <p:nvPicPr>
            <p:cNvPr id="591" name="Picture 5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765EE28-B8C8-0948-A207-B68730114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8658225" y="4048506"/>
              <a:ext cx="577215" cy="578358"/>
            </a:xfrm>
            <a:prstGeom prst="rect">
              <a:avLst/>
            </a:prstGeom>
          </p:spPr>
        </p:pic>
        <p:pic>
          <p:nvPicPr>
            <p:cNvPr id="593" name="Picture 5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9BADCB-846E-CDF7-EF16-B776D5117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235440" y="4048506"/>
              <a:ext cx="577215" cy="578358"/>
            </a:xfrm>
            <a:prstGeom prst="rect">
              <a:avLst/>
            </a:prstGeom>
          </p:spPr>
        </p:pic>
        <p:pic>
          <p:nvPicPr>
            <p:cNvPr id="595" name="Picture 5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E8FEBEE-1450-703A-5613-0A291FE9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9812655" y="4048506"/>
              <a:ext cx="577215" cy="578358"/>
            </a:xfrm>
            <a:prstGeom prst="rect">
              <a:avLst/>
            </a:prstGeom>
          </p:spPr>
        </p:pic>
        <p:pic>
          <p:nvPicPr>
            <p:cNvPr id="597" name="Picture 5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54FEDE5-0CBD-C63D-578E-3D3D14100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389870" y="4048506"/>
              <a:ext cx="577215" cy="578358"/>
            </a:xfrm>
            <a:prstGeom prst="rect">
              <a:avLst/>
            </a:prstGeom>
          </p:spPr>
        </p:pic>
        <p:pic>
          <p:nvPicPr>
            <p:cNvPr id="599" name="Picture 59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51215F-7A6A-96EF-E7E8-C3B539F4A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0967085" y="4048506"/>
              <a:ext cx="577215" cy="578358"/>
            </a:xfrm>
            <a:prstGeom prst="rect">
              <a:avLst/>
            </a:prstGeom>
          </p:spPr>
        </p:pic>
        <p:pic>
          <p:nvPicPr>
            <p:cNvPr id="601" name="Picture 6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03B6488-52C6-6581-C16A-930063422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67130" b="84121"/>
            <a:stretch/>
          </p:blipFill>
          <p:spPr>
            <a:xfrm>
              <a:off x="11544300" y="4048506"/>
              <a:ext cx="577215" cy="578358"/>
            </a:xfrm>
            <a:prstGeom prst="rect">
              <a:avLst/>
            </a:prstGeom>
          </p:spPr>
        </p:pic>
        <p:pic>
          <p:nvPicPr>
            <p:cNvPr id="603" name="Picture 60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3C69350-8077-4EB1-192E-39E614B38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" t="11466" r="95189" b="84121"/>
            <a:stretch/>
          </p:blipFill>
          <p:spPr>
            <a:xfrm>
              <a:off x="12121515" y="4048506"/>
              <a:ext cx="70485" cy="578358"/>
            </a:xfrm>
            <a:prstGeom prst="rect">
              <a:avLst/>
            </a:prstGeom>
          </p:spPr>
        </p:pic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57EE892A-5855-4FA0-6DAC-0ED97C65CBB9}"/>
              </a:ext>
            </a:extLst>
          </p:cNvPr>
          <p:cNvGrpSpPr/>
          <p:nvPr/>
        </p:nvGrpSpPr>
        <p:grpSpPr>
          <a:xfrm>
            <a:off x="2142368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298BBF89-8C83-3B6C-2302-429A725D2DC3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18" name="Picture 7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D940D63-0519-2C8D-EDE4-6502B9CAD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19" name="Picture 7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471F77-FEB8-2E23-2C4A-8569A3D645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0" name="Picture 7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A4C503-3E72-EFC6-4FB9-577035C248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1" name="Picture 7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2C5B38-E73D-1477-6AE4-D25508C6E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2" name="Picture 7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7A1608-472E-2F11-C678-C82D283F6D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C6C4321C-6A5D-5261-5F53-03C2F5EF870A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8CDE6284-05B2-FBF3-8DF7-0272048B8087}"/>
              </a:ext>
            </a:extLst>
          </p:cNvPr>
          <p:cNvGrpSpPr/>
          <p:nvPr/>
        </p:nvGrpSpPr>
        <p:grpSpPr>
          <a:xfrm>
            <a:off x="6059415" y="-9261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D9C0F3B8-E475-1593-EF06-76144DB79D98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26" name="Picture 7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C04B974-1A96-D5A9-463D-2B9639F8BD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7" name="Picture 7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8025C33-53F0-D15C-E6D4-FBA07F5E94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8" name="Picture 7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23C715-2481-7E32-BB5D-405ED85BEF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29" name="Picture 72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AD3DCD-1EEB-F12D-3EEC-DC445EE15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0" name="Picture 7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33ED8-ADCA-571B-D50C-3CE49F84D1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FA9E4E1D-C1FB-797B-E1A5-841E13715F6D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76031A86-BB76-DCC4-5F2C-55BB78C9D313}"/>
              </a:ext>
            </a:extLst>
          </p:cNvPr>
          <p:cNvGrpSpPr/>
          <p:nvPr/>
        </p:nvGrpSpPr>
        <p:grpSpPr>
          <a:xfrm>
            <a:off x="9899015" y="-46892"/>
            <a:ext cx="1166755" cy="4626864"/>
            <a:chOff x="8634549" y="914400"/>
            <a:chExt cx="1215507" cy="4820194"/>
          </a:xfrm>
          <a:effectLst>
            <a:outerShdw blurRad="50800" dist="38100" sx="115000" sy="115000" algn="l" rotWithShape="0">
              <a:prstClr val="black">
                <a:alpha val="40000"/>
              </a:prstClr>
            </a:outerShdw>
          </a:effectLst>
        </p:grpSpPr>
        <p:grpSp>
          <p:nvGrpSpPr>
            <p:cNvPr id="732" name="Group 731">
              <a:extLst>
                <a:ext uri="{FF2B5EF4-FFF2-40B4-BE49-F238E27FC236}">
                  <a16:creationId xmlns:a16="http://schemas.microsoft.com/office/drawing/2014/main" id="{52B333D7-A528-8C17-357C-66B981068A05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734" name="Picture 7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B35BC2-0234-627A-2125-FFC2C3675D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5" name="Picture 73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222506-17E4-A7EC-95DD-1C801575E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6" name="Picture 7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3219FB0-AC38-2075-7BB9-CC73718713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7" name="Picture 73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3C49C-2010-340A-24B7-B1CBEDC9A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738" name="Picture 7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849D6E-7895-0048-AE25-531C1BD153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E44D718E-4A60-64E0-7B30-6E1F37FBA850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52B3094F-00FD-6265-57DF-AE65A3AB6A71}"/>
              </a:ext>
            </a:extLst>
          </p:cNvPr>
          <p:cNvGrpSpPr/>
          <p:nvPr/>
        </p:nvGrpSpPr>
        <p:grpSpPr>
          <a:xfrm>
            <a:off x="399345" y="1289013"/>
            <a:ext cx="1341940" cy="1727865"/>
            <a:chOff x="399345" y="1289013"/>
            <a:chExt cx="1341940" cy="1727865"/>
          </a:xfrm>
        </p:grpSpPr>
        <p:pic>
          <p:nvPicPr>
            <p:cNvPr id="851" name="Picture 850">
              <a:extLst>
                <a:ext uri="{FF2B5EF4-FFF2-40B4-BE49-F238E27FC236}">
                  <a16:creationId xmlns:a16="http://schemas.microsoft.com/office/drawing/2014/main" id="{5EBEEB2A-44FB-BE80-B2A4-77AE6E662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739" name="Group 738">
              <a:extLst>
                <a:ext uri="{FF2B5EF4-FFF2-40B4-BE49-F238E27FC236}">
                  <a16:creationId xmlns:a16="http://schemas.microsoft.com/office/drawing/2014/main" id="{C864BDC7-048F-3272-6B87-7829E46CEF4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740" name="Picture 7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8D8589-907E-F447-3161-36F8007078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1" name="Picture 74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D78E19F-B4CF-60FF-A977-DB06AD371F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2" name="Picture 7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48E7C7-4752-26BC-D33C-42B1950470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3" name="Picture 74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BE6DDF4-8E05-F93A-4F6D-92E0A0FAF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4" name="Picture 7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7C8E13A-8FC7-A092-0647-4F9345555E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5" name="Picture 74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FD499D-B241-2E88-56FA-D30BEFF250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6" name="Picture 7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183C598-30CE-F2C0-006D-F4DF38927E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7" name="Picture 74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6CB094B-9CB3-9B00-9E98-C39868CBA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8" name="Picture 7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C4AC4C-5827-9F25-A3F1-ED7D641DE3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49" name="Picture 74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65F7BC-4141-A4AB-DB53-643B63A1B4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0" name="Picture 7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F9245-6A43-513F-3619-B5FDB0C348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1" name="Picture 75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3FDCF1-D953-1305-F6EB-EE52488FB0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2" name="Picture 7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62DD9FB-B20D-1689-EF88-A4485978DD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3" name="Picture 75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12179D-8CF1-2F0A-A369-3236E0E0B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4" name="Picture 7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51EB342-A6CC-444B-5096-DA37BA6509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5" name="Picture 7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EDD4316-1484-9775-A4B0-6274C0FA5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6" name="Picture 7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2AB16CE-C28A-A794-01E9-F36A7E0E2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7" name="Picture 7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F55EC8A-059D-0378-8DE6-8BB6386908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8" name="Picture 7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5A2030C-F026-9539-BB24-95D405F58A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59" name="Picture 7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B504CE-BD42-63C2-4F21-752D382B84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B2AF667-D304-8EFA-AA1E-2E4521E8B7E5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1" name="Picture 7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AEB968E-16C3-FFCE-E4B3-BFE5CD78FC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2" name="Picture 7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3D39E2C-DD02-AFC7-A617-0C796F10F4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40241F3A-5620-2BAA-22A0-DD9A55E9FE1A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764" name="Picture 7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E458D47-FAF9-207C-B87A-BC4F14328F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5" name="Picture 7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B0F7EB2-2F7C-E300-12C3-DA9328A2F3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6" name="Picture 7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D2F858-0F74-AE1B-DADC-E447B90267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7" name="Picture 7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D00EB2-1444-AF6C-6A80-6A618262CA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8" name="Picture 7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9C1774-F73A-E3C9-AEE0-2F7947199E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69" name="Picture 7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D767D32-9E7F-7854-8F96-B1B2D16BF4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0" name="Picture 7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6E2D0A9-D1B4-52C4-9F6D-F077329124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1" name="Picture 7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FE1B5F4-B782-0B5A-D735-D6E9697D01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2" name="Picture 7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E98219D-91F9-8811-C8C9-1474EB9BF0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773" name="Picture 7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9443F2A-35D8-B209-6C14-BC045D25B3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774" name="Rectangle 773">
                <a:extLst>
                  <a:ext uri="{FF2B5EF4-FFF2-40B4-BE49-F238E27FC236}">
                    <a16:creationId xmlns:a16="http://schemas.microsoft.com/office/drawing/2014/main" id="{FC211F15-0C04-2825-C05E-BBCE3928134E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5" name="Rectangle 774">
                <a:extLst>
                  <a:ext uri="{FF2B5EF4-FFF2-40B4-BE49-F238E27FC236}">
                    <a16:creationId xmlns:a16="http://schemas.microsoft.com/office/drawing/2014/main" id="{9C3207FC-F0DC-411E-A336-D0AF479097CD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53" name="Group 852">
            <a:extLst>
              <a:ext uri="{FF2B5EF4-FFF2-40B4-BE49-F238E27FC236}">
                <a16:creationId xmlns:a16="http://schemas.microsoft.com/office/drawing/2014/main" id="{075CF9CB-7BDA-AC9E-C0B5-EC56730EC356}"/>
              </a:ext>
            </a:extLst>
          </p:cNvPr>
          <p:cNvGrpSpPr/>
          <p:nvPr/>
        </p:nvGrpSpPr>
        <p:grpSpPr>
          <a:xfrm>
            <a:off x="4126248" y="1315489"/>
            <a:ext cx="1341940" cy="1727865"/>
            <a:chOff x="399345" y="1289013"/>
            <a:chExt cx="1341940" cy="1727865"/>
          </a:xfrm>
        </p:grpSpPr>
        <p:pic>
          <p:nvPicPr>
            <p:cNvPr id="854" name="Picture 853">
              <a:extLst>
                <a:ext uri="{FF2B5EF4-FFF2-40B4-BE49-F238E27FC236}">
                  <a16:creationId xmlns:a16="http://schemas.microsoft.com/office/drawing/2014/main" id="{2564C653-010C-D575-DE65-327AE3699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DB2B249A-F139-98C5-B983-B070096FECFE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56" name="Picture 8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CA7C63B-6119-33E2-35B8-1F53D10C0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7" name="Picture 8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0735CA2-68F7-53FE-E917-C1D5115DF1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8" name="Picture 8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B4EC764-406C-E504-77AD-5A42A6411F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59" name="Picture 8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5591C34-78ED-4215-97F0-028E420A33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0" name="Picture 8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EFE576-FA76-3C79-E254-80CB8BA260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1" name="Picture 8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2D95C-9A0D-95F0-E8F5-2F2AE99E60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2" name="Picture 8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293DB0-BFB8-E4A9-6D00-CF35513281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3" name="Picture 8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339515D-18D0-4675-C86E-CD1B0E0BE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4" name="Picture 8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6936E12-8828-5279-E592-B57559A52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5" name="Picture 8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1F8AC7-D56D-2AF1-ACB0-17297F9233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6" name="Picture 8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AD63C9-76D8-D4FB-A40A-79DA406E9B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7" name="Picture 8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3640A0A-8D9B-D6A7-F0C8-44A5E863C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8" name="Picture 8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9475FE9-E979-0F42-0599-AA12CE9835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69" name="Picture 8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FDB3F4-D2B8-E833-82FC-EEDAC68324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0" name="Picture 8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A0B092-9D40-0C1B-0AA0-04E0A54311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1" name="Picture 8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19EC67D-2FC4-5C28-0174-1BC37BF0A1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2" name="Picture 8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6742D4-6DC5-F586-0607-A73BA7B362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3" name="Picture 8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F7E55EC-929B-6180-6F9A-6137BF7068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4" name="Picture 8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3348A6-3C61-AB8D-197E-6CE9BAA361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5" name="Picture 8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914434-E9F4-D230-A51D-7CE058D5DC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4996AC72-B010-A80E-9B7B-8C51A7D0E6D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77" name="Picture 8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23F278-4C19-D93C-91FC-C751620D7D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78" name="Picture 8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C400D2-BD3B-0EE3-4D1E-505AED7B06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DD7CC80C-8A5A-F96D-8770-66F53C35A36D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880" name="Picture 8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ACD1EE3-1F9F-42DC-0B66-9A0700A978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1" name="Picture 8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28CACC-4F1F-14E7-A31D-1A3CDD8DAF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2" name="Picture 8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B04494D-F089-EF9C-C1D1-48A771657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3" name="Picture 8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2208F9-BCF1-C013-BFAD-45C1033703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4" name="Picture 8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37659-505F-B0F6-DF95-B6FDB57F2A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5" name="Picture 8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C281E4-48C3-B2FB-2653-5B1D636C66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6" name="Picture 8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964CA7-1EDD-65D6-E901-12E65C1296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7" name="Picture 8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9ABA2CD-8352-5183-9796-110942AA4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8" name="Picture 8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C0C53B-C2E6-86AF-990A-DE6C2990C5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89" name="Picture 8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A0D151-A868-F712-41DF-B50A9E54B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1A3BD327-5B72-D68D-4A2D-8CCBC7B6306B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9AABD065-6A0E-6299-7732-DD4970669FA3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513C0FBD-F128-C456-45E8-EA1B91271BD1}"/>
              </a:ext>
            </a:extLst>
          </p:cNvPr>
          <p:cNvGrpSpPr/>
          <p:nvPr/>
        </p:nvGrpSpPr>
        <p:grpSpPr>
          <a:xfrm>
            <a:off x="7996895" y="1344247"/>
            <a:ext cx="1341940" cy="1727865"/>
            <a:chOff x="399345" y="1289013"/>
            <a:chExt cx="1341940" cy="1727865"/>
          </a:xfrm>
        </p:grpSpPr>
        <p:pic>
          <p:nvPicPr>
            <p:cNvPr id="893" name="Picture 892">
              <a:extLst>
                <a:ext uri="{FF2B5EF4-FFF2-40B4-BE49-F238E27FC236}">
                  <a16:creationId xmlns:a16="http://schemas.microsoft.com/office/drawing/2014/main" id="{98ED26BF-BAED-8C6E-7CF5-1C26CB03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94"/>
            <a:stretch/>
          </p:blipFill>
          <p:spPr>
            <a:xfrm>
              <a:off x="571119" y="1466946"/>
              <a:ext cx="993908" cy="1380691"/>
            </a:xfrm>
            <a:prstGeom prst="rect">
              <a:avLst/>
            </a:prstGeom>
          </p:spPr>
        </p:pic>
        <p:grpSp>
          <p:nvGrpSpPr>
            <p:cNvPr id="894" name="Group 893">
              <a:extLst>
                <a:ext uri="{FF2B5EF4-FFF2-40B4-BE49-F238E27FC236}">
                  <a16:creationId xmlns:a16="http://schemas.microsoft.com/office/drawing/2014/main" id="{545341F9-12BD-FB5A-5526-5797018E4199}"/>
                </a:ext>
              </a:extLst>
            </p:cNvPr>
            <p:cNvGrpSpPr/>
            <p:nvPr/>
          </p:nvGrpSpPr>
          <p:grpSpPr>
            <a:xfrm rot="5400000">
              <a:off x="206382" y="1481976"/>
              <a:ext cx="1727865" cy="1341940"/>
              <a:chOff x="1151798" y="1110534"/>
              <a:chExt cx="2762966" cy="2145848"/>
            </a:xfrm>
          </p:grpSpPr>
          <p:pic>
            <p:nvPicPr>
              <p:cNvPr id="895" name="Picture 8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E9DDA5-485F-485F-6CA5-590F48FFD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78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6" name="Picture 8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495196-C113-CABC-1B44-9EAC79EFD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97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7" name="Picture 8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86DB34-52B4-3E11-1A11-08D7AA795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815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8" name="Picture 8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479E24-C9F9-6071-DE76-5A567E3F0D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34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899" name="Picture 8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195EE5-F4DD-CAB8-66DF-780177CFA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52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0" name="Picture 8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E781966-7C22-248E-D67C-83D8878223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71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1" name="Picture 9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D4DC020-D349-3A79-5488-F9047590B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897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2" name="Picture 9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9940FED-3DCD-8E89-D24E-6746ECB2D7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9082" y="1106724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3" name="Picture 9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4232AE8-88D0-C3F9-CA7C-17D4B4B8B5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489" y="110672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4" name="Picture 9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F42550-2ABB-E7B1-6505-22F48249CE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829" y="110745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5" name="Picture 9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7EA1F22-EFE3-8197-696B-87400B1BBD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42956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6" name="Picture 9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B801BC0-2C85-D860-7A30-64E346089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70375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7" name="Picture 9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90B1F3-18B8-40CC-50BE-5D96860C1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97793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8" name="Picture 9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63E527-D41C-8401-6643-44E000E5E1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25212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09" name="Picture 9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312261-692D-7A64-24B7-C445E238D5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52630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0" name="Picture 9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6B742A-4AD7-574D-7930-D42DA331BC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280049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1" name="Picture 9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0BE376-3303-A057-0DA0-0B240D063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074677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2" name="Picture 9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31036E-024F-707B-073C-A51D7C3D34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348862" y="296038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3" name="Picture 9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33E79B-818F-D385-FAE1-CBC4AFB910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3619269" y="296038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4" name="Picture 9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FA3616-297E-7535-9FF9-AEC7240907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70130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F183E86A-7831-D649-1BEB-2870D751BF5B}"/>
                  </a:ext>
                </a:extLst>
              </p:cNvPr>
              <p:cNvSpPr/>
              <p:nvPr/>
            </p:nvSpPr>
            <p:spPr>
              <a:xfrm>
                <a:off x="3875159" y="295466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6" name="Picture 9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2B601D1-E930-2DEF-6D7A-3751F83DE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6200000">
                <a:off x="1155609" y="2961107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17" name="Picture 91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48E9AB-1C22-7FBB-29BF-12C5CC7D1F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702028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5EC0FA2F-5A00-772B-71BB-27D83BEA0108}"/>
                  </a:ext>
                </a:extLst>
              </p:cNvPr>
              <p:cNvSpPr/>
              <p:nvPr/>
            </p:nvSpPr>
            <p:spPr>
              <a:xfrm>
                <a:off x="1158134" y="2955391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19" name="Picture 91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4A760BB-DD40-18DB-1323-2CD776239B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434461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0" name="Picture 9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77B3E7-7C18-05BE-B844-E6F99ABC65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4351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1" name="Picture 92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5B6075F-FEFD-2F0D-D146-57B0E4466C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21071" y="2165579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2" name="Picture 9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284B025-0F75-0CB0-ABB6-5241681F88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7411" y="2166306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3" name="Picture 92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6C1DEFC-3230-4DB9-97D7-FBD44B7F1D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89588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4" name="Picture 9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A0736BB-715A-2033-4B8A-DB283FA6E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89661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5" name="Picture 92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06580C9-3D61-3096-C41B-927FE1580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629043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6" name="Picture 9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72152CB-80C1-1803-0980-3AFA8D295E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629770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7" name="Picture 92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F1837C3-1229-D52D-495F-41FCBC0505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1159418" y="1360888"/>
                <a:ext cx="291464" cy="299086"/>
              </a:xfrm>
              <a:prstGeom prst="rect">
                <a:avLst/>
              </a:prstGeom>
            </p:spPr>
          </p:pic>
          <p:pic>
            <p:nvPicPr>
              <p:cNvPr id="928" name="Picture 9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6D3590-52D5-0B64-2C50-AABCDB1B4F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4" t="9155" r="83166" b="88562"/>
              <a:stretch/>
            </p:blipFill>
            <p:spPr>
              <a:xfrm rot="10800000">
                <a:off x="3619268" y="1360161"/>
                <a:ext cx="291464" cy="299086"/>
              </a:xfrm>
              <a:prstGeom prst="rect">
                <a:avLst/>
              </a:prstGeom>
            </p:spPr>
          </p:pic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E5A51515-5D26-02B7-5E2B-1AA191A1E896}"/>
                  </a:ext>
                </a:extLst>
              </p:cNvPr>
              <p:cNvSpPr/>
              <p:nvPr/>
            </p:nvSpPr>
            <p:spPr>
              <a:xfrm>
                <a:off x="3875379" y="1111167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14060416-DB3F-450C-6001-78725B4C7F9A}"/>
                  </a:ext>
                </a:extLst>
              </p:cNvPr>
              <p:cNvSpPr/>
              <p:nvPr/>
            </p:nvSpPr>
            <p:spPr>
              <a:xfrm>
                <a:off x="1158354" y="1111894"/>
                <a:ext cx="36000" cy="2990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89D44138-B279-43EC-E4B4-1B7C29BF6B46}"/>
              </a:ext>
            </a:extLst>
          </p:cNvPr>
          <p:cNvGrpSpPr/>
          <p:nvPr/>
        </p:nvGrpSpPr>
        <p:grpSpPr>
          <a:xfrm>
            <a:off x="-1421765" y="3478006"/>
            <a:ext cx="15027910" cy="4650691"/>
            <a:chOff x="-1421765" y="3595236"/>
            <a:chExt cx="15027910" cy="4650691"/>
          </a:xfrm>
          <a:scene3d>
            <a:camera prst="perspectiveRelaxedModerately"/>
            <a:lightRig rig="threePt" dir="t"/>
          </a:scene3d>
        </p:grpSpPr>
        <p:grpSp>
          <p:nvGrpSpPr>
            <p:cNvPr id="714" name="Group 713">
              <a:extLst>
                <a:ext uri="{FF2B5EF4-FFF2-40B4-BE49-F238E27FC236}">
                  <a16:creationId xmlns:a16="http://schemas.microsoft.com/office/drawing/2014/main" id="{3DB9A320-6FB1-9ED6-3659-0A154F4E20DD}"/>
                </a:ext>
              </a:extLst>
            </p:cNvPr>
            <p:cNvGrpSpPr/>
            <p:nvPr/>
          </p:nvGrpSpPr>
          <p:grpSpPr>
            <a:xfrm>
              <a:off x="-1411605" y="3595236"/>
              <a:ext cx="15015210" cy="4650691"/>
              <a:chOff x="-5080" y="4669777"/>
              <a:chExt cx="15015210" cy="4650691"/>
            </a:xfrm>
          </p:grpSpPr>
          <p:pic>
            <p:nvPicPr>
              <p:cNvPr id="606" name="Picture 6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A0FB669-1B42-B4D7-23C4-5A10A2DBA7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0" name="Picture 6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3446E41-AD65-CA6A-1A95-B7CB7DDC1E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2" name="Picture 6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284EE-8DDD-CB7D-9F9D-193A254C5D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4" name="Picture 6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6D89DE-3C6E-2362-C4FE-DDE230A319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6" name="Picture 6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11C1564-F4D8-E31C-E194-E4897ED27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18" name="Picture 6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05B104-2BA9-7BA0-552A-79DA5DB2A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0" name="Picture 6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0BD9CC-998F-8D6D-27E7-63BB40A93C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2" name="Picture 6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35D651A-2CED-AB92-73C3-708CCA17B3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4" name="Picture 6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6BD20A-DF7A-5BE3-B184-83D847EB2B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6" name="Picture 6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985DA4-BE8F-FA52-99D9-56BAAB2D4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28" name="Picture 6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A3B7B80-8D9F-346C-4876-DE04A89F98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2" name="Picture 6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A44170-68F8-C14B-4796-64214647E1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4" name="Picture 6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5452EED-26EA-AE7E-B075-430CC017A9C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6" name="Picture 6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749625-ADF8-2063-DAEF-533D7379EC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38" name="Picture 6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B53D9F0-4B97-14DF-B828-5FF2EE44BA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0" name="Picture 6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25E1B9-E3BF-3658-0562-74CEFFB7A1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2" name="Picture 6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A9F5D7B-9F72-3C1E-00A5-AD40E6453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4" name="Picture 6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A3B2B6C-8E2A-9661-0DF1-DEFA1AD31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6" name="Picture 6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BF4F368-6BDD-5159-60B5-F2128BB5D7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48" name="Picture 6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9FE4E93-0790-C518-FA62-6E5C470BEA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0" name="Picture 6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94965F-937C-3264-737E-CF764E6BE3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2" name="Picture 6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75432B-B64A-EC57-8F95-92C4615576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5" name="Picture 65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6EC8C4-E729-8CD8-4F2E-DFF86FA0F6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7" name="Picture 65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17B5497-3965-0774-B19A-C8D4F77C1E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4669777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59" name="Picture 65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6860543-6D51-2D79-2A51-BE7818F1E7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1" name="Picture 66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E93A043-EBC1-9218-6B0B-449C6C3F4E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5831306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3" name="Picture 66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401026-B85E-7DBC-68D3-29BA92C0B6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5" name="Picture 66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622B231-1E49-EF41-CC4C-3EED7EAB68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18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7" name="Picture 66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4BAED34-60E5-9B19-3814-5A96BEBF1C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88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69" name="Picture 66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7A176B-BE90-0442-0548-9EBE89E2B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607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1" name="Picture 67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F241A4-DB2D-4D56-787D-2A6152CA01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77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3" name="Picture 67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B094EC0-FF27-1687-542E-D50C05BF79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961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5" name="Picture 67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950D5A-B838-7379-2441-D6B1B22134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658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7" name="Picture 67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9665CF-C0AA-2C4E-17C7-1AA8C4144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847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79" name="Picture 67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32A7E2-BDB6-EB9E-3DC5-C641A1609D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303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1" name="Picture 68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B3A1C4-8A9F-FD1E-FFC0-B14E8A57E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8225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3" name="Picture 68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32ACA9-06F8-A46A-FEDA-4F766E86A6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922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5" name="Picture 68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DA1195C-7FB1-C1FB-9C9D-92FFB7E848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-50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7" name="Picture 68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BB7E7E8-E774-9DF5-BEB0-2665545A8C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468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89" name="Picture 68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CD3C9C2-F1D6-46E2-BFDA-D8629B06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23037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1" name="Picture 69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6024B70-8735-34D7-0F49-8BE2578E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34556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3" name="Picture 69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29380F-4DBA-D43B-8EA2-86EF0B9B6E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46126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5" name="Picture 69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0774B8D-A0B7-F99A-10DD-8F52129A87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576453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7" name="Picture 69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8B27853-E3F9-7524-6293-B1BBBC0E42D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692150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699" name="Picture 69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D3C890-B7CC-A9E3-BE19-0A5789DA44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807339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1" name="Picture 70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B80345E-195B-4A16-ACC8-DE6BD9C383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922528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3" name="Picture 70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FE9D25-0D90-AB59-975C-09823F26A0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037717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5" name="Picture 704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666C2D-AFF0-75C2-3441-B12B490D6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153414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7" name="Picture 706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47A668E-BE51-4AF1-38E6-9C495A46CD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619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09" name="Picture 70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3ABDC-2970-C0C3-56D6-8A07D38681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53160" y="6998159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1" name="Picture 7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808D979-7DAB-DED3-07E6-3A431D6E0E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2691110" y="8159688"/>
                <a:ext cx="1156970" cy="1160780"/>
              </a:xfrm>
              <a:prstGeom prst="rect">
                <a:avLst/>
              </a:prstGeom>
            </p:spPr>
          </p:pic>
          <p:pic>
            <p:nvPicPr>
              <p:cNvPr id="713" name="Picture 712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2FEB55E-A2E2-DA39-2C52-D8FC5CC84B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878" t="13647" r="2057" b="77497"/>
              <a:stretch/>
            </p:blipFill>
            <p:spPr>
              <a:xfrm>
                <a:off x="13848080" y="8159688"/>
                <a:ext cx="1156970" cy="1160780"/>
              </a:xfrm>
              <a:prstGeom prst="rect">
                <a:avLst/>
              </a:prstGeom>
            </p:spPr>
          </p:pic>
        </p:grpSp>
        <p:grpSp>
          <p:nvGrpSpPr>
            <p:cNvPr id="1179" name="Group 1178">
              <a:extLst>
                <a:ext uri="{FF2B5EF4-FFF2-40B4-BE49-F238E27FC236}">
                  <a16:creationId xmlns:a16="http://schemas.microsoft.com/office/drawing/2014/main" id="{47902BAA-DBB9-2647-B9D8-943EC0359F99}"/>
                </a:ext>
              </a:extLst>
            </p:cNvPr>
            <p:cNvGrpSpPr/>
            <p:nvPr/>
          </p:nvGrpSpPr>
          <p:grpSpPr>
            <a:xfrm>
              <a:off x="-1421765" y="4993755"/>
              <a:ext cx="15027910" cy="2361632"/>
              <a:chOff x="-1421765" y="4993755"/>
              <a:chExt cx="15027910" cy="2361632"/>
            </a:xfrm>
          </p:grpSpPr>
          <p:pic>
            <p:nvPicPr>
              <p:cNvPr id="932" name="Picture 9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29355A4-286B-D1B7-9DB9-7BF2EAD8D8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4" name="Picture 9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F3B5B10-F012-ABD7-2C29-8636B2EE1A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21765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6" name="Picture 9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DB0AD8-A4F7-5815-46CE-1DB287E37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9225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38" name="Picture 9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E466561-4388-D5E0-05C2-6B2E2613C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1416685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0" name="Picture 9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46DECB-9210-FEA7-5F97-44C94BA8E3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05209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2" name="Picture 9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DC99A-DCD6-AC65-51E7-881D665064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8520" y="56289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4" name="Picture 9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EFAAD5-81DB-9154-7514-BEB52330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5980" y="620323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6" name="Picture 9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8DADD9F-BD36-F355-4A35-4AD88E752A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853440" y="67781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48" name="Picture 9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118CC76-42A1-2DFC-9E1D-3ABEA34B9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05070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0" name="Picture 9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A5B46F-8845-3B8E-6189-D980327FA3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2862" y="56275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2" name="Picture 9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BCCD0B8-9153-9A08-DA90-D2111A76B3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90322" y="620184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4" name="Picture 9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81C47-DF10-0F8F-2D52-CE22939A43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-287782" y="677677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6" name="Picture 9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25A3D59-1079-71D1-9851-F2871F47CD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58" name="Picture 9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B1C3E84-BDBB-311A-314C-6AB8876B7C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0057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0" name="Picture 9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7960C94-0F01-C8C8-012D-2DECF8CE4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2597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2" name="Picture 9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7D73ED5-B725-B218-64E7-1B145A3013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75137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4" name="Picture 9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78066DF-C102-9E7B-D799-3E3E331C55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04462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6" name="Picture 9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763C2A0-D30E-8436-22D3-EF654FF2E3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3302" y="56214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68" name="Picture 9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FEC9E18-737E-AB3B-D319-5690278D10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5842" y="61957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0" name="Picture 9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C48B852-250F-123D-549C-50E6C00379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38382" y="67707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2" name="Picture 9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63811A5-6543-3686-2192-757943942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04323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4" name="Picture 9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9AF18C4-2A8D-5B66-0D8F-315B1FF0EC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398960" y="56200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6" name="Picture 9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E047E89-32A1-50DD-35E8-A8BAB8C0CD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1500" y="61943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78" name="Picture 9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BEBF380-E9B8-D270-D13D-34481C1645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404040" y="676930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0" name="Picture 9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3F1511F-B72C-B761-0B64-578A73515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2" name="Picture 9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A1894-B09E-E376-881F-C35B043420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2840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4" name="Picture 9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60155F0-AAA3-BA71-CC4B-0D08036031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5380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6" name="Picture 9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D0D2D9C-EA81-FB5F-66D7-09610E85E2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967920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88" name="Picture 9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A059195-3E5C-3DAA-A620-B863D89FB4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03311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0" name="Picture 9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2B80A5-2EEF-623D-6957-9BB8CDC9A5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6085" y="56099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2" name="Picture 9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545AB2D-5EA2-214F-C8CF-DE9BACC5A2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28625" y="61842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4" name="Picture 9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0628F93-8315-DE3C-1A76-ACBDFD4A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2531165" y="67591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6" name="Picture 9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1ADEC55-C257-4D71-25E4-A0845877B6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03171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998" name="Picture 9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A0BB18-8D85-8E4E-9E5D-81FCA3A5A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1743" y="56085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0" name="Picture 9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E957043-72EA-2524-1E85-6BB485E59C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4283" y="618285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2" name="Picture 10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7A80D0-1B13-F9BB-8343-E421B0ADB1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096823" y="67577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4" name="Picture 10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A70753-E0F0-365A-0367-37403077B5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6" name="Picture 10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0AAC01F-259E-D8F4-1A96-71C8FCC9E9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4662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08" name="Picture 10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7FC9F3A-B79A-C5E9-E3E7-33502CF40F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7202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0" name="Picture 10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8ACE1EB-5975-AC20-7BC7-34EA6DD586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3659742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2" name="Picture 10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6E061B-281B-5EF0-4337-6250CB2AA5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02564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4" name="Picture 10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58472ED-16CF-C47A-FB04-6F104699D1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17907" y="56024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6" name="Picture 10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CA7890E-065D-9478-1731-2D86822D9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0447" y="617678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18" name="Picture 10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221A432-AD0E-5AFA-264F-5E43F43A4C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222987" y="67517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0" name="Picture 10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37A5151-4AD5-61EA-1DF9-ED2F1FA9B9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2" name="Picture 10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FDDBE1B-15D5-1FC2-ADC2-3F8E23367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3565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4" name="Picture 10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2D02170-3205-1FEB-159E-8931C4EF15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6105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6" name="Picture 10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D17791-B1F8-E1DA-DDD4-0037B3D8BA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4788645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28" name="Picture 10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3587A9-D180-BD1C-2CAA-E8DC20F1B5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0" name="Picture 10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26ED8CF-6D85-AEB7-AA6B-A60E4DAD39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1542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2" name="Picture 10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865CA77-9B9B-C643-8962-603A4E0B99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4082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4" name="Picture 10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9FB5A6E-B69F-3CB8-F00B-587EE5D541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366622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6" name="Picture 10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CA67366-1919-ECD5-9FEF-D2201D16F1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02425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38" name="Picture 10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C9A777F-88D7-D1F2-2676-C6860BDA04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4787" y="56010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0" name="Picture 10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5E0C109-EDE7-CAA3-941F-7C99B7EEBE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7327" y="617539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2" name="Picture 10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91777C7-EF66-B5E5-168E-8EB2B93F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5929867" y="67503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4" name="Picture 10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874E16-1543-E27F-B269-467E050F4A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02285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6" name="Picture 10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47962C0-6FC2-AE11-68D0-D6D938D635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0445" y="55996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48" name="Picture 104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EF0506-F46D-4AC9-B860-C6B0CC6FF5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2985" y="617399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0" name="Picture 104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6F81909-0CD5-5C21-CCEF-B976042D3F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6495525" y="674892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2" name="Picture 105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F3B379E-7B74-DB42-FAA8-E13174FE1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4" name="Picture 105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4884377-1EF9-111E-DAE3-463069672A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3364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6" name="Picture 105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DF8DA1A-CE02-FB4C-3DB6-F288C7521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5904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58" name="Picture 105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7979AEB-19AE-72BD-B7DE-AE2569D775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058444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0" name="Picture 105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030FCAB-3A85-6EA0-BC2A-416E5F1D47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01678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2" name="Picture 106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027BC4B-1E8F-3331-F4CF-E798A9262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6609" y="55936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4" name="Picture 106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4812663-3D2C-3376-F4C9-D4FE397AAE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19149" y="6167921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6" name="Picture 106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CCCEB7F-FEF0-8C4C-AEC9-F89D682F80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7621689" y="6742856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68" name="Picture 106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C469682-CD3C-612C-A848-E74A7A346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01538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0" name="Picture 106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227B0C11-C24C-BC18-8E42-48352CD804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2267" y="55922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2" name="Picture 107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28796AA-C56B-F3D2-68A1-595EAE82BA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4807" y="616652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4" name="Picture 107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3F71BD-55CB-ABAA-2D2C-61C1729295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187347" y="674146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6" name="Picture 107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91B95FC-D37B-B341-E830-9433EEFABF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78" name="Picture 107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8F86180-9A5D-1830-AAF1-7DC6D60BF4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6147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0" name="Picture 107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55F51EA-3AFE-EED7-A511-65CBA3B74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48687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2" name="Picture 108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FD5022B-E628-F013-928A-8A7F9F9853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8751227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4" name="Picture 108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1352575-23B3-204B-4BA5-225CCD270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00526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6" name="Picture 108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A3D5E1CD-165A-1F24-ADCF-F81DF6E74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09392" y="55821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88" name="Picture 108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38DABB3-A967-D56C-144A-4FADDBCC0B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1932" y="615640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0" name="Picture 108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0E7271-9765-02DE-71C5-D22E3B3E4A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314472" y="67313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2" name="Picture 109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52A7731-74E9-0990-C6D8-F4D1FA4581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4" name="Picture 109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BE4A85-7ADB-E3F4-87E2-D43117C252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5050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6" name="Picture 109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1148317-B3F0-350A-6D63-7CD6A5137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77590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098" name="Picture 109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346617D-A626-6C30-F7AA-8E483E034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9880130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0" name="Picture 109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95F2913-47B8-725D-3DC0-DAFBB5F56D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2" name="Picture 110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D792A0E-3434-E899-E8BA-DEC8F48813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37969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4" name="Picture 110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6A31D50E-028B-18ED-C655-D7384D212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0509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6" name="Picture 110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A554CF3-B2A2-D2D7-C6F6-FAA0B990B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0443049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08" name="Picture 110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D986AC6-1ADE-52E2-F234-A7DCE50DB0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499779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0" name="Picture 110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D9D7DD1-658E-EBD2-E2E1-A5D31C2E4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1214" y="55746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2" name="Picture 111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7FFA034-DE3D-213E-B500-4A82957EA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3754" y="6148939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4" name="Picture 11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81A85FD-5D8A-5A38-B1B3-F0504ACA15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006294" y="6723874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6" name="Picture 11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19513BF-AEEA-B0B0-E8BF-E126FFD908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499640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18" name="Picture 11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32E1E119-1417-3AEB-3BF9-EA5B6868FB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6872" y="55732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0" name="Picture 11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1E01382D-A3A4-AE86-052A-7ED394E4B6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69412" y="6147543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2" name="Picture 112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000DB88-0990-E9B8-7DC7-2BC7045BAB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1571952" y="6722478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4" name="Picture 112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C455680-CB51-D521-2B0B-D990C1021D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00387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6" name="Picture 112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FE3F760-1A0A-DFE2-277D-6677A706D9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4849" y="55807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28" name="Picture 112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94311371-918F-7E6B-B436-55E53CF498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7389" y="6155012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0" name="Picture 112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C55CFBC3-C8CD-6E44-9B2D-43A9F6E290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149929" y="6729947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2" name="Picture 113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3B63919-8248-8DC4-4DD1-7D6FDA6B59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499375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4" name="Picture 113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F1C53A8-2B8F-A78D-76B5-52C41171D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08729" y="55705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6" name="Picture 113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75DF8F90-F32F-BB2F-8F82-04B9ACB42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1269" y="6144895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38" name="Picture 113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A0A123E-1351-1CA4-EFDF-DB459C98A5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455" b="29724"/>
              <a:stretch/>
            </p:blipFill>
            <p:spPr>
              <a:xfrm>
                <a:off x="12713809" y="6719830"/>
                <a:ext cx="582930" cy="577215"/>
              </a:xfrm>
              <a:prstGeom prst="rect">
                <a:avLst/>
              </a:prstGeom>
            </p:spPr>
          </p:pic>
          <p:pic>
            <p:nvPicPr>
              <p:cNvPr id="1140" name="Picture 113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13A418D-19E5-8C47-4027-3E0617C8E7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1974" y="499375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2" name="Picture 1141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DBC290C5-65EF-DA86-A8E4-D4348D52B3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7" t="65872" r="15510" b="29724"/>
              <a:stretch/>
            </p:blipFill>
            <p:spPr>
              <a:xfrm>
                <a:off x="13271974" y="5570595"/>
                <a:ext cx="329091" cy="577215"/>
              </a:xfrm>
              <a:prstGeom prst="rect">
                <a:avLst/>
              </a:prstGeom>
            </p:spPr>
          </p:pic>
          <p:pic>
            <p:nvPicPr>
              <p:cNvPr id="1144" name="Picture 114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E0F066E8-A966-61B9-1AA3-7F068E7622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370" b="29724"/>
              <a:stretch/>
            </p:blipFill>
            <p:spPr>
              <a:xfrm>
                <a:off x="13274514" y="6144895"/>
                <a:ext cx="331631" cy="577215"/>
              </a:xfrm>
              <a:prstGeom prst="rect">
                <a:avLst/>
              </a:prstGeom>
            </p:spPr>
          </p:pic>
          <p:pic>
            <p:nvPicPr>
              <p:cNvPr id="1146" name="Picture 114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526FA113-AA23-C979-D317-E29ACA7C8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266" t="65872" r="15652" b="29724"/>
              <a:stretch/>
            </p:blipFill>
            <p:spPr>
              <a:xfrm>
                <a:off x="13277054" y="6719830"/>
                <a:ext cx="326551" cy="577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5240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BA5797F-E112-5DFF-0CF2-3F0070F53C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15073" y="-1548001"/>
            <a:ext cx="1805944" cy="1310795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1F3B767-8685-C0F6-583C-79462C6E4E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11466" r="67130" b="84121"/>
          <a:stretch/>
        </p:blipFill>
        <p:spPr>
          <a:xfrm>
            <a:off x="6140237" y="1053325"/>
            <a:ext cx="577215" cy="57835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DB30617-387A-38C5-72C7-5BD35B8A8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8" t="13647" r="2057" b="77497"/>
          <a:stretch/>
        </p:blipFill>
        <p:spPr>
          <a:xfrm>
            <a:off x="6908648" y="440689"/>
            <a:ext cx="1156970" cy="11607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271752C-902E-B491-04B1-120066EDF71D}"/>
              </a:ext>
            </a:extLst>
          </p:cNvPr>
          <p:cNvGrpSpPr/>
          <p:nvPr/>
        </p:nvGrpSpPr>
        <p:grpSpPr>
          <a:xfrm>
            <a:off x="8634549" y="914400"/>
            <a:ext cx="1215507" cy="4820194"/>
            <a:chOff x="8634549" y="914400"/>
            <a:chExt cx="1215507" cy="482019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735B59-C785-F0C6-A455-F88CE2ECE9BC}"/>
                </a:ext>
              </a:extLst>
            </p:cNvPr>
            <p:cNvGrpSpPr/>
            <p:nvPr/>
          </p:nvGrpSpPr>
          <p:grpSpPr>
            <a:xfrm>
              <a:off x="8653657" y="930366"/>
              <a:ext cx="1196399" cy="4804228"/>
              <a:chOff x="8653657" y="930366"/>
              <a:chExt cx="1196399" cy="4804228"/>
            </a:xfrm>
          </p:grpSpPr>
          <p:pic>
            <p:nvPicPr>
              <p:cNvPr id="11" name="Picture 10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FA1C047B-1845-DC0D-6ADE-D242155B6B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930366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14" name="Picture 13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00DE4CD5-5B2B-9645-5B5F-C1AF40C1CC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2093374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16" name="Picture 15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6CDC22D-7555-C7AF-B221-FEF32E88B9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3256382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18" name="Picture 17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8C6C7234-C77D-593C-D858-0208796262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0210"/>
              <a:stretch/>
            </p:blipFill>
            <p:spPr>
              <a:xfrm>
                <a:off x="8653657" y="4419390"/>
                <a:ext cx="1196399" cy="1173168"/>
              </a:xfrm>
              <a:prstGeom prst="rect">
                <a:avLst/>
              </a:prstGeom>
            </p:spPr>
          </p:pic>
          <p:pic>
            <p:nvPicPr>
              <p:cNvPr id="20" name="Picture 19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B742AAC7-F86C-932D-9BA7-CD364B441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19" t="45387" r="986" b="54034"/>
              <a:stretch/>
            </p:blipFill>
            <p:spPr>
              <a:xfrm>
                <a:off x="8653657" y="5580366"/>
                <a:ext cx="1196399" cy="154228"/>
              </a:xfrm>
              <a:prstGeom prst="rect">
                <a:avLst/>
              </a:prstGeom>
            </p:spPr>
          </p:pic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2EA31D-B618-2D47-7954-EF58670593DB}"/>
                </a:ext>
              </a:extLst>
            </p:cNvPr>
            <p:cNvSpPr/>
            <p:nvPr/>
          </p:nvSpPr>
          <p:spPr>
            <a:xfrm>
              <a:off x="8634549" y="914400"/>
              <a:ext cx="1215507" cy="482019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51446B4-0466-B0B9-B48B-1397C3CA2064}"/>
              </a:ext>
            </a:extLst>
          </p:cNvPr>
          <p:cNvGrpSpPr/>
          <p:nvPr/>
        </p:nvGrpSpPr>
        <p:grpSpPr>
          <a:xfrm rot="5400000">
            <a:off x="1267394" y="994938"/>
            <a:ext cx="1727865" cy="1341940"/>
            <a:chOff x="1151798" y="1110534"/>
            <a:chExt cx="2762966" cy="2145848"/>
          </a:xfrm>
        </p:grpSpPr>
        <p:pic>
          <p:nvPicPr>
            <p:cNvPr id="81" name="Picture 8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9189C21-93F9-4C60-9F0D-FCDC497DC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429787" y="1106724"/>
              <a:ext cx="291464" cy="299086"/>
            </a:xfrm>
            <a:prstGeom prst="rect">
              <a:avLst/>
            </a:prstGeom>
          </p:spPr>
        </p:pic>
        <p:pic>
          <p:nvPicPr>
            <p:cNvPr id="83" name="Picture 8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0EAE1D0-F912-EC7A-2059-0F2FAA49F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703972" y="1106724"/>
              <a:ext cx="291464" cy="299086"/>
            </a:xfrm>
            <a:prstGeom prst="rect">
              <a:avLst/>
            </a:prstGeom>
          </p:spPr>
        </p:pic>
        <p:pic>
          <p:nvPicPr>
            <p:cNvPr id="85" name="Picture 8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A3CE271-B471-CC05-8DE4-95F4CD791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978157" y="1106724"/>
              <a:ext cx="291464" cy="299086"/>
            </a:xfrm>
            <a:prstGeom prst="rect">
              <a:avLst/>
            </a:prstGeom>
          </p:spPr>
        </p:pic>
        <p:pic>
          <p:nvPicPr>
            <p:cNvPr id="87" name="Picture 8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A7352B3-7840-926E-1409-983F32241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2252342" y="1106724"/>
              <a:ext cx="291464" cy="299086"/>
            </a:xfrm>
            <a:prstGeom prst="rect">
              <a:avLst/>
            </a:prstGeom>
          </p:spPr>
        </p:pic>
        <p:pic>
          <p:nvPicPr>
            <p:cNvPr id="89" name="Picture 8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CC524BD-9993-B8AC-D5D8-FC7E1E4D8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2526527" y="1106724"/>
              <a:ext cx="291464" cy="299086"/>
            </a:xfrm>
            <a:prstGeom prst="rect">
              <a:avLst/>
            </a:prstGeom>
          </p:spPr>
        </p:pic>
        <p:pic>
          <p:nvPicPr>
            <p:cNvPr id="91" name="Picture 9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653CDA1-80CD-AC43-80D4-4603DC9CB3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2800712" y="1106724"/>
              <a:ext cx="291464" cy="299086"/>
            </a:xfrm>
            <a:prstGeom prst="rect">
              <a:avLst/>
            </a:prstGeom>
          </p:spPr>
        </p:pic>
        <p:pic>
          <p:nvPicPr>
            <p:cNvPr id="93" name="Picture 9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355ACBD-90CB-DA77-8CA2-CE27D5508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3074897" y="1106724"/>
              <a:ext cx="291464" cy="299086"/>
            </a:xfrm>
            <a:prstGeom prst="rect">
              <a:avLst/>
            </a:prstGeom>
          </p:spPr>
        </p:pic>
        <p:pic>
          <p:nvPicPr>
            <p:cNvPr id="95" name="Picture 9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8ADB7FF-554F-7F3E-609A-F8362ACD62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3349082" y="1106724"/>
              <a:ext cx="291464" cy="299086"/>
            </a:xfrm>
            <a:prstGeom prst="rect">
              <a:avLst/>
            </a:prstGeom>
          </p:spPr>
        </p:pic>
        <p:pic>
          <p:nvPicPr>
            <p:cNvPr id="97" name="Picture 9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C648C0D-5AB8-3792-62DF-EE78D4CD8C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3619489" y="1106723"/>
              <a:ext cx="291464" cy="299086"/>
            </a:xfrm>
            <a:prstGeom prst="rect">
              <a:avLst/>
            </a:prstGeom>
          </p:spPr>
        </p:pic>
        <p:pic>
          <p:nvPicPr>
            <p:cNvPr id="101" name="Picture 10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58F4B00-76D1-5C7F-6DDA-D4DDA585E0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155829" y="1107450"/>
              <a:ext cx="291464" cy="299086"/>
            </a:xfrm>
            <a:prstGeom prst="rect">
              <a:avLst/>
            </a:prstGeom>
          </p:spPr>
        </p:pic>
        <p:pic>
          <p:nvPicPr>
            <p:cNvPr id="24" name="Picture 2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4B9DDA2-ABA8-0358-BCE6-983FBD6BF4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429567" y="2960381"/>
              <a:ext cx="291464" cy="299086"/>
            </a:xfrm>
            <a:prstGeom prst="rect">
              <a:avLst/>
            </a:prstGeom>
          </p:spPr>
        </p:pic>
        <p:pic>
          <p:nvPicPr>
            <p:cNvPr id="26" name="Picture 2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4FDC138-5926-E496-AE9B-86BBFF0DB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703752" y="2960381"/>
              <a:ext cx="291464" cy="299086"/>
            </a:xfrm>
            <a:prstGeom prst="rect">
              <a:avLst/>
            </a:prstGeom>
          </p:spPr>
        </p:pic>
        <p:pic>
          <p:nvPicPr>
            <p:cNvPr id="28" name="Picture 2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A49AF11-9F67-9064-CC82-21B31D7C8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977937" y="2960381"/>
              <a:ext cx="291464" cy="299086"/>
            </a:xfrm>
            <a:prstGeom prst="rect">
              <a:avLst/>
            </a:prstGeom>
          </p:spPr>
        </p:pic>
        <p:pic>
          <p:nvPicPr>
            <p:cNvPr id="30" name="Picture 29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B41A08F-EE74-D01F-E544-E036F424C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2252122" y="2960381"/>
              <a:ext cx="291464" cy="299086"/>
            </a:xfrm>
            <a:prstGeom prst="rect">
              <a:avLst/>
            </a:prstGeom>
          </p:spPr>
        </p:pic>
        <p:pic>
          <p:nvPicPr>
            <p:cNvPr id="32" name="Picture 31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C40C9AD-CD48-BE1F-7CCE-0BECE84FF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2526307" y="2960381"/>
              <a:ext cx="291464" cy="299086"/>
            </a:xfrm>
            <a:prstGeom prst="rect">
              <a:avLst/>
            </a:prstGeom>
          </p:spPr>
        </p:pic>
        <p:pic>
          <p:nvPicPr>
            <p:cNvPr id="34" name="Picture 3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11088F9-59E5-7835-4C90-84FC2EB44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2800492" y="2960381"/>
              <a:ext cx="291464" cy="299086"/>
            </a:xfrm>
            <a:prstGeom prst="rect">
              <a:avLst/>
            </a:prstGeom>
          </p:spPr>
        </p:pic>
        <p:pic>
          <p:nvPicPr>
            <p:cNvPr id="36" name="Picture 35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C0C5E99E-E572-CF31-E4AE-7D7B018A0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3074677" y="2960381"/>
              <a:ext cx="291464" cy="299086"/>
            </a:xfrm>
            <a:prstGeom prst="rect">
              <a:avLst/>
            </a:prstGeom>
          </p:spPr>
        </p:pic>
        <p:pic>
          <p:nvPicPr>
            <p:cNvPr id="38" name="Picture 3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399E7B7C-6AB1-9121-8882-7E2A982AF6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3348862" y="2960381"/>
              <a:ext cx="291464" cy="299086"/>
            </a:xfrm>
            <a:prstGeom prst="rect">
              <a:avLst/>
            </a:prstGeom>
          </p:spPr>
        </p:pic>
        <p:pic>
          <p:nvPicPr>
            <p:cNvPr id="42" name="Picture 41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0EB3F66-A65C-0510-5A9F-BB51401D5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3619269" y="2960380"/>
              <a:ext cx="291464" cy="299086"/>
            </a:xfrm>
            <a:prstGeom prst="rect">
              <a:avLst/>
            </a:prstGeom>
          </p:spPr>
        </p:pic>
        <p:pic>
          <p:nvPicPr>
            <p:cNvPr id="40" name="Picture 39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75D0E40-663B-3F62-2DCF-7D3C97934E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3621071" y="2701301"/>
              <a:ext cx="291464" cy="299086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11F114-AC4B-04D0-D836-17F4C7F52ED8}"/>
                </a:ext>
              </a:extLst>
            </p:cNvPr>
            <p:cNvSpPr/>
            <p:nvPr/>
          </p:nvSpPr>
          <p:spPr>
            <a:xfrm>
              <a:off x="3875159" y="2954664"/>
              <a:ext cx="36000" cy="299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5851771-66B8-2289-6C66-E08D5BB0D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6200000">
              <a:off x="1155609" y="2961107"/>
              <a:ext cx="291464" cy="299086"/>
            </a:xfrm>
            <a:prstGeom prst="rect">
              <a:avLst/>
            </a:prstGeom>
          </p:spPr>
        </p:pic>
        <p:pic>
          <p:nvPicPr>
            <p:cNvPr id="49" name="Picture 4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F6EEEA1-9460-C7C9-9DBC-FA1523CEA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1157411" y="2702028"/>
              <a:ext cx="291464" cy="299086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46CAD7-AC8C-D880-8DBB-4282F07D3874}"/>
                </a:ext>
              </a:extLst>
            </p:cNvPr>
            <p:cNvSpPr/>
            <p:nvPr/>
          </p:nvSpPr>
          <p:spPr>
            <a:xfrm>
              <a:off x="1158134" y="2955391"/>
              <a:ext cx="36000" cy="299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58E1F53-6126-2AC3-B894-90FCA7D347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3621071" y="2434461"/>
              <a:ext cx="291464" cy="299086"/>
            </a:xfrm>
            <a:prstGeom prst="rect">
              <a:avLst/>
            </a:prstGeom>
          </p:spPr>
        </p:pic>
        <p:pic>
          <p:nvPicPr>
            <p:cNvPr id="55" name="Picture 5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59BC0D6-40A3-7F5E-935D-685A8064D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1157411" y="2435188"/>
              <a:ext cx="291464" cy="299086"/>
            </a:xfrm>
            <a:prstGeom prst="rect">
              <a:avLst/>
            </a:prstGeom>
          </p:spPr>
        </p:pic>
        <p:pic>
          <p:nvPicPr>
            <p:cNvPr id="57" name="Picture 5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818F9DE-2538-31A3-2F3A-5C85DAFAA9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3621071" y="2165579"/>
              <a:ext cx="291464" cy="299086"/>
            </a:xfrm>
            <a:prstGeom prst="rect">
              <a:avLst/>
            </a:prstGeom>
          </p:spPr>
        </p:pic>
        <p:pic>
          <p:nvPicPr>
            <p:cNvPr id="59" name="Picture 5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E4AE828B-6F4F-3F7A-88A0-D81610B6A5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1157411" y="2166306"/>
              <a:ext cx="291464" cy="299086"/>
            </a:xfrm>
            <a:prstGeom prst="rect">
              <a:avLst/>
            </a:prstGeom>
          </p:spPr>
        </p:pic>
        <p:pic>
          <p:nvPicPr>
            <p:cNvPr id="61" name="Picture 6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5A48E9C1-8D24-FD5F-C139-BA0843191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3619268" y="1895883"/>
              <a:ext cx="291464" cy="299086"/>
            </a:xfrm>
            <a:prstGeom prst="rect">
              <a:avLst/>
            </a:prstGeom>
          </p:spPr>
        </p:pic>
        <p:pic>
          <p:nvPicPr>
            <p:cNvPr id="63" name="Picture 62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65E163E4-7770-3A11-E689-502B8A6DB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1159418" y="1896610"/>
              <a:ext cx="291464" cy="299086"/>
            </a:xfrm>
            <a:prstGeom prst="rect">
              <a:avLst/>
            </a:prstGeom>
          </p:spPr>
        </p:pic>
        <p:pic>
          <p:nvPicPr>
            <p:cNvPr id="65" name="Picture 6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851A015-67F0-1046-4240-F8C960DE6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3619268" y="1629043"/>
              <a:ext cx="291464" cy="299086"/>
            </a:xfrm>
            <a:prstGeom prst="rect">
              <a:avLst/>
            </a:prstGeom>
          </p:spPr>
        </p:pic>
        <p:pic>
          <p:nvPicPr>
            <p:cNvPr id="67" name="Picture 6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FA846156-6EEE-7A36-7CB9-9CB27EC3F9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1159418" y="1629770"/>
              <a:ext cx="291464" cy="299086"/>
            </a:xfrm>
            <a:prstGeom prst="rect">
              <a:avLst/>
            </a:prstGeom>
          </p:spPr>
        </p:pic>
        <p:pic>
          <p:nvPicPr>
            <p:cNvPr id="71" name="Picture 70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06DA137B-F875-FB39-F60A-E9B4EC754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1159418" y="1360888"/>
              <a:ext cx="291464" cy="299086"/>
            </a:xfrm>
            <a:prstGeom prst="rect">
              <a:avLst/>
            </a:prstGeom>
          </p:spPr>
        </p:pic>
        <p:pic>
          <p:nvPicPr>
            <p:cNvPr id="69" name="Picture 68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A2D9F37F-71AF-A922-4BB2-499B89440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" t="9155" r="83166" b="88562"/>
            <a:stretch/>
          </p:blipFill>
          <p:spPr>
            <a:xfrm rot="10800000">
              <a:off x="3619268" y="1360161"/>
              <a:ext cx="291464" cy="299086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366A43-A867-2897-8413-F61AA8D997CE}"/>
                </a:ext>
              </a:extLst>
            </p:cNvPr>
            <p:cNvSpPr/>
            <p:nvPr/>
          </p:nvSpPr>
          <p:spPr>
            <a:xfrm>
              <a:off x="3875379" y="1111167"/>
              <a:ext cx="36000" cy="299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2B9A210-233E-CA87-3CFB-99FFAA3E7607}"/>
                </a:ext>
              </a:extLst>
            </p:cNvPr>
            <p:cNvSpPr/>
            <p:nvPr/>
          </p:nvSpPr>
          <p:spPr>
            <a:xfrm>
              <a:off x="1158354" y="1111894"/>
              <a:ext cx="36000" cy="2990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105" descr="Graphical user interface&#10;&#10;Description automatically generated">
            <a:extLst>
              <a:ext uri="{FF2B5EF4-FFF2-40B4-BE49-F238E27FC236}">
                <a16:creationId xmlns:a16="http://schemas.microsoft.com/office/drawing/2014/main" id="{B13EA573-99C6-2448-B060-5CF1C3A15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66" t="65872" r="1455" b="29724"/>
          <a:stretch/>
        </p:blipFill>
        <p:spPr>
          <a:xfrm>
            <a:off x="179070" y="4983480"/>
            <a:ext cx="58293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2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WIPADA WANTARATORN</dc:creator>
  <cp:lastModifiedBy>WIPADA WANTARATORN</cp:lastModifiedBy>
  <cp:revision>7</cp:revision>
  <dcterms:created xsi:type="dcterms:W3CDTF">2022-09-07T12:59:59Z</dcterms:created>
  <dcterms:modified xsi:type="dcterms:W3CDTF">2022-09-10T15:52:03Z</dcterms:modified>
</cp:coreProperties>
</file>