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64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A499-9F91-8A54-C6E7-38E87F60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E-Banking system</a:t>
            </a:r>
          </a:p>
        </p:txBody>
      </p:sp>
    </p:spTree>
    <p:extLst>
      <p:ext uri="{BB962C8B-B14F-4D97-AF65-F5344CB8AC3E}">
        <p14:creationId xmlns:p14="http://schemas.microsoft.com/office/powerpoint/2010/main" val="26184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E0F-507B-5AFF-B2DA-D0981ED2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CF1D-7DB0-94FB-B3C1-399CFB04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test cases for login or sign-up page write the test cases for all the fields. There should be a combination of both positive and negative test cases. Try to cover the performance, security, and functional scenarios.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0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2478-2B53-6F77-237D-58AABC4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B120-474E-AAD8-1934-467131DE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testing and identifying positive and negative test case scenarios for login module and fund transfer module in e-banking system.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52EF-1DEA-D025-623B-D577C32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E-BANKING APPLICATIONS:</a:t>
            </a:r>
            <a:br>
              <a:rPr lang="en-IN" dirty="0"/>
            </a:br>
            <a:r>
              <a:rPr lang="en-IN" dirty="0"/>
              <a:t>(METHODS)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F238-24C2-DBA1-6C7F-BAE271F8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1.LOGIN MODULE</a:t>
            </a:r>
          </a:p>
          <a:p>
            <a:r>
              <a:rPr lang="en-IN" dirty="0"/>
              <a:t>2.SEARCHING MODULE</a:t>
            </a:r>
          </a:p>
          <a:p>
            <a:r>
              <a:rPr lang="en-IN" dirty="0"/>
              <a:t>3. PURCHASE MODULE</a:t>
            </a:r>
          </a:p>
          <a:p>
            <a:r>
              <a:rPr lang="en-IN" dirty="0"/>
              <a:t>4. PAYMENT MODULE</a:t>
            </a:r>
          </a:p>
          <a:p>
            <a:r>
              <a:rPr lang="en-IN" dirty="0"/>
              <a:t>5.DELIVERY AND BILLING MODULE</a:t>
            </a:r>
          </a:p>
          <a:p>
            <a:r>
              <a:rPr lang="en-IN" dirty="0"/>
              <a:t>6.ADDING CUSTOMERS TO BANK.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7CA3-A923-66EA-CEC9-D758DBA7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login module: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C59AB-BC54-0509-7C66-B8171B22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468071"/>
            <a:ext cx="5305425" cy="29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5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3C4F-DA18-914B-0A9E-B701844D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module:</a:t>
            </a:r>
          </a:p>
        </p:txBody>
      </p:sp>
      <p:pic>
        <p:nvPicPr>
          <p:cNvPr id="2050" name="Picture 2" descr="Online Banking System - PHP MySQL Projects Free Source Code Documentation |  FreeProjectz">
            <a:extLst>
              <a:ext uri="{FF2B5EF4-FFF2-40B4-BE49-F238E27FC236}">
                <a16:creationId xmlns:a16="http://schemas.microsoft.com/office/drawing/2014/main" id="{C2AB81E9-B911-F581-EF53-FADD13057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r="19795"/>
          <a:stretch/>
        </p:blipFill>
        <p:spPr bwMode="auto">
          <a:xfrm>
            <a:off x="3349486" y="2015732"/>
            <a:ext cx="580445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7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E0F4-7F63-5C76-A505-7951CA6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module: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0DD80265-BF8E-8C8B-9B57-F1DEEDA19C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188938-80F3-3B2D-1DF7-72F32162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477" y="2016125"/>
            <a:ext cx="5456583" cy="4037356"/>
          </a:xfrm>
          <a:prstGeom prst="rect">
            <a:avLst/>
          </a:prstGeom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47CE2321-3F2F-A97E-06E7-4633220FA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F509-8B68-E536-93AC-B5CCE17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scenario for login module(</a:t>
            </a:r>
            <a:r>
              <a:rPr lang="en-IN" dirty="0" err="1"/>
              <a:t>phonepe</a:t>
            </a:r>
            <a:r>
              <a:rPr lang="en-IN" dirty="0"/>
              <a:t>):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120CE5-3466-5601-8670-465C0DED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328694" y="18655785"/>
            <a:ext cx="63835894" cy="636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Work Sans" panose="020B0604020202020204" pitchFamily="2" charset="0"/>
              </a:rPr>
              <a:t>Functional Test Cases: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96D6FBE-6427-48FF-EF17-4EE5EC6B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4784"/>
              </p:ext>
            </p:extLst>
          </p:nvPr>
        </p:nvGraphicFramePr>
        <p:xfrm>
          <a:off x="1451579" y="2016125"/>
          <a:ext cx="9603276" cy="3449638"/>
        </p:xfrm>
        <a:graphic>
          <a:graphicData uri="http://schemas.openxmlformats.org/drawingml/2006/table">
            <a:tbl>
              <a:tblPr/>
              <a:tblGrid>
                <a:gridCol w="1268761">
                  <a:extLst>
                    <a:ext uri="{9D8B030D-6E8A-4147-A177-3AD203B41FA5}">
                      <a16:colId xmlns:a16="http://schemas.microsoft.com/office/drawing/2014/main" val="3920979490"/>
                    </a:ext>
                  </a:extLst>
                </a:gridCol>
                <a:gridCol w="5133423">
                  <a:extLst>
                    <a:ext uri="{9D8B030D-6E8A-4147-A177-3AD203B41FA5}">
                      <a16:colId xmlns:a16="http://schemas.microsoft.com/office/drawing/2014/main" val="1524934748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3384630019"/>
                    </a:ext>
                  </a:extLst>
                </a:gridCol>
              </a:tblGrid>
              <a:tr h="67060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28415" marR="28415" marT="28415" marB="2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Test Cases</a:t>
                      </a:r>
                    </a:p>
                  </a:txBody>
                  <a:tcPr marL="28415" marR="28415" marT="28415" marB="2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Type- Negative/ Positive Test Case</a:t>
                      </a:r>
                    </a:p>
                  </a:txBody>
                  <a:tcPr marL="28415" marR="28415" marT="28415" marB="2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64548"/>
                  </a:ext>
                </a:extLst>
              </a:tr>
              <a:tr h="82404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a user will be able to login with a valid username and valid password.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3301"/>
                  </a:ext>
                </a:extLst>
              </a:tr>
              <a:tr h="97749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a user cannot login with a valid username and an invalid password.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89495"/>
                  </a:ext>
                </a:extLst>
              </a:tr>
              <a:tr h="97749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login page for both, when the field is blank and Submit button is clicked.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28415" marR="28415" marT="28415" marB="2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1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12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7684E8-19C0-19EA-31F8-E36F9CAA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0700"/>
              </p:ext>
            </p:extLst>
          </p:nvPr>
        </p:nvGraphicFramePr>
        <p:xfrm>
          <a:off x="1074420" y="148590"/>
          <a:ext cx="10298430" cy="5399864"/>
        </p:xfrm>
        <a:graphic>
          <a:graphicData uri="http://schemas.openxmlformats.org/drawingml/2006/table">
            <a:tbl>
              <a:tblPr/>
              <a:tblGrid>
                <a:gridCol w="1383030">
                  <a:extLst>
                    <a:ext uri="{9D8B030D-6E8A-4147-A177-3AD203B41FA5}">
                      <a16:colId xmlns:a16="http://schemas.microsoft.com/office/drawing/2014/main" val="1803757196"/>
                    </a:ext>
                  </a:extLst>
                </a:gridCol>
                <a:gridCol w="5482590">
                  <a:extLst>
                    <a:ext uri="{9D8B030D-6E8A-4147-A177-3AD203B41FA5}">
                      <a16:colId xmlns:a16="http://schemas.microsoft.com/office/drawing/2014/main" val="3560047283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3506902947"/>
                    </a:ext>
                  </a:extLst>
                </a:gridCol>
              </a:tblGrid>
              <a:tr h="59579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‘Forgot Password’ functionality.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7869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messages for invalid login.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128546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‘Remember Me’ functionality.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21557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the data in password field is either visible as asterisk or bullet signs.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42909"/>
                  </a:ext>
                </a:extLst>
              </a:tr>
              <a:tr h="100555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a user is able to login with a new password only after he/she has changed the password.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44402"/>
                  </a:ext>
                </a:extLst>
              </a:tr>
              <a:tr h="114214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the login page allows to log in simultaneously with different credentials in a different browser.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88481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the ‘Enter’ key of the keyboard is working correctly on the login page.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16553" marR="16553" marT="16553" marB="165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0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0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0A0AE-970C-4541-C407-4A9E6AC009FA}"/>
              </a:ext>
            </a:extLst>
          </p:cNvPr>
          <p:cNvSpPr txBox="1"/>
          <p:nvPr/>
        </p:nvSpPr>
        <p:spPr>
          <a:xfrm>
            <a:off x="1294362" y="1875637"/>
            <a:ext cx="929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bank website login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username and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money transfer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beneficiary to whom you want to transfer money.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details of the bank account and person. Verify if they are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specific money transfer method from NEFT/RTGS or SWIFT transfer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beneficiary name, and funds, and then submit the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amount and other details on the verification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submit for the final action of fund transfer.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841F4-73B8-F24F-4926-2F752239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27379"/>
            <a:ext cx="9603275" cy="1049235"/>
          </a:xfrm>
        </p:spPr>
        <p:txBody>
          <a:bodyPr/>
          <a:lstStyle/>
          <a:p>
            <a:r>
              <a:rPr lang="en-IN" dirty="0"/>
              <a:t>Test case scenario for fund transfer:</a:t>
            </a:r>
          </a:p>
        </p:txBody>
      </p:sp>
    </p:spTree>
    <p:extLst>
      <p:ext uri="{BB962C8B-B14F-4D97-AF65-F5344CB8AC3E}">
        <p14:creationId xmlns:p14="http://schemas.microsoft.com/office/powerpoint/2010/main" val="23689455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</TotalTime>
  <Words>414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Work Sans</vt:lpstr>
      <vt:lpstr>Gallery</vt:lpstr>
      <vt:lpstr>E-Banking system</vt:lpstr>
      <vt:lpstr>aim:</vt:lpstr>
      <vt:lpstr>E-BANKING APPLICATIONS: (METHODS)</vt:lpstr>
      <vt:lpstr>The login module:</vt:lpstr>
      <vt:lpstr>Searching module:</vt:lpstr>
      <vt:lpstr>Payment module:</vt:lpstr>
      <vt:lpstr>Test case scenario for login module(phonepe):</vt:lpstr>
      <vt:lpstr>PowerPoint Presentation</vt:lpstr>
      <vt:lpstr>Test case scenario for fund transfer: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 system</dc:title>
  <dc:creator>vaasanthv431@gmail.com</dc:creator>
  <cp:lastModifiedBy>vaasanthv431@gmail.com</cp:lastModifiedBy>
  <cp:revision>3</cp:revision>
  <dcterms:created xsi:type="dcterms:W3CDTF">2022-09-30T15:15:52Z</dcterms:created>
  <dcterms:modified xsi:type="dcterms:W3CDTF">2022-10-01T04:21:11Z</dcterms:modified>
</cp:coreProperties>
</file>