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1"/>
    <p:sldId id="257" r:id="rId12"/>
    <p:sldId id="258" r:id="rId13"/>
    <p:sldId id="259" r:id="rId14"/>
    <p:sldId id="26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8F8"/>
    <a:srgbClr val="3B6FBB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2024/8/10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0番目のshape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1番目のshape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2番目のshape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3番目のshape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r>
              <a:t>4番目のshape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0番目のshape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1番目のshape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2番目のshape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top=0pt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top=100pt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top=200pt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top=300pt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top=400pt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3" name="TextBox 12"/>
          <p:cNvSpPr txBox="1"/>
          <p:nvPr/>
        </p:nvSpPr>
        <p:spPr>
          <a:xfrm>
            <a:off x="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left=0pt</a:t>
            </a:r>
          </a:p>
          <a:p>
            <a:r>
              <a:t>top=500pt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127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top=0pt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127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top=100pt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9" name="TextBox 18"/>
          <p:cNvSpPr txBox="1"/>
          <p:nvPr/>
        </p:nvSpPr>
        <p:spPr>
          <a:xfrm>
            <a:off x="127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top=200pt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7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127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top=300pt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3" name="TextBox 22"/>
          <p:cNvSpPr txBox="1"/>
          <p:nvPr/>
        </p:nvSpPr>
        <p:spPr>
          <a:xfrm>
            <a:off x="127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top=400pt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5" name="TextBox 24"/>
          <p:cNvSpPr txBox="1"/>
          <p:nvPr/>
        </p:nvSpPr>
        <p:spPr>
          <a:xfrm>
            <a:off x="127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left=100pt</a:t>
            </a:r>
          </a:p>
          <a:p>
            <a:r>
              <a:t>top=500pt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4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7" name="TextBox 26"/>
          <p:cNvSpPr txBox="1"/>
          <p:nvPr/>
        </p:nvSpPr>
        <p:spPr>
          <a:xfrm>
            <a:off x="254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top=0pt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9" name="TextBox 28"/>
          <p:cNvSpPr txBox="1"/>
          <p:nvPr/>
        </p:nvSpPr>
        <p:spPr>
          <a:xfrm>
            <a:off x="254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top=100pt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1" name="TextBox 30"/>
          <p:cNvSpPr txBox="1"/>
          <p:nvPr/>
        </p:nvSpPr>
        <p:spPr>
          <a:xfrm>
            <a:off x="254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top=200pt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3" name="TextBox 32"/>
          <p:cNvSpPr txBox="1"/>
          <p:nvPr/>
        </p:nvSpPr>
        <p:spPr>
          <a:xfrm>
            <a:off x="254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top=300pt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4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5" name="TextBox 34"/>
          <p:cNvSpPr txBox="1"/>
          <p:nvPr/>
        </p:nvSpPr>
        <p:spPr>
          <a:xfrm>
            <a:off x="254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top=400pt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4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7" name="TextBox 36"/>
          <p:cNvSpPr txBox="1"/>
          <p:nvPr/>
        </p:nvSpPr>
        <p:spPr>
          <a:xfrm>
            <a:off x="254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left=200pt</a:t>
            </a:r>
          </a:p>
          <a:p>
            <a:r>
              <a:t>top=500pt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9" name="TextBox 38"/>
          <p:cNvSpPr txBox="1"/>
          <p:nvPr/>
        </p:nvSpPr>
        <p:spPr>
          <a:xfrm>
            <a:off x="381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top=0pt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1" name="TextBox 40"/>
          <p:cNvSpPr txBox="1"/>
          <p:nvPr/>
        </p:nvSpPr>
        <p:spPr>
          <a:xfrm>
            <a:off x="381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top=100pt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3" name="TextBox 42"/>
          <p:cNvSpPr txBox="1"/>
          <p:nvPr/>
        </p:nvSpPr>
        <p:spPr>
          <a:xfrm>
            <a:off x="381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top=200pt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5" name="TextBox 44"/>
          <p:cNvSpPr txBox="1"/>
          <p:nvPr/>
        </p:nvSpPr>
        <p:spPr>
          <a:xfrm>
            <a:off x="381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top=300pt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7" name="TextBox 46"/>
          <p:cNvSpPr txBox="1"/>
          <p:nvPr/>
        </p:nvSpPr>
        <p:spPr>
          <a:xfrm>
            <a:off x="381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top=400pt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1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9" name="TextBox 48"/>
          <p:cNvSpPr txBox="1"/>
          <p:nvPr/>
        </p:nvSpPr>
        <p:spPr>
          <a:xfrm>
            <a:off x="381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left=300pt</a:t>
            </a:r>
          </a:p>
          <a:p>
            <a:r>
              <a:t>top=500pt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1" name="TextBox 50"/>
          <p:cNvSpPr txBox="1"/>
          <p:nvPr/>
        </p:nvSpPr>
        <p:spPr>
          <a:xfrm>
            <a:off x="508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top=0pt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8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3" name="TextBox 52"/>
          <p:cNvSpPr txBox="1"/>
          <p:nvPr/>
        </p:nvSpPr>
        <p:spPr>
          <a:xfrm>
            <a:off x="508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top=100pt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8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5" name="TextBox 54"/>
          <p:cNvSpPr txBox="1"/>
          <p:nvPr/>
        </p:nvSpPr>
        <p:spPr>
          <a:xfrm>
            <a:off x="508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top=200pt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8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7" name="TextBox 56"/>
          <p:cNvSpPr txBox="1"/>
          <p:nvPr/>
        </p:nvSpPr>
        <p:spPr>
          <a:xfrm>
            <a:off x="508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top=300pt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8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9" name="TextBox 58"/>
          <p:cNvSpPr txBox="1"/>
          <p:nvPr/>
        </p:nvSpPr>
        <p:spPr>
          <a:xfrm>
            <a:off x="508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top=400pt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8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1" name="TextBox 60"/>
          <p:cNvSpPr txBox="1"/>
          <p:nvPr/>
        </p:nvSpPr>
        <p:spPr>
          <a:xfrm>
            <a:off x="508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left=400pt</a:t>
            </a:r>
          </a:p>
          <a:p>
            <a:r>
              <a:t>top=500pt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3" name="TextBox 62"/>
          <p:cNvSpPr txBox="1"/>
          <p:nvPr/>
        </p:nvSpPr>
        <p:spPr>
          <a:xfrm>
            <a:off x="635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top=0pt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5" name="TextBox 64"/>
          <p:cNvSpPr txBox="1"/>
          <p:nvPr/>
        </p:nvSpPr>
        <p:spPr>
          <a:xfrm>
            <a:off x="635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top=100pt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5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7" name="TextBox 66"/>
          <p:cNvSpPr txBox="1"/>
          <p:nvPr/>
        </p:nvSpPr>
        <p:spPr>
          <a:xfrm>
            <a:off x="635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top=200pt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5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9" name="TextBox 68"/>
          <p:cNvSpPr txBox="1"/>
          <p:nvPr/>
        </p:nvSpPr>
        <p:spPr>
          <a:xfrm>
            <a:off x="635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top=300pt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35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1" name="TextBox 70"/>
          <p:cNvSpPr txBox="1"/>
          <p:nvPr/>
        </p:nvSpPr>
        <p:spPr>
          <a:xfrm>
            <a:off x="635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top=400pt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5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3" name="TextBox 72"/>
          <p:cNvSpPr txBox="1"/>
          <p:nvPr/>
        </p:nvSpPr>
        <p:spPr>
          <a:xfrm>
            <a:off x="635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left=500pt</a:t>
            </a:r>
          </a:p>
          <a:p>
            <a:r>
              <a:t>top=500pt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2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5" name="TextBox 74"/>
          <p:cNvSpPr txBox="1"/>
          <p:nvPr/>
        </p:nvSpPr>
        <p:spPr>
          <a:xfrm>
            <a:off x="762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top=0pt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2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7" name="TextBox 76"/>
          <p:cNvSpPr txBox="1"/>
          <p:nvPr/>
        </p:nvSpPr>
        <p:spPr>
          <a:xfrm>
            <a:off x="762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top=100pt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62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9" name="TextBox 78"/>
          <p:cNvSpPr txBox="1"/>
          <p:nvPr/>
        </p:nvSpPr>
        <p:spPr>
          <a:xfrm>
            <a:off x="762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top=200pt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62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1" name="TextBox 80"/>
          <p:cNvSpPr txBox="1"/>
          <p:nvPr/>
        </p:nvSpPr>
        <p:spPr>
          <a:xfrm>
            <a:off x="762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top=300pt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62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3" name="TextBox 82"/>
          <p:cNvSpPr txBox="1"/>
          <p:nvPr/>
        </p:nvSpPr>
        <p:spPr>
          <a:xfrm>
            <a:off x="762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top=400pt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62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5" name="TextBox 84"/>
          <p:cNvSpPr txBox="1"/>
          <p:nvPr/>
        </p:nvSpPr>
        <p:spPr>
          <a:xfrm>
            <a:off x="762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left=600pt</a:t>
            </a:r>
          </a:p>
          <a:p>
            <a:r>
              <a:t>top=500pt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89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7" name="TextBox 86"/>
          <p:cNvSpPr txBox="1"/>
          <p:nvPr/>
        </p:nvSpPr>
        <p:spPr>
          <a:xfrm>
            <a:off x="889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top=0pt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9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9" name="TextBox 88"/>
          <p:cNvSpPr txBox="1"/>
          <p:nvPr/>
        </p:nvSpPr>
        <p:spPr>
          <a:xfrm>
            <a:off x="889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top=100pt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889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1" name="TextBox 90"/>
          <p:cNvSpPr txBox="1"/>
          <p:nvPr/>
        </p:nvSpPr>
        <p:spPr>
          <a:xfrm>
            <a:off x="889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top=200pt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89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3" name="TextBox 92"/>
          <p:cNvSpPr txBox="1"/>
          <p:nvPr/>
        </p:nvSpPr>
        <p:spPr>
          <a:xfrm>
            <a:off x="889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top=300pt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89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5" name="TextBox 94"/>
          <p:cNvSpPr txBox="1"/>
          <p:nvPr/>
        </p:nvSpPr>
        <p:spPr>
          <a:xfrm>
            <a:off x="889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top=400pt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89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7" name="TextBox 96"/>
          <p:cNvSpPr txBox="1"/>
          <p:nvPr/>
        </p:nvSpPr>
        <p:spPr>
          <a:xfrm>
            <a:off x="889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left=700pt</a:t>
            </a:r>
          </a:p>
          <a:p>
            <a:r>
              <a:t>top=500pt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16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9" name="TextBox 98"/>
          <p:cNvSpPr txBox="1"/>
          <p:nvPr/>
        </p:nvSpPr>
        <p:spPr>
          <a:xfrm>
            <a:off x="1016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top=0pt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16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1" name="TextBox 100"/>
          <p:cNvSpPr txBox="1"/>
          <p:nvPr/>
        </p:nvSpPr>
        <p:spPr>
          <a:xfrm>
            <a:off x="1016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top=100pt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16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3" name="TextBox 102"/>
          <p:cNvSpPr txBox="1"/>
          <p:nvPr/>
        </p:nvSpPr>
        <p:spPr>
          <a:xfrm>
            <a:off x="1016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top=200pt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16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5" name="TextBox 104"/>
          <p:cNvSpPr txBox="1"/>
          <p:nvPr/>
        </p:nvSpPr>
        <p:spPr>
          <a:xfrm>
            <a:off x="1016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top=300pt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16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7" name="TextBox 106"/>
          <p:cNvSpPr txBox="1"/>
          <p:nvPr/>
        </p:nvSpPr>
        <p:spPr>
          <a:xfrm>
            <a:off x="1016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top=400pt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16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9" name="TextBox 108"/>
          <p:cNvSpPr txBox="1"/>
          <p:nvPr/>
        </p:nvSpPr>
        <p:spPr>
          <a:xfrm>
            <a:off x="1016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left=800pt</a:t>
            </a:r>
          </a:p>
          <a:p>
            <a:r>
              <a:t>top=500pt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143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1" name="TextBox 110"/>
          <p:cNvSpPr txBox="1"/>
          <p:nvPr/>
        </p:nvSpPr>
        <p:spPr>
          <a:xfrm>
            <a:off x="11430000" y="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top=0pt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43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3" name="TextBox 112"/>
          <p:cNvSpPr txBox="1"/>
          <p:nvPr/>
        </p:nvSpPr>
        <p:spPr>
          <a:xfrm>
            <a:off x="11430000" y="127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top=100pt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43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5" name="TextBox 114"/>
          <p:cNvSpPr txBox="1"/>
          <p:nvPr/>
        </p:nvSpPr>
        <p:spPr>
          <a:xfrm>
            <a:off x="11430000" y="254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top=200pt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43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7" name="TextBox 116"/>
          <p:cNvSpPr txBox="1"/>
          <p:nvPr/>
        </p:nvSpPr>
        <p:spPr>
          <a:xfrm>
            <a:off x="11430000" y="381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top=300pt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43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9" name="TextBox 118"/>
          <p:cNvSpPr txBox="1"/>
          <p:nvPr/>
        </p:nvSpPr>
        <p:spPr>
          <a:xfrm>
            <a:off x="11430000" y="508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top=400pt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1" name="TextBox 120"/>
          <p:cNvSpPr txBox="1"/>
          <p:nvPr/>
        </p:nvSpPr>
        <p:spPr>
          <a:xfrm>
            <a:off x="11430000" y="6350000"/>
            <a:ext cx="127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left=900pt</a:t>
            </a:r>
          </a:p>
          <a:p>
            <a:r>
              <a:t>top=500pt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70000" cy="12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latin typeface="Candara"/>
              </a:defRPr>
            </a:pPr>
            <a:r>
              <a:t>Candara ABCDE 12345 あいうえお 日本東京京都 !?+-=</a:t>
            </a:r>
          </a:p>
          <a:p>
            <a:pPr>
              <a:defRPr>
                <a:latin typeface="Century"/>
              </a:defRPr>
            </a:pPr>
            <a:r>
              <a:t>Century ABCDE 12345 あいうえお 日本東京京都 !?+-=</a:t>
            </a:r>
          </a:p>
          <a:p>
            <a:pPr>
              <a:defRPr>
                <a:latin typeface="Gill Sans MT"/>
              </a:defRPr>
            </a:pPr>
            <a:r>
              <a:t>Gill Sans MT ABCDE 12345 あいうえお 日本東京京都 !?+-=</a:t>
            </a:r>
          </a:p>
          <a:p>
            <a:pPr>
              <a:defRPr>
                <a:latin typeface="Dubai Light"/>
              </a:defRPr>
            </a:pPr>
            <a:r>
              <a:t>Dubai Light ABCDE 12345 あいうえお 日本東京京都 !?+-=</a:t>
            </a:r>
          </a:p>
          <a:p>
            <a:pPr>
              <a:defRPr>
                <a:latin typeface="Segoe UI Semibold"/>
              </a:defRPr>
            </a:pPr>
            <a:r>
              <a:t>Segoe UI Semibold ABCDE 12345 あいうえお 日本東京京都 !?+-=</a:t>
            </a:r>
          </a:p>
          <a:p>
            <a:pPr>
              <a:defRPr>
                <a:latin typeface="Wide Latin"/>
              </a:defRPr>
            </a:pPr>
            <a:r>
              <a:t>Wide Latin ABCDE 12345 あいうえお 日本東京京都 !?+-=</a:t>
            </a:r>
          </a:p>
          <a:p>
            <a:pPr>
              <a:defRPr>
                <a:latin typeface="Tw Cen MT Condensed Extra Bold"/>
              </a:defRPr>
            </a:pPr>
            <a:r>
              <a:t>Tw Cen MT Condensed Extra Bold ABCDE 12345 あいうえお 日本東京京都 !?+-=</a:t>
            </a:r>
          </a:p>
          <a:p>
            <a:pPr>
              <a:defRPr>
                <a:latin typeface="Centaur"/>
              </a:defRPr>
            </a:pPr>
            <a:r>
              <a:t>Centaur ABCDE 12345 あいうえお 日本東京京都 !?+-=</a:t>
            </a:r>
          </a:p>
          <a:p>
            <a:pPr>
              <a:defRPr>
                <a:latin typeface="Calibri Light"/>
              </a:defRPr>
            </a:pPr>
            <a:r>
              <a:t>Calibri Light ABCDE 12345 あいうえお 日本東京京都 !?+-=</a:t>
            </a:r>
          </a:p>
          <a:p>
            <a:pPr>
              <a:defRPr>
                <a:latin typeface="Gloucester MT Extra Condensed"/>
              </a:defRPr>
            </a:pPr>
            <a:r>
              <a:t>Gloucester MT Extra Condensed ABCDE 12345 あいうえお 日本東京京都 !?+-=</a:t>
            </a:r>
          </a:p>
          <a:p>
            <a:pPr>
              <a:defRPr>
                <a:latin typeface="Rockwell Condensed"/>
              </a:defRPr>
            </a:pPr>
            <a:r>
              <a:t>Rockwell Condensed ABCDE 12345 あいうえお 日本東京京都 !?+-=</a:t>
            </a:r>
          </a:p>
          <a:p>
            <a:pPr>
              <a:defRPr>
                <a:latin typeface="游明朝 Demibold"/>
              </a:defRPr>
            </a:pPr>
            <a:r>
              <a:t>游明朝 Demibold ABCDE 12345 あいうえお 日本東京京都 !?+-=</a:t>
            </a:r>
          </a:p>
          <a:p>
            <a:pPr>
              <a:defRPr>
                <a:latin typeface="MS Reference Sans Serif"/>
              </a:defRPr>
            </a:pPr>
            <a:r>
              <a:t>MS Reference Sans Serif ABCDE 12345 あいうえお 日本東京京都 !?+-=</a:t>
            </a:r>
          </a:p>
          <a:p>
            <a:pPr>
              <a:defRPr>
                <a:latin typeface="Eras Medium ITC"/>
              </a:defRPr>
            </a:pPr>
            <a:r>
              <a:t>Eras Medium ITC ABCDE 12345 あいうえお 日本東京京都 !?+-=</a:t>
            </a:r>
          </a:p>
          <a:p>
            <a:pPr>
              <a:defRPr>
                <a:latin typeface="Arial Rounded MT Bold"/>
              </a:defRPr>
            </a:pPr>
            <a:r>
              <a:t>Arial Rounded MT Bold ABCDE 12345 あいうえお 日本東京京都 !?+-=</a:t>
            </a:r>
          </a:p>
          <a:p>
            <a:pPr>
              <a:defRPr>
                <a:latin typeface="Stencil"/>
              </a:defRPr>
            </a:pPr>
            <a:r>
              <a:t>Stencil ABCDE 12345 あいうえお 日本東京京都 !?+-=</a:t>
            </a:r>
          </a:p>
          <a:p>
            <a:pPr>
              <a:defRPr>
                <a:latin typeface="Maiandra GD"/>
              </a:defRPr>
            </a:pPr>
            <a:r>
              <a:t>Maiandra GD ABCDE 12345 あいうえお 日本東京京都 !?+-=</a:t>
            </a:r>
          </a:p>
          <a:p>
            <a:pPr>
              <a:defRPr>
                <a:latin typeface="Courier New"/>
              </a:defRPr>
            </a:pPr>
            <a:r>
              <a:t>Courier New ABCDE 12345 あいうえお 日本東京京都 !?+-=</a:t>
            </a:r>
          </a:p>
          <a:p>
            <a:pPr>
              <a:defRPr>
                <a:latin typeface="Verdana"/>
              </a:defRPr>
            </a:pPr>
            <a:r>
              <a:t>Verdana ABCDE 12345 あいうえお 日本東京京都 !?+-=</a:t>
            </a:r>
          </a:p>
          <a:p>
            <a:pPr>
              <a:defRPr>
                <a:latin typeface="Corbel Light"/>
              </a:defRPr>
            </a:pPr>
            <a:r>
              <a:t>Corbel Light ABCDE 12345 あいうえお 日本東京京都 !?+-=</a:t>
            </a:r>
          </a:p>
          <a:p>
            <a:pPr>
              <a:defRPr>
                <a:latin typeface="Magneto"/>
              </a:defRPr>
            </a:pPr>
            <a:r>
              <a:t>Magneto ABCDE 12345 あいうえお 日本東京京都 !?+-=</a:t>
            </a:r>
          </a:p>
          <a:p>
            <a:pPr>
              <a:defRPr>
                <a:latin typeface="MS Reference Specialty"/>
              </a:defRPr>
            </a:pPr>
            <a:r>
              <a:t>MS Reference Specialty ABCDE 12345 あいうえお 日本東京京都 !?+-=</a:t>
            </a:r>
          </a:p>
          <a:p>
            <a:pPr>
              <a:defRPr>
                <a:latin typeface="Mistral"/>
              </a:defRPr>
            </a:pPr>
            <a:r>
              <a:t>Mistral ABCDE 12345 あいうえお 日本東京京都 !?+-=</a:t>
            </a:r>
          </a:p>
          <a:p>
            <a:pPr>
              <a:defRPr>
                <a:latin typeface="Parchment"/>
              </a:defRPr>
            </a:pPr>
            <a:r>
              <a:t>Parchment ABCDE 12345 あいうえお 日本東京京都 !?+-=</a:t>
            </a:r>
          </a:p>
          <a:p>
            <a:pPr>
              <a:defRPr>
                <a:latin typeface="Lucida Sans Unicode"/>
              </a:defRPr>
            </a:pPr>
            <a:r>
              <a:t>Lucida Sans Unicode ABCDE 12345 あいうえお 日本東京京都 !?+-=</a:t>
            </a:r>
          </a:p>
          <a:p>
            <a:pPr>
              <a:defRPr>
                <a:latin typeface="Kristen ITC"/>
              </a:defRPr>
            </a:pPr>
            <a:r>
              <a:t>Kristen ITC ABCDE 12345 あいうえお 日本東京京都 !?+-=</a:t>
            </a:r>
          </a:p>
          <a:p>
            <a:pPr>
              <a:defRPr>
                <a:latin typeface="游明朝 Light"/>
              </a:defRPr>
            </a:pPr>
            <a:r>
              <a:t>游明朝 Light ABCDE 12345 あいうえお 日本東京京都 !?+-=</a:t>
            </a:r>
          </a:p>
          <a:p>
            <a:pPr>
              <a:defRPr>
                <a:latin typeface="Segoe UI Black"/>
              </a:defRPr>
            </a:pPr>
            <a:r>
              <a:t>Segoe UI Black ABCDE 12345 あいうえお 日本東京京都 !?+-=</a:t>
            </a:r>
          </a:p>
          <a:p>
            <a:pPr>
              <a:defRPr>
                <a:latin typeface="Dubai"/>
              </a:defRPr>
            </a:pPr>
            <a:r>
              <a:t>Dubai ABCDE 12345 あいうえお 日本東京京都 !?+-=</a:t>
            </a:r>
          </a:p>
          <a:p>
            <a:pPr>
              <a:defRPr>
                <a:latin typeface="Footlight MT Light"/>
              </a:defRPr>
            </a:pPr>
            <a:r>
              <a:t>Footlight MT Light ABCDE 12345 あいうえお 日本東京京都 !?+-=</a:t>
            </a:r>
          </a:p>
          <a:p>
            <a:pPr>
              <a:defRPr>
                <a:latin typeface="Segoe UI Semilight"/>
              </a:defRPr>
            </a:pPr>
            <a:r>
              <a:t>Segoe UI Semilight ABCDE 12345 あいうえお 日本東京京都 !?+-=</a:t>
            </a:r>
          </a:p>
          <a:p>
            <a:pPr>
              <a:defRPr>
                <a:latin typeface="Eras Bold ITC"/>
              </a:defRPr>
            </a:pPr>
            <a:r>
              <a:t>Eras Bold ITC ABCDE 12345 あいうえお 日本東京京都 !?+-=</a:t>
            </a:r>
          </a:p>
          <a:p>
            <a:pPr>
              <a:defRPr>
                <a:latin typeface="Trebuchet MS"/>
              </a:defRPr>
            </a:pPr>
            <a:r>
              <a:t>Trebuchet MS ABCDE 12345 あいうえお 日本東京京都 !?+-=</a:t>
            </a:r>
          </a:p>
          <a:p>
            <a:pPr>
              <a:defRPr>
                <a:latin typeface="Segoe UI Variable"/>
              </a:defRPr>
            </a:pPr>
            <a:r>
              <a:t>Segoe UI Variable ABCDE 12345 あいうえお 日本東京京都 !?+-=</a:t>
            </a:r>
          </a:p>
          <a:p>
            <a:pPr>
              <a:defRPr>
                <a:latin typeface="Nirmala UI Semilight"/>
              </a:defRPr>
            </a:pPr>
            <a:r>
              <a:t>Nirmala UI Semilight ABCDE 12345 あいうえお 日本東京京都 !?+-=</a:t>
            </a:r>
          </a:p>
          <a:p>
            <a:pPr>
              <a:defRPr>
                <a:latin typeface="Californian FB"/>
              </a:defRPr>
            </a:pPr>
            <a:r>
              <a:t>Californian FB ABCDE 12345 あいうえお 日本東京京都 !?+-=</a:t>
            </a:r>
          </a:p>
          <a:p>
            <a:pPr>
              <a:defRPr>
                <a:latin typeface="Georgia"/>
              </a:defRPr>
            </a:pPr>
            <a:r>
              <a:t>Georgia ABCDE 12345 あいうえお 日本東京京都 !?+-=</a:t>
            </a:r>
          </a:p>
          <a:p>
            <a:pPr>
              <a:defRPr>
                <a:latin typeface="游明朝"/>
              </a:defRPr>
            </a:pPr>
            <a:r>
              <a:t>游明朝 ABCDE 12345 あいうえお 日本東京京都 !?+-=</a:t>
            </a:r>
          </a:p>
          <a:p>
            <a:pPr>
              <a:defRPr>
                <a:latin typeface="Leelawadee UI"/>
              </a:defRPr>
            </a:pPr>
            <a:r>
              <a:t>Leelawadee UI ABCDE 12345 あいうえお 日本東京京都 !?+-=</a:t>
            </a:r>
          </a:p>
          <a:p>
            <a:pPr>
              <a:defRPr>
                <a:latin typeface="Myanmar Text"/>
              </a:defRPr>
            </a:pPr>
            <a:r>
              <a:t>Myanmar Text ABCDE 12345 あいうえお 日本東京京都 !?+-=</a:t>
            </a:r>
          </a:p>
          <a:p>
            <a:pPr>
              <a:defRPr>
                <a:latin typeface="Palatino Linotype"/>
              </a:defRPr>
            </a:pPr>
            <a:r>
              <a:t>Palatino Linotype ABCDE 12345 あいうえお 日本東京京都 !?+-=</a:t>
            </a:r>
          </a:p>
          <a:p>
            <a:pPr>
              <a:defRPr>
                <a:latin typeface="Rockwell"/>
              </a:defRPr>
            </a:pPr>
            <a:r>
              <a:t>Rockwell ABCDE 12345 あいうえお 日本東京京都 !?+-=</a:t>
            </a:r>
          </a:p>
          <a:p>
            <a:pPr>
              <a:defRPr>
                <a:latin typeface="Sitka Text"/>
              </a:defRPr>
            </a:pPr>
            <a:r>
              <a:t>Sitka Text ABCDE 12345 あいうえお 日本東京京都 !?+-=</a:t>
            </a:r>
          </a:p>
          <a:p>
            <a:pPr>
              <a:defRPr>
                <a:latin typeface="Haettenschweiler"/>
              </a:defRPr>
            </a:pPr>
            <a:r>
              <a:t>Haettenschweiler ABCDE 12345 あいうえお 日本東京京都 !?+-=</a:t>
            </a:r>
          </a:p>
          <a:p>
            <a:pPr>
              <a:defRPr>
                <a:latin typeface="Showcard Gothic"/>
              </a:defRPr>
            </a:pPr>
            <a:r>
              <a:t>Showcard Gothic ABCDE 12345 あいうえお 日本東京京都 !?+-=</a:t>
            </a:r>
          </a:p>
          <a:p>
            <a:pPr>
              <a:defRPr>
                <a:latin typeface="SWkeys"/>
              </a:defRPr>
            </a:pPr>
            <a:r>
              <a:t>SWkeys ABCDE 12345 あいうえお 日本東京京都 !?+-=</a:t>
            </a:r>
          </a:p>
          <a:p>
            <a:pPr>
              <a:defRPr>
                <a:latin typeface="Tempus Sans ITC"/>
              </a:defRPr>
            </a:pPr>
            <a:r>
              <a:t>Tempus Sans ITC ABCDE 12345 あいうえお 日本東京京都 !?+-=</a:t>
            </a:r>
          </a:p>
          <a:p>
            <a:pPr>
              <a:defRPr>
                <a:latin typeface="Edwardian Script ITC"/>
              </a:defRPr>
            </a:pPr>
            <a:r>
              <a:t>Edwardian Script ITC ABCDE 12345 あいうえお 日本東京京都 !?+-=</a:t>
            </a:r>
          </a:p>
          <a:p>
            <a:pPr>
              <a:defRPr>
                <a:latin typeface="Segoe UI Light"/>
              </a:defRPr>
            </a:pPr>
            <a:r>
              <a:t>Segoe UI Light ABCDE 12345 あいうえお 日本東京京都 !?+-=</a:t>
            </a:r>
          </a:p>
          <a:p>
            <a:pPr>
              <a:defRPr>
                <a:latin typeface="Bodoni MT Black"/>
              </a:defRPr>
            </a:pPr>
            <a:r>
              <a:t>Bodoni MT Black ABCDE 12345 あいうえお 日本東京京都 !?+-=</a:t>
            </a:r>
          </a:p>
          <a:p>
            <a:pPr>
              <a:defRPr>
                <a:latin typeface="Franklin Gothic Medium"/>
              </a:defRPr>
            </a:pPr>
            <a:r>
              <a:t>Franklin Gothic Medium ABCDE 12345 あいうえお 日本東京京都 !?+-=</a:t>
            </a:r>
          </a:p>
          <a:p>
            <a:pPr>
              <a:defRPr>
                <a:latin typeface="Arial"/>
              </a:defRPr>
            </a:pPr>
            <a:r>
              <a:t>Arial ABCDE 12345 あいうえお 日本東京京都 !?+-=</a:t>
            </a:r>
          </a:p>
          <a:p>
            <a:pPr>
              <a:defRPr>
                <a:latin typeface="Copperplate Gothic Light"/>
              </a:defRPr>
            </a:pPr>
            <a:r>
              <a:t>Copperplate Gothic Light ABCDE 12345 あいうえお 日本東京京都 !?+-=</a:t>
            </a:r>
          </a:p>
          <a:p>
            <a:pPr>
              <a:defRPr>
                <a:latin typeface="Imprint MT Shadow"/>
              </a:defRPr>
            </a:pPr>
            <a:r>
              <a:t>Imprint MT Shadow ABCDE 12345 あいうえお 日本東京京都 !?+-=</a:t>
            </a:r>
          </a:p>
          <a:p>
            <a:pPr>
              <a:defRPr>
                <a:latin typeface="Calisto MT"/>
              </a:defRPr>
            </a:pPr>
            <a:r>
              <a:t>Calisto MT ABCDE 12345 あいうえお 日本東京京都 !?+-=</a:t>
            </a:r>
          </a:p>
          <a:p>
            <a:pPr>
              <a:defRPr>
                <a:latin typeface="Baskerville Old Face"/>
              </a:defRPr>
            </a:pPr>
            <a:r>
              <a:t>Baskerville Old Face ABCDE 12345 あいうえお 日本東京京都 !?+-=</a:t>
            </a:r>
          </a:p>
          <a:p>
            <a:pPr>
              <a:defRPr>
                <a:latin typeface="Tahoma"/>
              </a:defRPr>
            </a:pPr>
            <a:r>
              <a:t>Tahoma ABCDE 12345 あいうえお 日本東京京都 !?+-=</a:t>
            </a:r>
          </a:p>
          <a:p>
            <a:pPr>
              <a:defRPr>
                <a:latin typeface="Vivaldi"/>
              </a:defRPr>
            </a:pPr>
            <a:r>
              <a:t>Vivaldi ABCDE 12345 あいうえお 日本東京京都 !?+-=</a:t>
            </a:r>
          </a:p>
          <a:p>
            <a:pPr>
              <a:defRPr>
                <a:latin typeface="Kunstler Script"/>
              </a:defRPr>
            </a:pPr>
            <a:r>
              <a:t>Kunstler Script ABCDE 12345 あいうえお 日本東京京都 !?+-=</a:t>
            </a:r>
          </a:p>
          <a:p>
            <a:pPr>
              <a:defRPr>
                <a:latin typeface="Gabriola"/>
              </a:defRPr>
            </a:pPr>
            <a:r>
              <a:t>Gabriola ABCDE 12345 あいうえお 日本東京京都 !?+-=</a:t>
            </a:r>
          </a:p>
          <a:p>
            <a:pPr>
              <a:defRPr>
                <a:latin typeface="Jokerman"/>
              </a:defRPr>
            </a:pPr>
            <a:r>
              <a:t>Jokerman ABCDE 12345 あいうえお 日本東京京都 !?+-=</a:t>
            </a:r>
          </a:p>
          <a:p>
            <a:pPr>
              <a:defRPr>
                <a:latin typeface="MV Boli"/>
              </a:defRPr>
            </a:pPr>
            <a:r>
              <a:t>MV Boli ABCDE 12345 あいうえお 日本東京京都 !?+-=</a:t>
            </a:r>
          </a:p>
          <a:p>
            <a:pPr>
              <a:defRPr>
                <a:latin typeface="Times New Roman"/>
              </a:defRPr>
            </a:pPr>
            <a:r>
              <a:t>Times New Roman ABCDE 12345 あいうえお 日本東京京都 !?+-=</a:t>
            </a:r>
          </a:p>
          <a:p>
            <a:pPr>
              <a:defRPr>
                <a:latin typeface="Symbol"/>
              </a:defRPr>
            </a:pPr>
            <a:r>
              <a:t>Symbol ABCDE 12345 あいうえお 日本東京京都 !?+-=</a:t>
            </a:r>
          </a:p>
          <a:p>
            <a:pPr>
              <a:defRPr>
                <a:latin typeface="Gigi"/>
              </a:defRPr>
            </a:pPr>
            <a:r>
              <a:t>Gigi ABCDE 12345 あいうえお 日本東京京都 !?+-=</a:t>
            </a:r>
          </a:p>
          <a:p>
            <a:pPr>
              <a:defRPr>
                <a:latin typeface="Segoe UI Historic"/>
              </a:defRPr>
            </a:pPr>
            <a:r>
              <a:t>Segoe UI Historic ABCDE 12345 あいうえお 日本東京京都 !?+-=</a:t>
            </a:r>
          </a:p>
          <a:p>
            <a:pPr>
              <a:defRPr>
                <a:latin typeface="Nirmala UI"/>
              </a:defRPr>
            </a:pPr>
            <a:r>
              <a:t>Nirmala UI ABCDE 12345 あいうえお 日本東京京都 !?+-=</a:t>
            </a:r>
          </a:p>
          <a:p>
            <a:pPr>
              <a:defRPr>
                <a:latin typeface="Segoe MDL2 Assets"/>
              </a:defRPr>
            </a:pPr>
            <a:r>
              <a:t>Segoe MDL2 Assets ABCDE 12345 あいうえお 日本東京京都 !?+-=</a:t>
            </a:r>
          </a:p>
          <a:p>
            <a:pPr>
              <a:defRPr>
                <a:latin typeface="Lucida Fax"/>
              </a:defRPr>
            </a:pPr>
            <a:r>
              <a:t>Lucida Fax ABCDE 12345 あいうえお 日本東京京都 !?+-=</a:t>
            </a:r>
          </a:p>
          <a:p>
            <a:pPr>
              <a:defRPr>
                <a:latin typeface="OCR A Extended"/>
              </a:defRPr>
            </a:pPr>
            <a:r>
              <a:t>OCR A Extended ABCDE 12345 あいうえお 日本東京京都 !?+-=</a:t>
            </a:r>
          </a:p>
          <a:p>
            <a:pPr>
              <a:defRPr>
                <a:latin typeface="Elephant"/>
              </a:defRPr>
            </a:pPr>
            <a:r>
              <a:t>Elephant ABCDE 12345 あいうえお 日本東京京都 !?+-=</a:t>
            </a:r>
          </a:p>
          <a:p>
            <a:pPr>
              <a:defRPr>
                <a:latin typeface="Microsoft Uighur"/>
              </a:defRPr>
            </a:pPr>
            <a:r>
              <a:t>Microsoft Uighur ABCDE 12345 あいうえお 日本東京京都 !?+-=</a:t>
            </a:r>
          </a:p>
          <a:p>
            <a:pPr>
              <a:defRPr>
                <a:latin typeface="French Script MT"/>
              </a:defRPr>
            </a:pPr>
            <a:r>
              <a:t>French Script MT ABCDE 12345 あいうえお 日本東京京都 !?+-=</a:t>
            </a:r>
          </a:p>
          <a:p>
            <a:pPr>
              <a:defRPr>
                <a:latin typeface="Poor Richard"/>
              </a:defRPr>
            </a:pPr>
            <a:r>
              <a:t>Poor Richard ABCDE 12345 あいうえお 日本東京京都 !?+-=</a:t>
            </a:r>
          </a:p>
          <a:p>
            <a:pPr>
              <a:defRPr>
                <a:latin typeface="Algerian"/>
              </a:defRPr>
            </a:pPr>
            <a:r>
              <a:t>Algerian ABCDE 12345 あいうえお 日本東京京都 !?+-=</a:t>
            </a:r>
          </a:p>
          <a:p>
            <a:pPr>
              <a:defRPr>
                <a:latin typeface="Microsoft Yi Baiti"/>
              </a:defRPr>
            </a:pPr>
            <a:r>
              <a:t>Microsoft Yi Baiti ABCDE 12345 あいうえお 日本東京京都 !?+-=</a:t>
            </a:r>
          </a:p>
          <a:p>
            <a:pPr>
              <a:defRPr>
                <a:latin typeface="Segoe UI Emoji"/>
              </a:defRPr>
            </a:pPr>
            <a:r>
              <a:t>Segoe UI Emoji ABCDE 12345 あいうえお 日本東京京都 !?+-=</a:t>
            </a:r>
          </a:p>
          <a:p>
            <a:pPr>
              <a:defRPr>
                <a:latin typeface="Segoe UI"/>
              </a:defRPr>
            </a:pPr>
            <a:r>
              <a:t>Segoe UI ABCDE 12345 あいうえお 日本東京京都 !?+-=</a:t>
            </a:r>
          </a:p>
          <a:p>
            <a:pPr>
              <a:defRPr>
                <a:latin typeface="Bodoni MT Condensed"/>
              </a:defRPr>
            </a:pPr>
            <a:r>
              <a:t>Bodoni MT Condensed ABCDE 12345 あいうえお 日本東京京都 !?+-=</a:t>
            </a:r>
          </a:p>
          <a:p>
            <a:pPr>
              <a:defRPr>
                <a:latin typeface="Lucida Calligraphy"/>
              </a:defRPr>
            </a:pPr>
            <a:r>
              <a:t>Lucida Calligraphy ABCDE 12345 あいうえお 日本東京京都 !?+-=</a:t>
            </a:r>
          </a:p>
          <a:p>
            <a:pPr>
              <a:defRPr>
                <a:latin typeface="Microsoft Himalaya"/>
              </a:defRPr>
            </a:pPr>
            <a:r>
              <a:t>Microsoft Himalaya ABCDE 12345 あいうえお 日本東京京都 !?+-=</a:t>
            </a:r>
          </a:p>
          <a:p>
            <a:pPr>
              <a:defRPr>
                <a:latin typeface="Onyx"/>
              </a:defRPr>
            </a:pPr>
            <a:r>
              <a:t>Onyx ABCDE 12345 あいうえお 日本東京京都 !?+-=</a:t>
            </a:r>
          </a:p>
          <a:p>
            <a:pPr>
              <a:defRPr>
                <a:latin typeface="Segoe Script"/>
              </a:defRPr>
            </a:pPr>
            <a:r>
              <a:t>Segoe Script ABCDE 12345 あいうえお 日本東京京都 !?+-=</a:t>
            </a:r>
          </a:p>
          <a:p>
            <a:pPr>
              <a:defRPr>
                <a:latin typeface="Copperplate Gothic Bold"/>
              </a:defRPr>
            </a:pPr>
            <a:r>
              <a:t>Copperplate Gothic Bold ABCDE 12345 あいうえお 日本東京京都 !?+-=</a:t>
            </a:r>
          </a:p>
          <a:p>
            <a:pPr>
              <a:defRPr>
                <a:latin typeface="Century Gothic"/>
              </a:defRPr>
            </a:pPr>
            <a:r>
              <a:t>Century Gothic ABCDE 12345 あいうえお 日本東京京都 !?+-=</a:t>
            </a:r>
          </a:p>
          <a:p>
            <a:pPr>
              <a:defRPr>
                <a:latin typeface="Malgun Gothic Semilight"/>
              </a:defRPr>
            </a:pPr>
            <a:r>
              <a:t>Malgun Gothic Semilight ABCDE 12345 あいうえお 日本東京京都 !?+-=</a:t>
            </a:r>
          </a:p>
          <a:p>
            <a:pPr>
              <a:defRPr>
                <a:latin typeface="Matura MT Script Capitals"/>
              </a:defRPr>
            </a:pPr>
            <a:r>
              <a:t>Matura MT Script Capitals ABCDE 12345 あいうえお 日本東京京都 !?+-=</a:t>
            </a:r>
          </a:p>
          <a:p>
            <a:pPr>
              <a:defRPr>
                <a:latin typeface="Rage Italic"/>
              </a:defRPr>
            </a:pPr>
            <a:r>
              <a:t>Rage Italic ABCDE 12345 あいうえお 日本東京京都 !?+-=</a:t>
            </a:r>
          </a:p>
          <a:p>
            <a:pPr>
              <a:defRPr>
                <a:latin typeface="Brush Script MT"/>
              </a:defRPr>
            </a:pPr>
            <a:r>
              <a:t>Brush Script MT ABCDE 12345 あいうえお 日本東京京都 !?+-=</a:t>
            </a:r>
          </a:p>
          <a:p>
            <a:pPr>
              <a:defRPr>
                <a:latin typeface="Lucida Console"/>
              </a:defRPr>
            </a:pPr>
            <a:r>
              <a:t>Lucida Console ABCDE 12345 あいうえお 日本東京京都 !?+-=</a:t>
            </a:r>
          </a:p>
          <a:p>
            <a:pPr>
              <a:defRPr>
                <a:latin typeface="Niagara Engraved"/>
              </a:defRPr>
            </a:pPr>
            <a:r>
              <a:t>Niagara Engraved ABCDE 12345 あいうえお 日本東京京都 !?+-=</a:t>
            </a:r>
          </a:p>
          <a:p>
            <a:pPr>
              <a:defRPr>
                <a:latin typeface="Script MT Bold"/>
              </a:defRPr>
            </a:pPr>
            <a:r>
              <a:t>Script MT Bold ABCDE 12345 あいうえお 日本東京京都 !?+-=</a:t>
            </a:r>
          </a:p>
          <a:p>
            <a:pPr>
              <a:defRPr>
                <a:latin typeface="Gill Sans MT Condensed"/>
              </a:defRPr>
            </a:pPr>
            <a:r>
              <a:t>Gill Sans MT Condensed ABCDE 12345 あいうえお 日本東京京都 !?+-=</a:t>
            </a:r>
          </a:p>
          <a:p>
            <a:pPr>
              <a:defRPr>
                <a:latin typeface="Webdings"/>
              </a:defRPr>
            </a:pPr>
            <a:r>
              <a:t>Webdings ABCDE 12345 あいうえお 日本東京京都 !?+-=</a:t>
            </a:r>
          </a:p>
          <a:p>
            <a:pPr>
              <a:defRPr>
                <a:latin typeface="Rockwell Extra Bold"/>
              </a:defRPr>
            </a:pPr>
            <a:r>
              <a:t>Rockwell Extra Bold ABCDE 12345 あいうえお 日本東京京都 !?+-=</a:t>
            </a:r>
          </a:p>
          <a:p>
            <a:pPr>
              <a:defRPr>
                <a:latin typeface="OCRB"/>
              </a:defRPr>
            </a:pPr>
            <a:r>
              <a:t>OCRB ABCDE 12345 あいうえお 日本東京京都 !?+-=</a:t>
            </a:r>
          </a:p>
          <a:p>
            <a:pPr>
              <a:defRPr>
                <a:latin typeface="Franklin Gothic Demi Cond"/>
              </a:defRPr>
            </a:pPr>
            <a:r>
              <a:t>Franklin Gothic Demi Cond ABCDE 12345 あいうえお 日本東京京都 !?+-=</a:t>
            </a:r>
          </a:p>
          <a:p>
            <a:pPr>
              <a:defRPr>
                <a:latin typeface="Segoe Fluent Icons"/>
              </a:defRPr>
            </a:pPr>
            <a:r>
              <a:t>Segoe Fluent Icons ABCDE 12345 あいうえお 日本東京京都 !?+-=</a:t>
            </a:r>
          </a:p>
          <a:p>
            <a:pPr>
              <a:defRPr>
                <a:latin typeface="Cooper Black"/>
              </a:defRPr>
            </a:pPr>
            <a:r>
              <a:t>Cooper Black ABCDE 12345 あいうえお 日本東京京都 !?+-=</a:t>
            </a:r>
          </a:p>
          <a:p>
            <a:pPr>
              <a:defRPr>
                <a:latin typeface="Agency FB"/>
              </a:defRPr>
            </a:pPr>
            <a:r>
              <a:t>Agency FB ABCDE 12345 あいうえお 日本東京京都 !?+-=</a:t>
            </a:r>
          </a:p>
          <a:p>
            <a:pPr>
              <a:defRPr>
                <a:latin typeface="Lucida Bright"/>
              </a:defRPr>
            </a:pPr>
            <a:r>
              <a:t>Lucida Bright ABCDE 12345 あいうえお 日本東京京都 !?+-=</a:t>
            </a:r>
          </a:p>
          <a:p>
            <a:pPr>
              <a:defRPr>
                <a:latin typeface="Microsoft New Tai Lue"/>
              </a:defRPr>
            </a:pPr>
            <a:r>
              <a:t>Microsoft New Tai Lue ABCDE 12345 あいうえお 日本東京京都 !?+-=</a:t>
            </a:r>
          </a:p>
          <a:p>
            <a:pPr>
              <a:defRPr>
                <a:latin typeface="Bernard MT Condensed"/>
              </a:defRPr>
            </a:pPr>
            <a:r>
              <a:t>Bernard MT Condensed ABCDE 12345 あいうえお 日本東京京都 !?+-=</a:t>
            </a:r>
          </a:p>
          <a:p>
            <a:pPr>
              <a:defRPr>
                <a:latin typeface="Bookshelf Symbol 7"/>
              </a:defRPr>
            </a:pPr>
            <a:r>
              <a:t>Bookshelf Symbol 7 ABCDE 12345 あいうえお 日本東京京都 !?+-=</a:t>
            </a:r>
          </a:p>
          <a:p>
            <a:pPr>
              <a:defRPr>
                <a:latin typeface="HGSeikaishotaiPRO"/>
              </a:defRPr>
            </a:pPr>
            <a:r>
              <a:t>HGSeikaishotaiPRO ABCDE 12345 あいうえお 日本東京京都 !?+-=</a:t>
            </a:r>
          </a:p>
          <a:p>
            <a:pPr>
              <a:defRPr>
                <a:latin typeface="Freestyle Script"/>
              </a:defRPr>
            </a:pPr>
            <a:r>
              <a:t>Freestyle Script ABCDE 12345 あいうえお 日本東京京都 !?+-=</a:t>
            </a:r>
          </a:p>
          <a:p>
            <a:pPr>
              <a:defRPr>
                <a:latin typeface="Arial Narrow"/>
              </a:defRPr>
            </a:pPr>
            <a:r>
              <a:t>Arial Narrow ABCDE 12345 あいうえお 日本東京京都 !?+-=</a:t>
            </a:r>
          </a:p>
          <a:p>
            <a:pPr>
              <a:defRPr>
                <a:latin typeface="Colonna MT"/>
              </a:defRPr>
            </a:pPr>
            <a:r>
              <a:t>Colonna MT ABCDE 12345 あいうえお 日本東京京都 !?+-=</a:t>
            </a:r>
          </a:p>
          <a:p>
            <a:pPr>
              <a:defRPr>
                <a:latin typeface="Corbel"/>
              </a:defRPr>
            </a:pPr>
            <a:r>
              <a:t>Corbel ABCDE 12345 あいうえお 日本東京京都 !?+-=</a:t>
            </a:r>
          </a:p>
          <a:p>
            <a:pPr>
              <a:defRPr>
                <a:latin typeface="Candara Light"/>
              </a:defRPr>
            </a:pPr>
            <a:r>
              <a:t>Candara Light ABCDE 12345 あいうえお 日本東京京都 !?+-=</a:t>
            </a:r>
          </a:p>
          <a:p>
            <a:pPr>
              <a:defRPr>
                <a:latin typeface="High Tower Text"/>
              </a:defRPr>
            </a:pPr>
            <a:r>
              <a:t>High Tower Text ABCDE 12345 あいうえお 日本東京京都 !?+-=</a:t>
            </a:r>
          </a:p>
          <a:p>
            <a:pPr>
              <a:defRPr>
                <a:latin typeface="Segoe Print"/>
              </a:defRPr>
            </a:pPr>
            <a:r>
              <a:t>Segoe Print ABCDE 12345 あいうえお 日本東京京都 !?+-=</a:t>
            </a:r>
          </a:p>
          <a:p>
            <a:pPr>
              <a:defRPr>
                <a:latin typeface="HoloLens MDL2 Assets"/>
              </a:defRPr>
            </a:pPr>
            <a:r>
              <a:t>HoloLens MDL2 Assets ABCDE 12345 あいうえお 日本東京京都 !?+-=</a:t>
            </a:r>
          </a:p>
          <a:p>
            <a:pPr>
              <a:defRPr>
                <a:latin typeface="Modern No. 20"/>
              </a:defRPr>
            </a:pPr>
            <a:r>
              <a:t>Modern No. 20 ABCDE 12345 あいうえお 日本東京京都 !?+-=</a:t>
            </a:r>
          </a:p>
          <a:p>
            <a:pPr>
              <a:defRPr>
                <a:latin typeface="Harrington"/>
              </a:defRPr>
            </a:pPr>
            <a:r>
              <a:t>Harrington ABCDE 12345 あいうえお 日本東京京都 !?+-=</a:t>
            </a:r>
          </a:p>
          <a:p>
            <a:pPr>
              <a:defRPr>
                <a:latin typeface="Segoe UI Symbol"/>
              </a:defRPr>
            </a:pPr>
            <a:r>
              <a:t>Segoe UI Symbol ABCDE 12345 あいうえお 日本東京京都 !?+-=</a:t>
            </a:r>
          </a:p>
          <a:p>
            <a:pPr>
              <a:defRPr>
                <a:latin typeface="Playbill"/>
              </a:defRPr>
            </a:pPr>
            <a:r>
              <a:t>Playbill ABCDE 12345 あいうえお 日本東京京都 !?+-=</a:t>
            </a:r>
          </a:p>
          <a:p>
            <a:pPr>
              <a:defRPr>
                <a:latin typeface="Gill Sans Ultra Bold Condensed"/>
              </a:defRPr>
            </a:pPr>
            <a:r>
              <a:t>Gill Sans Ultra Bold Condensed ABCDE 12345 あいうえお 日本東京京都 !?+-=</a:t>
            </a:r>
          </a:p>
          <a:p>
            <a:pPr>
              <a:defRPr>
                <a:latin typeface="MT Extra"/>
              </a:defRPr>
            </a:pPr>
            <a:r>
              <a:t>MT Extra ABCDE 12345 あいうえお 日本東京京都 !?+-=</a:t>
            </a:r>
          </a:p>
          <a:p>
            <a:pPr>
              <a:defRPr>
                <a:latin typeface="Berlin Sans FB Demi"/>
              </a:defRPr>
            </a:pPr>
            <a:r>
              <a:t>Berlin Sans FB Demi ABCDE 12345 あいうえお 日本東京京都 !?+-=</a:t>
            </a:r>
          </a:p>
          <a:p>
            <a:pPr>
              <a:defRPr>
                <a:latin typeface="Wingdings 3"/>
              </a:defRPr>
            </a:pPr>
            <a:r>
              <a:t>Wingdings 3 ABCDE 12345 あいうえお 日本東京京都 !?+-=</a:t>
            </a:r>
          </a:p>
          <a:p>
            <a:pPr>
              <a:defRPr>
                <a:latin typeface="Franklin Gothic Book"/>
              </a:defRPr>
            </a:pPr>
            <a:r>
              <a:t>Franklin Gothic Book ABCDE 12345 あいうえお 日本東京京都 !?+-=</a:t>
            </a:r>
          </a:p>
          <a:p>
            <a:pPr>
              <a:defRPr>
                <a:latin typeface="Broadway"/>
              </a:defRPr>
            </a:pPr>
            <a:r>
              <a:t>Broadway ABCDE 12345 あいうえお 日本東京京都 !?+-=</a:t>
            </a:r>
          </a:p>
          <a:p>
            <a:pPr>
              <a:defRPr>
                <a:latin typeface="Book Antiqua"/>
              </a:defRPr>
            </a:pPr>
            <a:r>
              <a:t>Book Antiqua ABCDE 12345 あいうえお 日本東京京都 !?+-=</a:t>
            </a:r>
          </a:p>
          <a:p>
            <a:pPr>
              <a:defRPr>
                <a:latin typeface="Marlett"/>
              </a:defRPr>
            </a:pPr>
            <a:r>
              <a:t>Marlett ABCDE 12345 あいうえお 日本東京京都 !?+-=</a:t>
            </a:r>
          </a:p>
          <a:p>
            <a:pPr>
              <a:defRPr>
                <a:latin typeface="MS Outlook"/>
              </a:defRPr>
            </a:pPr>
            <a:r>
              <a:t>MS Outlook ABCDE 12345 あいうえお 日本東京京都 !?+-=</a:t>
            </a:r>
          </a:p>
          <a:p>
            <a:pPr>
              <a:defRPr>
                <a:latin typeface="Century Schoolbook"/>
              </a:defRPr>
            </a:pPr>
            <a:r>
              <a:t>Century Schoolbook ABCDE 12345 あいうえお 日本東京京都 !?+-=</a:t>
            </a:r>
          </a:p>
          <a:p>
            <a:pPr>
              <a:defRPr>
                <a:latin typeface="Mongolian Baiti"/>
              </a:defRPr>
            </a:pPr>
            <a:r>
              <a:t>Mongolian Baiti ABCDE 12345 あいうえお 日本東京京都 !?+-=</a:t>
            </a:r>
          </a:p>
          <a:p>
            <a:pPr>
              <a:defRPr>
                <a:latin typeface="Bradley Hand ITC"/>
              </a:defRPr>
            </a:pPr>
            <a:r>
              <a:t>Bradley Hand ITC ABCDE 12345 あいうえお 日本東京京都 !?+-=</a:t>
            </a:r>
          </a:p>
          <a:p>
            <a:pPr>
              <a:defRPr>
                <a:latin typeface="Dubai Medium"/>
              </a:defRPr>
            </a:pPr>
            <a:r>
              <a:t>Dubai Medium ABCDE 12345 あいうえお 日本東京京都 !?+-=</a:t>
            </a:r>
          </a:p>
          <a:p>
            <a:pPr>
              <a:defRPr>
                <a:latin typeface="Ravie"/>
              </a:defRPr>
            </a:pPr>
            <a:r>
              <a:t>Ravie ABCDE 12345 あいうえお 日本東京京都 !?+-=</a:t>
            </a:r>
          </a:p>
          <a:p>
            <a:pPr>
              <a:defRPr>
                <a:latin typeface="Papyrus"/>
              </a:defRPr>
            </a:pPr>
            <a:r>
              <a:t>Papyrus ABCDE 12345 あいうえお 日本東京京都 !?+-=</a:t>
            </a:r>
          </a:p>
          <a:p>
            <a:pPr>
              <a:defRPr>
                <a:latin typeface="Impact"/>
              </a:defRPr>
            </a:pPr>
            <a:r>
              <a:t>Impact ABCDE 12345 あいうえお 日本東京京都 !?+-=</a:t>
            </a:r>
          </a:p>
          <a:p>
            <a:pPr>
              <a:defRPr>
                <a:latin typeface="Microsoft PhagsPa"/>
              </a:defRPr>
            </a:pPr>
            <a:r>
              <a:t>Microsoft PhagsPa ABCDE 12345 あいうえお 日本東京京都 !?+-=</a:t>
            </a:r>
          </a:p>
          <a:p>
            <a:pPr>
              <a:defRPr>
                <a:latin typeface="Bookman Old Style"/>
              </a:defRPr>
            </a:pPr>
            <a:r>
              <a:t>Bookman Old Style ABCDE 12345 あいうえお 日本東京京都 !?+-=</a:t>
            </a:r>
          </a:p>
          <a:p>
            <a:pPr>
              <a:defRPr>
                <a:latin typeface="Consolas"/>
              </a:defRPr>
            </a:pPr>
            <a:r>
              <a:t>Consolas ABCDE 12345 あいうえお 日本東京京都 !?+-=</a:t>
            </a:r>
          </a:p>
          <a:p>
            <a:pPr>
              <a:defRPr>
                <a:latin typeface="Bodoni MT"/>
              </a:defRPr>
            </a:pPr>
            <a:r>
              <a:t>Bodoni MT ABCDE 12345 あいうえお 日本東京京都 !?+-=</a:t>
            </a:r>
          </a:p>
          <a:p>
            <a:pPr>
              <a:defRPr>
                <a:latin typeface="Perpetua"/>
              </a:defRPr>
            </a:pPr>
            <a:r>
              <a:t>Perpetua ABCDE 12345 あいうえお 日本東京京都 !?+-=</a:t>
            </a:r>
          </a:p>
          <a:p>
            <a:pPr>
              <a:defRPr>
                <a:latin typeface="Old English Text MT"/>
              </a:defRPr>
            </a:pPr>
            <a:r>
              <a:t>Old English Text MT ABCDE 12345 あいうえお 日本東京京都 !?+-=</a:t>
            </a:r>
          </a:p>
          <a:p>
            <a:pPr>
              <a:defRPr>
                <a:latin typeface="Berlin Sans FB"/>
              </a:defRPr>
            </a:pPr>
            <a:r>
              <a:t>Berlin Sans FB ABCDE 12345 あいうえお 日本東京京都 !?+-=</a:t>
            </a:r>
          </a:p>
          <a:p>
            <a:pPr>
              <a:defRPr>
                <a:latin typeface="Monotype Corsiva"/>
              </a:defRPr>
            </a:pPr>
            <a:r>
              <a:t>Monotype Corsiva ABCDE 12345 あいうえお 日本東京京都 !?+-=</a:t>
            </a:r>
          </a:p>
          <a:p>
            <a:pPr>
              <a:defRPr>
                <a:latin typeface="Blackadder ITC"/>
              </a:defRPr>
            </a:pPr>
            <a:r>
              <a:t>Blackadder ITC ABCDE 12345 あいうえお 日本東京京都 !?+-=</a:t>
            </a:r>
          </a:p>
          <a:p>
            <a:pPr>
              <a:defRPr>
                <a:latin typeface="Ebrima"/>
              </a:defRPr>
            </a:pPr>
            <a:r>
              <a:t>Ebrima ABCDE 12345 あいうえお 日本東京京都 !?+-=</a:t>
            </a:r>
          </a:p>
          <a:p>
            <a:pPr>
              <a:defRPr>
                <a:latin typeface="Viner Hand ITC"/>
              </a:defRPr>
            </a:pPr>
            <a:r>
              <a:t>Viner Hand ITC ABCDE 12345 あいうえお 日本東京京都 !?+-=</a:t>
            </a:r>
          </a:p>
          <a:p>
            <a:pPr>
              <a:defRPr>
                <a:latin typeface="Wingdings"/>
              </a:defRPr>
            </a:pPr>
            <a:r>
              <a:t>Wingdings ABCDE 12345 あいうえお 日本東京京都 !?+-=</a:t>
            </a:r>
          </a:p>
          <a:p>
            <a:pPr>
              <a:defRPr>
                <a:latin typeface="Palace Script MT"/>
              </a:defRPr>
            </a:pPr>
            <a:r>
              <a:t>Palace Script MT ABCDE 12345 あいうえお 日本東京京都 !?+-=</a:t>
            </a:r>
          </a:p>
          <a:p>
            <a:pPr>
              <a:defRPr>
                <a:latin typeface="Leelawadee"/>
              </a:defRPr>
            </a:pPr>
            <a:r>
              <a:t>Leelawadee ABCDE 12345 あいうえお 日本東京京都 !?+-=</a:t>
            </a:r>
          </a:p>
          <a:p>
            <a:pPr>
              <a:defRPr>
                <a:latin typeface="Leelawadee UI Semilight"/>
              </a:defRPr>
            </a:pPr>
            <a:r>
              <a:t>Leelawadee UI Semilight ABCDE 12345 あいうえお 日本東京京都 !?+-=</a:t>
            </a:r>
          </a:p>
          <a:p>
            <a:pPr>
              <a:defRPr>
                <a:latin typeface="Niagara Solid"/>
              </a:defRPr>
            </a:pPr>
            <a:r>
              <a:t>Niagara Solid ABCDE 12345 あいうえお 日本東京京都 !?+-=</a:t>
            </a:r>
          </a:p>
          <a:p>
            <a:pPr>
              <a:defRPr>
                <a:latin typeface="Gill Sans Ultra Bold"/>
              </a:defRPr>
            </a:pPr>
            <a:r>
              <a:t>Gill Sans Ultra Bold ABCDE 12345 あいうえお 日本東京京都 !?+-=</a:t>
            </a:r>
          </a:p>
          <a:p>
            <a:pPr>
              <a:defRPr>
                <a:latin typeface="Perpetua Titling MT"/>
              </a:defRPr>
            </a:pPr>
            <a:r>
              <a:t>Perpetua Titling MT ABCDE 12345 あいうえお 日本東京京都 !?+-=</a:t>
            </a:r>
          </a:p>
          <a:p>
            <a:pPr>
              <a:defRPr>
                <a:latin typeface="Snap ITC"/>
              </a:defRPr>
            </a:pPr>
            <a:r>
              <a:t>Snap ITC ABCDE 12345 あいうえお 日本東京京都 !?+-=</a:t>
            </a:r>
          </a:p>
          <a:p>
            <a:pPr>
              <a:defRPr>
                <a:latin typeface="Tw Cen MT Condensed"/>
              </a:defRPr>
            </a:pPr>
            <a:r>
              <a:t>Tw Cen MT Condensed ABCDE 12345 あいうえお 日本東京京都 !?+-=</a:t>
            </a:r>
          </a:p>
          <a:p>
            <a:pPr>
              <a:defRPr>
                <a:latin typeface="Comic Sans MS"/>
              </a:defRPr>
            </a:pPr>
            <a:r>
              <a:t>Comic Sans MS ABCDE 12345 あいうえお 日本東京京都 !?+-=</a:t>
            </a:r>
          </a:p>
          <a:p>
            <a:pPr>
              <a:defRPr>
                <a:latin typeface="Bauhaus 93"/>
              </a:defRPr>
            </a:pPr>
            <a:r>
              <a:t>Bauhaus 93 ABCDE 12345 あいうえお 日本東京京都 !?+-=</a:t>
            </a:r>
          </a:p>
          <a:p>
            <a:pPr>
              <a:defRPr>
                <a:latin typeface="Goudy Stout"/>
              </a:defRPr>
            </a:pPr>
            <a:r>
              <a:t>Goudy Stout ABCDE 12345 あいうえお 日本東京京都 !?+-=</a:t>
            </a:r>
          </a:p>
          <a:p>
            <a:pPr>
              <a:defRPr>
                <a:latin typeface="Felix Titling"/>
              </a:defRPr>
            </a:pPr>
            <a:r>
              <a:t>Felix Titling ABCDE 12345 あいうえお 日本東京京都 !?+-=</a:t>
            </a:r>
          </a:p>
          <a:p>
            <a:pPr>
              <a:defRPr>
                <a:latin typeface="Ink Free"/>
              </a:defRPr>
            </a:pPr>
            <a:r>
              <a:t>Ink Free ABCDE 12345 あいうえお 日本東京京都 !?+-=</a:t>
            </a:r>
          </a:p>
          <a:p>
            <a:pPr>
              <a:defRPr>
                <a:latin typeface="Pristina"/>
              </a:defRPr>
            </a:pPr>
            <a:r>
              <a:t>Pristina ABCDE 12345 あいうえお 日本東京京都 !?+-=</a:t>
            </a:r>
          </a:p>
          <a:p>
            <a:pPr>
              <a:defRPr>
                <a:latin typeface="Sylfaen"/>
              </a:defRPr>
            </a:pPr>
            <a:r>
              <a:t>Sylfaen ABCDE 12345 あいうえお 日本東京京都 !?+-=</a:t>
            </a:r>
          </a:p>
          <a:p>
            <a:pPr>
              <a:defRPr>
                <a:latin typeface="Vladimir Script"/>
              </a:defRPr>
            </a:pPr>
            <a:r>
              <a:t>Vladimir Script ABCDE 12345 あいうえお 日本東京京都 !?+-=</a:t>
            </a:r>
          </a:p>
          <a:p>
            <a:pPr>
              <a:defRPr>
                <a:latin typeface="Curlz MT"/>
              </a:defRPr>
            </a:pPr>
            <a:r>
              <a:t>Curlz MT ABCDE 12345 あいうえお 日本東京京都 !?+-=</a:t>
            </a:r>
          </a:p>
          <a:p>
            <a:pPr>
              <a:defRPr>
                <a:latin typeface="Franklin Gothic Demi"/>
              </a:defRPr>
            </a:pPr>
            <a:r>
              <a:t>Franklin Gothic Demi ABCDE 12345 あいうえお 日本東京京都 !?+-=</a:t>
            </a:r>
          </a:p>
          <a:p>
            <a:pPr>
              <a:defRPr>
                <a:latin typeface="Juice ITC"/>
              </a:defRPr>
            </a:pPr>
            <a:r>
              <a:t>Juice ITC ABCDE 12345 あいうえお 日本東京京都 !?+-=</a:t>
            </a:r>
          </a:p>
          <a:p>
            <a:pPr>
              <a:defRPr>
                <a:latin typeface="Calibri"/>
              </a:defRPr>
            </a:pPr>
            <a:r>
              <a:t>Calibri ABCDE 12345 あいうえお 日本東京京都 !?+-=</a:t>
            </a:r>
          </a:p>
          <a:p>
            <a:pPr>
              <a:defRPr>
                <a:latin typeface="Microsoft Sans Serif"/>
              </a:defRPr>
            </a:pPr>
            <a:r>
              <a:t>Microsoft Sans Serif ABCDE 12345 あいうえお 日本東京京都 !?+-=</a:t>
            </a:r>
          </a:p>
          <a:p>
            <a:pPr>
              <a:defRPr>
                <a:latin typeface="HG丸ｺﾞｼｯｸM-PRO"/>
              </a:defRPr>
            </a:pPr>
            <a:r>
              <a:t>HG丸ｺﾞｼｯｸM-PRO ABCDE 12345 あいうえお 日本東京京都 !?+-=</a:t>
            </a:r>
          </a:p>
          <a:p>
            <a:pPr>
              <a:defRPr>
                <a:latin typeface="Cambria"/>
              </a:defRPr>
            </a:pPr>
            <a:r>
              <a:t>Cambria ABCDE 12345 あいうえお 日本東京京都 !?+-=</a:t>
            </a:r>
          </a:p>
          <a:p>
            <a:pPr>
              <a:defRPr>
                <a:latin typeface="Bodoni MT Poster Compressed"/>
              </a:defRPr>
            </a:pPr>
            <a:r>
              <a:t>Bodoni MT Poster Compressed ABCDE 12345 あいうえお 日本東京京都 !?+-=</a:t>
            </a:r>
          </a:p>
          <a:p>
            <a:pPr>
              <a:defRPr>
                <a:latin typeface="Castellar"/>
              </a:defRPr>
            </a:pPr>
            <a:r>
              <a:t>Castellar ABCDE 12345 あいうえお 日本東京京都 !?+-=</a:t>
            </a:r>
          </a:p>
          <a:p>
            <a:pPr>
              <a:defRPr>
                <a:latin typeface="Harlow Solid Italic"/>
              </a:defRPr>
            </a:pPr>
            <a:r>
              <a:t>Harlow Solid Italic ABCDE 12345 あいうえお 日本東京京都 !?+-=</a:t>
            </a:r>
          </a:p>
          <a:p>
            <a:pPr>
              <a:defRPr>
                <a:latin typeface="Javanese Text"/>
              </a:defRPr>
            </a:pPr>
            <a:r>
              <a:t>Javanese Text ABCDE 12345 あいうえお 日本東京京都 !?+-=</a:t>
            </a:r>
          </a:p>
          <a:p>
            <a:pPr>
              <a:defRPr>
                <a:latin typeface="Bell MT"/>
              </a:defRPr>
            </a:pPr>
            <a:r>
              <a:t>Bell MT ABCDE 12345 あいうえお 日本東京京都 !?+-=</a:t>
            </a:r>
          </a:p>
          <a:p>
            <a:pPr>
              <a:defRPr>
                <a:latin typeface="Lucida Handwriting"/>
              </a:defRPr>
            </a:pPr>
            <a:r>
              <a:t>Lucida Handwriting ABCDE 12345 あいうえお 日本東京京都 !?+-=</a:t>
            </a:r>
          </a:p>
          <a:p>
            <a:pPr>
              <a:defRPr>
                <a:latin typeface="Lucida Sans Typewriter"/>
              </a:defRPr>
            </a:pPr>
            <a:r>
              <a:t>Lucida Sans Typewriter ABCDE 12345 あいうえお 日本東京京都 !?+-=</a:t>
            </a:r>
          </a:p>
          <a:p>
            <a:pPr>
              <a:defRPr>
                <a:latin typeface="Bahnschrift"/>
              </a:defRPr>
            </a:pPr>
            <a:r>
              <a:t>Bahnschrift ABCDE 12345 あいうえお 日本東京京都 !?+-=</a:t>
            </a:r>
          </a:p>
          <a:p>
            <a:pPr>
              <a:defRPr>
                <a:latin typeface="Britannic Bold"/>
              </a:defRPr>
            </a:pPr>
            <a:r>
              <a:t>Britannic Bold ABCDE 12345 あいうえお 日本東京京都 !?+-=</a:t>
            </a:r>
          </a:p>
          <a:p>
            <a:pPr>
              <a:defRPr>
                <a:latin typeface="Gadugi"/>
              </a:defRPr>
            </a:pPr>
            <a:r>
              <a:t>Gadugi ABCDE 12345 あいうえお 日本東京京都 !?+-=</a:t>
            </a:r>
          </a:p>
          <a:p>
            <a:pPr>
              <a:defRPr>
                <a:latin typeface="Arial Black"/>
              </a:defRPr>
            </a:pPr>
            <a:r>
              <a:t>Arial Black ABCDE 12345 あいうえお 日本東京京都 !?+-=</a:t>
            </a:r>
          </a:p>
          <a:p>
            <a:pPr>
              <a:defRPr>
                <a:latin typeface="Wingdings 2"/>
              </a:defRPr>
            </a:pPr>
            <a:r>
              <a:t>Wingdings 2 ABCDE 12345 あいうえお 日本東京京都 !?+-=</a:t>
            </a:r>
          </a:p>
          <a:p>
            <a:pPr>
              <a:defRPr>
                <a:latin typeface="Lucida Sans"/>
              </a:defRPr>
            </a:pPr>
            <a:r>
              <a:t>Lucida Sans ABCDE 12345 あいうえお 日本東京京都 !?+-=</a:t>
            </a:r>
          </a:p>
          <a:p>
            <a:pPr>
              <a:defRPr>
                <a:latin typeface="Gill Sans MT Ext Condensed Bold"/>
              </a:defRPr>
            </a:pPr>
            <a:r>
              <a:t>Gill Sans MT Ext Condensed Bold ABCDE 12345 あいうえお 日本東京京都 !?+-=</a:t>
            </a:r>
          </a:p>
          <a:p>
            <a:pPr>
              <a:defRPr>
                <a:latin typeface="Constantia"/>
              </a:defRPr>
            </a:pPr>
            <a:r>
              <a:t>Constantia ABCDE 12345 あいうえお 日本東京京都 !?+-=</a:t>
            </a:r>
          </a:p>
          <a:p>
            <a:pPr>
              <a:defRPr>
                <a:latin typeface="Tw Cen MT"/>
              </a:defRPr>
            </a:pPr>
            <a:r>
              <a:t>Tw Cen MT ABCDE 12345 あいうえお 日本東京京都 !?+-=</a:t>
            </a:r>
          </a:p>
          <a:p>
            <a:pPr>
              <a:defRPr>
                <a:latin typeface="Goudy Old Style"/>
              </a:defRPr>
            </a:pPr>
            <a:r>
              <a:t>Goudy Old Style ABCDE 12345 あいうえお 日本東京京都 !?+-=</a:t>
            </a:r>
          </a:p>
          <a:p>
            <a:pPr>
              <a:defRPr>
                <a:latin typeface="SimSun-ExtB"/>
              </a:defRPr>
            </a:pPr>
            <a:r>
              <a:t>SimSun-ExtB ABCDE 12345 あいうえお 日本東京京都 !?+-=</a:t>
            </a:r>
          </a:p>
          <a:p>
            <a:pPr>
              <a:defRPr>
                <a:latin typeface="Franklin Gothic Medium Cond"/>
              </a:defRPr>
            </a:pPr>
            <a:r>
              <a:t>Franklin Gothic Medium Cond ABCDE 12345 あいうえお 日本東京京都 !?+-=</a:t>
            </a:r>
          </a:p>
          <a:p>
            <a:pPr>
              <a:defRPr>
                <a:latin typeface="Informal Roman"/>
              </a:defRPr>
            </a:pPr>
            <a:r>
              <a:t>Informal Roman ABCDE 12345 あいうえお 日本東京京都 !?+-=</a:t>
            </a:r>
          </a:p>
          <a:p>
            <a:pPr>
              <a:defRPr>
                <a:latin typeface="Garamond"/>
              </a:defRPr>
            </a:pPr>
            <a:r>
              <a:t>Garamond ABCDE 12345 あいうえお 日本東京京都 !?+-=</a:t>
            </a:r>
          </a:p>
          <a:p>
            <a:pPr>
              <a:defRPr>
                <a:latin typeface="Sans Serif Collection"/>
              </a:defRPr>
            </a:pPr>
            <a:r>
              <a:t>Sans Serif Collection ABCDE 12345 あいうえお 日本東京京都 !?+-=</a:t>
            </a:r>
          </a:p>
          <a:p>
            <a:pPr>
              <a:defRPr>
                <a:latin typeface="Malgun Gothic"/>
              </a:defRPr>
            </a:pPr>
            <a:r>
              <a:t>Malgun Gothic ABCDE 12345 あいうえお 日本東京京都 !?+-=</a:t>
            </a:r>
          </a:p>
          <a:p>
            <a:pPr>
              <a:defRPr>
                <a:latin typeface="Engravers MT"/>
              </a:defRPr>
            </a:pPr>
            <a:r>
              <a:t>Engravers MT ABCDE 12345 あいうえお 日本東京京都 !?+-=</a:t>
            </a:r>
          </a:p>
          <a:p>
            <a:pPr>
              <a:defRPr>
                <a:latin typeface="Chiller"/>
              </a:defRPr>
            </a:pPr>
            <a:r>
              <a:t>Chiller ABCDE 12345 あいうえお 日本東京京都 !?+-=</a:t>
            </a:r>
          </a:p>
          <a:p>
            <a:pPr>
              <a:defRPr>
                <a:latin typeface="Eras Demi ITC"/>
              </a:defRPr>
            </a:pPr>
            <a:r>
              <a:t>Eras Demi ITC ABCDE 12345 あいうえお 日本東京京都 !?+-=</a:t>
            </a:r>
          </a:p>
          <a:p>
            <a:pPr>
              <a:defRPr>
                <a:latin typeface="Eras Light ITC"/>
              </a:defRPr>
            </a:pPr>
            <a:r>
              <a:t>Eras Light ITC ABCDE 12345 あいうえお 日本東京京都 !?+-=</a:t>
            </a:r>
          </a:p>
          <a:p>
            <a:pPr>
              <a:defRPr>
                <a:latin typeface="Franklin Gothic Heavy"/>
              </a:defRPr>
            </a:pPr>
            <a:r>
              <a:t>Franklin Gothic Heavy ABCDE 12345 あいうえお 日本東京京都 !?+-=</a:t>
            </a:r>
          </a:p>
          <a:p>
            <a:pPr>
              <a:defRPr>
                <a:latin typeface="Forte"/>
              </a:defRPr>
            </a:pPr>
            <a:r>
              <a:t>Forte ABCDE 12345 あいうえお 日本東京京都 !?+-=</a:t>
            </a:r>
          </a:p>
          <a:p>
            <a:pPr>
              <a:defRPr>
                <a:latin typeface="Microsoft Tai Le"/>
              </a:defRPr>
            </a:pPr>
            <a:r>
              <a:t>Microsoft Tai Le ABCDE 12345 あいうえお 日本東京京都 !?+-=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研究発表用テンプレート2022版</Template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6" baseType="lpstr">
      <vt:lpstr>游ゴシック</vt:lpstr>
      <vt:lpstr>游ゴシック Medium</vt:lpstr>
      <vt:lpstr>Arial</vt:lpstr>
      <vt:lpstr>Segoe UI</vt:lpstr>
      <vt:lpstr>Wingdings</vt:lpstr>
      <vt:lpstr>研究発表スライドマスタ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Korewa Nanja</dc:creator>
  <cp:lastModifiedBy>Korewa Nanja</cp:lastModifiedBy>
  <cp:revision>2</cp:revision>
  <dcterms:created xsi:type="dcterms:W3CDTF">2024-08-09T18:29:54Z</dcterms:created>
  <dcterms:modified xsi:type="dcterms:W3CDTF">2024-08-09T18:33:27Z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