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8F8F8"/>
    <a:srgbClr val="3B6FBB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99" d="100"/>
          <a:sy n="99" d="100"/>
        </p:scale>
        <p:origin x="9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733" y="30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openxmlformats.org/officeDocument/2006/relationships/slide" Target="slides/slide1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064B9691-87D6-48EF-9BFD-698344D045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86BE10E-3BBD-4023-B684-892AE173FF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02328F-004D-4D3A-9F80-6B7A705D1367}" type="datetimeFigureOut">
              <a:rPr kumimoji="1" lang="ja-JP" altLang="en-US" smtClean="0"/>
              <a:t>2024/8/10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6367B9F-A0B4-4348-9C4B-89D15EDCB2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2CC2C2F-D89E-474B-9003-7069E7D90C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CC25F-5D23-455B-B707-89EC30CA97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57490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0887C-0EF1-4AC1-9E9B-79863B12620D}" type="datetimeFigureOut">
              <a:rPr kumimoji="1" lang="ja-JP" altLang="en-US" smtClean="0"/>
              <a:t>2024/8/10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9A420A-BDF0-4775-9670-07D3BFB5E9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9677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524000" y="2570163"/>
            <a:ext cx="9144000" cy="2387600"/>
          </a:xfrm>
        </p:spPr>
        <p:txBody>
          <a:bodyPr anchor="b">
            <a:noAutofit/>
          </a:bodyPr>
          <a:lstStyle>
            <a:lvl1pPr algn="l">
              <a:defRPr sz="4800" b="1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発表の内容と構成が想像できる</a:t>
            </a:r>
            <a:br>
              <a:rPr kumimoji="1" lang="en-US" altLang="ja-JP" dirty="0"/>
            </a:br>
            <a:r>
              <a:rPr kumimoji="1" lang="ja-JP" altLang="en-US" dirty="0"/>
              <a:t>発表題目をここに書く．</a:t>
            </a:r>
            <a:br>
              <a:rPr kumimoji="1" lang="en-US" altLang="ja-JP" dirty="0"/>
            </a:br>
            <a:r>
              <a:rPr kumimoji="1" lang="ja-JP" altLang="en-US" dirty="0"/>
              <a:t>単語の途中で改行しない．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524000" y="5110163"/>
            <a:ext cx="9144000" cy="561975"/>
          </a:xfrm>
        </p:spPr>
        <p:txBody>
          <a:bodyPr>
            <a:noAutofit/>
          </a:bodyPr>
          <a:lstStyle>
            <a:lvl1pPr marL="0" indent="0" algn="l">
              <a:buNone/>
              <a:defRPr sz="36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/>
              <a:t>発表者名</a:t>
            </a:r>
            <a:endParaRPr kumimoji="1" lang="en-US" altLang="ja-JP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1" hasCustomPrompt="1"/>
          </p:nvPr>
        </p:nvSpPr>
        <p:spPr>
          <a:xfrm>
            <a:off x="1524000" y="5740400"/>
            <a:ext cx="9144000" cy="469900"/>
          </a:xfrm>
        </p:spPr>
        <p:txBody>
          <a:bodyPr/>
          <a:lstStyle>
            <a:lvl1pPr marL="0" indent="0" algn="l">
              <a:buNone/>
              <a:defRPr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</a:lstStyle>
          <a:p>
            <a:pPr lvl="0"/>
            <a:r>
              <a:rPr kumimoji="1" lang="ja-JP" altLang="en-US" dirty="0"/>
              <a:t>身分や所属など．関連する</a:t>
            </a:r>
            <a:r>
              <a:rPr kumimoji="1" lang="en-US" altLang="ja-JP" dirty="0"/>
              <a:t>SNS</a:t>
            </a:r>
            <a:r>
              <a:rPr kumimoji="1" lang="ja-JP" altLang="en-US" dirty="0"/>
              <a:t>アカウントなども．</a:t>
            </a:r>
          </a:p>
        </p:txBody>
      </p:sp>
      <p:cxnSp>
        <p:nvCxnSpPr>
          <p:cNvPr id="13" name="直線コネクタ 12"/>
          <p:cNvCxnSpPr/>
          <p:nvPr userDrawn="1"/>
        </p:nvCxnSpPr>
        <p:spPr>
          <a:xfrm flipV="1">
            <a:off x="0" y="5029200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14"/>
          <p:cNvSpPr>
            <a:spLocks noGrp="1"/>
          </p:cNvSpPr>
          <p:nvPr>
            <p:ph type="body" sz="quarter" idx="12" hasCustomPrompt="1"/>
          </p:nvPr>
        </p:nvSpPr>
        <p:spPr>
          <a:xfrm>
            <a:off x="8420098" y="152399"/>
            <a:ext cx="3594101" cy="378541"/>
          </a:xfrm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</a:lstStyle>
          <a:p>
            <a:pPr lvl="0"/>
            <a:r>
              <a:rPr kumimoji="1" lang="ja-JP" altLang="en-US" dirty="0"/>
              <a:t>会議名と日程を書いておく</a:t>
            </a:r>
          </a:p>
        </p:txBody>
      </p:sp>
      <p:sp>
        <p:nvSpPr>
          <p:cNvPr id="17" name="図プレースホルダー 16"/>
          <p:cNvSpPr>
            <a:spLocks noGrp="1"/>
          </p:cNvSpPr>
          <p:nvPr>
            <p:ph type="pic" sz="quarter" idx="13" hasCustomPrompt="1"/>
          </p:nvPr>
        </p:nvSpPr>
        <p:spPr>
          <a:xfrm>
            <a:off x="1523999" y="647700"/>
            <a:ext cx="9144000" cy="1841500"/>
          </a:xfrm>
        </p:spPr>
        <p:txBody>
          <a:bodyPr/>
          <a:lstStyle>
            <a:lvl1pPr marL="0" indent="0">
              <a:buNone/>
              <a:defRPr>
                <a:solidFill>
                  <a:schemeClr val="bg2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</a:lstStyle>
          <a:p>
            <a:r>
              <a:rPr kumimoji="1" lang="ja-JP" altLang="en-US" dirty="0"/>
              <a:t>題目の説明の助けになる図や動画があれば載せる．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12593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パラグラフ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558800" y="1015999"/>
            <a:ext cx="11099800" cy="938159"/>
          </a:xfrm>
        </p:spPr>
        <p:txBody>
          <a:bodyPr>
            <a:noAutofit/>
          </a:bodyPr>
          <a:lstStyle>
            <a:lvl1pPr>
              <a:defRPr sz="3600" b="1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話題について伝えるべきメッセージ（問いの答え）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558800" y="2013155"/>
            <a:ext cx="11099800" cy="4572000"/>
          </a:xfrm>
        </p:spPr>
        <p:txBody>
          <a:bodyPr/>
          <a:lstStyle>
            <a:lvl1pPr marL="457200" indent="-457200"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  <a:lvl2pPr marL="800100" marR="0" indent="-3429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2pPr>
          </a:lstStyle>
          <a:p>
            <a:pPr lvl="0"/>
            <a:r>
              <a:rPr kumimoji="1" lang="ja-JP" altLang="en-US" dirty="0"/>
              <a:t>メッセージの補足説明（根拠／解説／具体例）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第２段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第３段</a:t>
            </a:r>
            <a:endParaRPr kumimoji="1" lang="en-US" altLang="ja-JP" dirty="0"/>
          </a:p>
          <a:p>
            <a:pPr lvl="3"/>
            <a:r>
              <a:rPr kumimoji="1" lang="ja-JP" altLang="en-US" dirty="0"/>
              <a:t>第４段</a:t>
            </a:r>
            <a:endParaRPr kumimoji="1" lang="en-US" altLang="ja-JP" dirty="0"/>
          </a:p>
          <a:p>
            <a:pPr lvl="4"/>
            <a:r>
              <a:rPr kumimoji="1" lang="ja-JP" altLang="en-US" dirty="0"/>
              <a:t>第５弾</a:t>
            </a:r>
            <a:endParaRPr kumimoji="1" lang="en-US" altLang="ja-JP" dirty="0"/>
          </a:p>
          <a:p>
            <a:pPr lvl="3"/>
            <a:endParaRPr kumimoji="1" lang="en-US" altLang="ja-JP" dirty="0"/>
          </a:p>
          <a:p>
            <a:pPr lvl="3"/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0"/>
            <a:endParaRPr kumimoji="1" lang="en-US" altLang="ja-JP" dirty="0"/>
          </a:p>
          <a:p>
            <a:pPr lvl="0"/>
            <a:endParaRPr kumimoji="1" lang="en-US" altLang="ja-JP" dirty="0"/>
          </a:p>
          <a:p>
            <a:pPr lvl="1"/>
            <a:endParaRPr kumimoji="1" lang="en-US" altLang="ja-JP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11" hasCustomPrompt="1"/>
          </p:nvPr>
        </p:nvSpPr>
        <p:spPr>
          <a:xfrm>
            <a:off x="210574" y="348226"/>
            <a:ext cx="11455400" cy="469900"/>
          </a:xfrm>
        </p:spPr>
        <p:txBody>
          <a:bodyPr/>
          <a:lstStyle>
            <a:lvl1pPr marL="0" indent="0">
              <a:buNone/>
              <a:defRPr b="0"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ja-JP" altLang="en-US" dirty="0"/>
              <a:t>スライドの話題＝問い</a:t>
            </a:r>
            <a:r>
              <a:rPr kumimoji="1" lang="en-US" altLang="ja-JP" dirty="0"/>
              <a:t>=</a:t>
            </a:r>
            <a:r>
              <a:rPr kumimoji="1" lang="ja-JP" altLang="en-US" dirty="0"/>
              <a:t>論点</a:t>
            </a:r>
            <a:endParaRPr kumimoji="1" lang="en-US" altLang="ja-JP" dirty="0"/>
          </a:p>
        </p:txBody>
      </p:sp>
      <p:sp>
        <p:nvSpPr>
          <p:cNvPr id="23" name="テキスト ボックス 22"/>
          <p:cNvSpPr txBox="1"/>
          <p:nvPr userDrawn="1"/>
        </p:nvSpPr>
        <p:spPr>
          <a:xfrm>
            <a:off x="11493500" y="315648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6695743-78A6-41C5-8EC9-B94E39B9B94D}" type="slidenum">
              <a:rPr kumimoji="1" lang="ja-JP" altLang="en-US" sz="2400" smtClean="0">
                <a:solidFill>
                  <a:schemeClr val="tx1"/>
                </a:solidFill>
                <a:latin typeface="+mn-lt"/>
                <a:ea typeface="游ゴシック Medium" panose="020B0500000000000000" pitchFamily="50" charset="-128"/>
              </a:rPr>
              <a:t>‹#›</a:t>
            </a:fld>
            <a:endParaRPr kumimoji="1" lang="ja-JP" altLang="en-US" sz="2400" dirty="0">
              <a:solidFill>
                <a:schemeClr val="tx1"/>
              </a:solidFill>
              <a:latin typeface="+mn-lt"/>
              <a:ea typeface="游ゴシック Medium" panose="020B0500000000000000" pitchFamily="50" charset="-128"/>
            </a:endParaRPr>
          </a:p>
        </p:txBody>
      </p:sp>
      <p:cxnSp>
        <p:nvCxnSpPr>
          <p:cNvPr id="26" name="直線コネクタ 25"/>
          <p:cNvCxnSpPr/>
          <p:nvPr userDrawn="1"/>
        </p:nvCxnSpPr>
        <p:spPr>
          <a:xfrm>
            <a:off x="0" y="825500"/>
            <a:ext cx="12192000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984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カー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463836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AF030-86AC-4BA0-B9C6-3243C593BCFC}" type="datetimeFigureOut">
              <a:rPr kumimoji="1" lang="ja-JP" altLang="en-US" smtClean="0"/>
              <a:t>2024/8/10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B92D0-3845-473E-8E13-C70357A36C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934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6088" indent="-446088" algn="l" defTabSz="914400" rtl="0" eaLnBrk="1" latinLnBrk="0" hangingPunct="1">
        <a:lnSpc>
          <a:spcPct val="110000"/>
        </a:lnSpc>
        <a:spcBef>
          <a:spcPts val="1800"/>
        </a:spcBef>
        <a:buClr>
          <a:schemeClr val="accent4"/>
        </a:buClr>
        <a:buFont typeface="Wingdings" panose="05000000000000000000" pitchFamily="2" charset="2"/>
        <a:buChar char="l"/>
        <a:defRPr kumimoji="1" sz="2800" b="1" kern="1200">
          <a:solidFill>
            <a:schemeClr val="tx1"/>
          </a:solidFill>
          <a:latin typeface="游ゴシック" panose="020B0400000000000000" pitchFamily="50" charset="-128"/>
          <a:ea typeface="游ゴシック" panose="020B0400000000000000" pitchFamily="50" charset="-128"/>
          <a:cs typeface="+mn-cs"/>
        </a:defRPr>
      </a:lvl1pPr>
      <a:lvl2pPr marL="898525" indent="-441325" algn="l" defTabSz="914400" rtl="0" eaLnBrk="1" latinLnBrk="0" hangingPunct="1">
        <a:lnSpc>
          <a:spcPct val="110000"/>
        </a:lnSpc>
        <a:spcBef>
          <a:spcPts val="0"/>
        </a:spcBef>
        <a:buFont typeface="Wingdings" panose="05000000000000000000" pitchFamily="2" charset="2"/>
        <a:buChar char="l"/>
        <a:defRPr kumimoji="1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252538" indent="-338138" algn="l" defTabSz="914400" rtl="0" eaLnBrk="1" latinLnBrk="0" hangingPunct="1">
        <a:lnSpc>
          <a:spcPct val="110000"/>
        </a:lnSpc>
        <a:spcBef>
          <a:spcPts val="0"/>
        </a:spcBef>
        <a:buFont typeface="Wingdings" panose="05000000000000000000" pitchFamily="2" charset="2"/>
        <a:buChar char="l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706563" indent="-334963" algn="l" defTabSz="914400" rtl="0" eaLnBrk="1" latinLnBrk="0" hangingPunct="1">
        <a:lnSpc>
          <a:spcPct val="110000"/>
        </a:lnSpc>
        <a:spcBef>
          <a:spcPts val="0"/>
        </a:spcBef>
        <a:buFont typeface="Wingdings" panose="05000000000000000000" pitchFamily="2" charset="2"/>
        <a:buChar char="l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151063" indent="-322263" algn="l" defTabSz="914400" rtl="0" eaLnBrk="1" latinLnBrk="0" hangingPunct="1">
        <a:lnSpc>
          <a:spcPct val="110000"/>
        </a:lnSpc>
        <a:spcBef>
          <a:spcPts val="0"/>
        </a:spcBef>
        <a:buFont typeface="Wingdings" panose="05000000000000000000" pitchFamily="2" charset="2"/>
        <a:buChar char="l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タイトルです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サブタイトルです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2024/08/10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あいうえお学会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idx="13" sz="quarter"/>
          </p:nvPr>
        </p:nvSpPr>
        <p:spPr/>
      </p:sp>
    </p:spTree>
  </p:cSld>
  <p:clrMapOvr>
    <a:masterClrMapping/>
  </p:clrMapOvr>
</p:sld>
</file>

<file path=ppt/theme/theme1.xml><?xml version="1.0" encoding="utf-8"?>
<a:theme xmlns:a="http://schemas.openxmlformats.org/drawingml/2006/main" name="研究発表スライドマスタ">
  <a:themeElements>
    <a:clrScheme name="ユーザー定義 8">
      <a:dk1>
        <a:srgbClr val="4D4D4D"/>
      </a:dk1>
      <a:lt1>
        <a:srgbClr val="F8F8F8"/>
      </a:lt1>
      <a:dk2>
        <a:srgbClr val="7F7F7F"/>
      </a:dk2>
      <a:lt2>
        <a:srgbClr val="B2B2B2"/>
      </a:lt2>
      <a:accent1>
        <a:srgbClr val="2E5B96"/>
      </a:accent1>
      <a:accent2>
        <a:srgbClr val="C03936"/>
      </a:accent2>
      <a:accent3>
        <a:srgbClr val="ED7D31"/>
      </a:accent3>
      <a:accent4>
        <a:srgbClr val="3E9288"/>
      </a:accent4>
      <a:accent5>
        <a:srgbClr val="4747C1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2">
      <a:majorFont>
        <a:latin typeface="Segoe UI"/>
        <a:ea typeface="游ゴシック Medium"/>
        <a:cs typeface=""/>
      </a:majorFont>
      <a:minorFont>
        <a:latin typeface="Segoe UI"/>
        <a:ea typeface="游ゴシック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研究発表用テンプレート2022版.potx" id="{6306135A-614C-4776-A803-91994B10B76C}" vid="{3B8C9F31-E626-4709-A765-E9EDF381CB2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E7783413B678BA4F83764129A5DB4607" ma:contentTypeVersion="0" ma:contentTypeDescription="新しいドキュメントを作成します。" ma:contentTypeScope="" ma:versionID="36bbfa3e05015206d9e02241ed477da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fa5fc393d419cfd9816b88a984ff78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B33ED81-A378-482E-B710-0D21A32023B2}">
  <ds:schemaRefs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dcmitype/"/>
    <ds:schemaRef ds:uri="http://purl.org/dc/elements/1.1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0EFD21F3-24CC-4605-A5CE-D678D2531AF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E74453E-F96D-478A-A3EE-1788D5BEB2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研究発表用テンプレート2022版</Template>
  <TotalTime>3</TotalTime>
  <Words>0</Words>
  <Application>Microsoft Office PowerPoint</Application>
  <PresentationFormat>ワイド画面</PresentationFormat>
  <Paragraphs>0</Paragraphs>
  <Slides>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0</vt:i4>
      </vt:variant>
    </vt:vector>
  </HeadingPairs>
  <TitlesOfParts>
    <vt:vector size="6" baseType="lpstr">
      <vt:lpstr>游ゴシック</vt:lpstr>
      <vt:lpstr>游ゴシック Medium</vt:lpstr>
      <vt:lpstr>Arial</vt:lpstr>
      <vt:lpstr>Segoe UI</vt:lpstr>
      <vt:lpstr>Wingdings</vt:lpstr>
      <vt:lpstr>研究発表スライドマスタ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Korewa Nanja</dc:creator>
  <cp:lastModifiedBy>Korewa Nanja</cp:lastModifiedBy>
  <cp:revision>2</cp:revision>
  <dcterms:created xsi:type="dcterms:W3CDTF">2024-08-09T18:29:54Z</dcterms:created>
  <dcterms:modified xsi:type="dcterms:W3CDTF">2024-08-09T18:33:27Z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0x010100E7783413B678BA4F83764129A5DB4607</vt:lpwstr>
  </property>
</Properties>
</file>