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3B6FB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64B9691-87D6-48EF-9BFD-698344D04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6BE10E-3BBD-4023-B684-892AE173F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328F-004D-4D3A-9F80-6B7A705D1367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67B9F-A0B4-4348-9C4B-89D15EDCB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C2C2F-D89E-474B-9003-7069E7D9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C25F-5D23-455B-B707-89EC30CA9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4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87C-0EF1-4AC1-9E9B-79863B12620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420A-BDF0-4775-9670-07D3BFB5E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発表の内容と構成が想像できる</a:t>
            </a:r>
            <a:br>
              <a:rPr kumimoji="1" lang="en-US" altLang="ja-JP" dirty="0"/>
            </a:br>
            <a:r>
              <a:rPr kumimoji="1" lang="ja-JP" altLang="en-US" dirty="0"/>
              <a:t>発表題目をここに書く．</a:t>
            </a:r>
            <a:br>
              <a:rPr kumimoji="1" lang="en-US" altLang="ja-JP" dirty="0"/>
            </a:br>
            <a:r>
              <a:rPr kumimoji="1" lang="ja-JP" altLang="en-US" dirty="0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発表者名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身分や所属など．関連する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アカウントなども．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題目の説明の助けになる図や動画があれば載せる．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5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パラグラフ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8800" y="1015999"/>
            <a:ext cx="11099800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話題について伝えるべきメッセージ（問いの答え）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58800" y="2013155"/>
            <a:ext cx="11099800" cy="45720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6"/>
            <a:ext cx="11455400" cy="469900"/>
          </a:xfrm>
        </p:spPr>
        <p:txBody>
          <a:bodyPr/>
          <a:lstStyle>
            <a:lvl1pPr marL="0" indent="0">
              <a:buNone/>
              <a:defRPr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</a:t>
            </a:r>
            <a:r>
              <a:rPr kumimoji="1" lang="en-US" altLang="ja-JP" dirty="0"/>
              <a:t>=</a:t>
            </a:r>
            <a:r>
              <a:rPr kumimoji="1" lang="ja-JP" altLang="en-US" dirty="0"/>
              <a:t>論点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11493500" y="3156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0" y="825500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383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F030-86AC-4BA0-B9C6-3243C593BCFC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92D0-3845-473E-8E13-C70357A36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10000"/>
        </a:lnSpc>
        <a:spcBef>
          <a:spcPts val="1800"/>
        </a:spcBef>
        <a:buClr>
          <a:schemeClr val="accent4"/>
        </a:buClr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タイトルです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サブタイトルです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2024/08/10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あいうえお学会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3" sz="quarter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2ページ目のタイトル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2ページ目のサブタイトル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これはページ上部のちいさい文字列</a:t>
            </a:r>
          </a:p>
        </p:txBody>
      </p:sp>
      <p:pic>
        <p:nvPicPr>
          <p:cNvPr id="5" name="Picture 4" descr="sample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270000"/>
            <a:ext cx="34290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研究発表スライドマスタ">
  <a:themeElements>
    <a:clrScheme name="ユーザー定義 8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発表用テンプレート2022版.potx" id="{6306135A-614C-4776-A803-91994B10B76C}" vid="{3B8C9F31-E626-4709-A765-E9EDF381CB2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783413B678BA4F83764129A5DB4607" ma:contentTypeVersion="0" ma:contentTypeDescription="新しいドキュメントを作成します。" ma:contentTypeScope="" ma:versionID="36bbfa3e05015206d9e02241ed477d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a5fc393d419cfd9816b88a984ff78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33ED81-A378-482E-B710-0D21A32023B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EFD21F3-24CC-4605-A5CE-D678D2531A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74453E-F96D-478A-A3EE-1788D5BE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研究発表用テンプレート2022版</Template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6" baseType="lpstr">
      <vt:lpstr>游ゴシック</vt:lpstr>
      <vt:lpstr>游ゴシック Medium</vt:lpstr>
      <vt:lpstr>Arial</vt:lpstr>
      <vt:lpstr>Segoe UI</vt:lpstr>
      <vt:lpstr>Wingdings</vt:lpstr>
      <vt:lpstr>研究発表スライドマスタ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Korewa Nanja</dc:creator>
  <cp:lastModifiedBy>Korewa Nanja</cp:lastModifiedBy>
  <cp:revision>2</cp:revision>
  <dcterms:created xsi:type="dcterms:W3CDTF">2024-08-09T18:29:54Z</dcterms:created>
  <dcterms:modified xsi:type="dcterms:W3CDTF">2024-08-09T18:33:27Z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0x010100E7783413B678BA4F83764129A5DB4607</vt:lpwstr>
  </property>
</Properties>
</file>