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3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>
      <p:cViewPr varScale="1">
        <p:scale>
          <a:sx n="125" d="100"/>
          <a:sy n="125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4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7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7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7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5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89C577-B4D5-7144-859F-7AC8A598B092}" type="datetimeFigureOut">
              <a:rPr lang="en-US" smtClean="0"/>
              <a:pPr>
                <a:defRPr/>
              </a:pPr>
              <a:t>7/9/24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6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89C577-B4D5-7144-859F-7AC8A598B092}" type="datetimeFigureOut">
              <a:rPr lang="en-US" smtClean="0"/>
              <a:pPr>
                <a:defRPr/>
              </a:pPr>
              <a:t>7/9/24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8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7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5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4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089C577-B4D5-7144-859F-7AC8A598B092}" type="datetimeFigureOut">
              <a:rPr lang="en-US" smtClean="0"/>
              <a:pPr>
                <a:defRPr/>
              </a:pPr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0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787308-A383-7C40-8654-D6FE0773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GB" sz="3600" b="1" dirty="0"/>
              <a:t>Who builds the tallest Spaghetti Tower?</a:t>
            </a:r>
            <a:endParaRPr lang="en-SE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5A44B8-7B25-C6E7-BE4F-2A2B4957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E" dirty="0"/>
              <a:t>Description</a:t>
            </a:r>
          </a:p>
          <a:p>
            <a:pPr lvl="1"/>
            <a:r>
              <a:rPr lang="en-GB" dirty="0"/>
              <a:t>Work as a team to build a spaghetti tower, using limited materials, that can stand on the ground or on any solid surface.</a:t>
            </a:r>
            <a:endParaRPr lang="en-SE" dirty="0"/>
          </a:p>
          <a:p>
            <a:r>
              <a:rPr lang="en-SE" dirty="0"/>
              <a:t>Materials:</a:t>
            </a:r>
          </a:p>
          <a:p>
            <a:pPr lvl="1"/>
            <a:r>
              <a:rPr lang="en-GB" dirty="0"/>
              <a:t>Each team gets the same set of supplies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20 sticks of dry spaghetti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one meter of 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one role of tape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two</a:t>
            </a:r>
            <a:r>
              <a:rPr lang="en-GB" dirty="0">
                <a:effectLst/>
              </a:rPr>
              <a:t> marshmallows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Inter"/>
              </a:rPr>
              <a:t>One pair of scissors</a:t>
            </a:r>
            <a:endParaRPr lang="en-GB" dirty="0">
              <a:effectLst/>
            </a:endParaRPr>
          </a:p>
          <a:p>
            <a:endParaRPr lang="en-SE" dirty="0"/>
          </a:p>
          <a:p>
            <a:pPr lvl="1"/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550C05-D29F-8657-6960-DF481B653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560" y="4286249"/>
            <a:ext cx="2885440" cy="161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4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5AAE-BA53-EA76-90B9-AD80123D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E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2682-ACC6-A706-3F38-828CCD09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spcBef>
                <a:spcPts val="1128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Inter"/>
              </a:rPr>
              <a:t>Write a stepwise plan (similar to pseudocode) before beginning construction.</a:t>
            </a:r>
          </a:p>
          <a:p>
            <a:pPr algn="l">
              <a:spcBef>
                <a:spcPts val="1128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Inter"/>
              </a:rPr>
              <a:t>Choose a unique name for your team.</a:t>
            </a:r>
          </a:p>
          <a:p>
            <a:pPr algn="l">
              <a:spcBef>
                <a:spcPts val="1128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Inter"/>
              </a:rPr>
              <a:t>The team that constructs the tallest tower wins. In the event of a tie in height, the team with the superior plan will be declared the winner.</a:t>
            </a:r>
          </a:p>
          <a:p>
            <a:pPr algn="l">
              <a:spcBef>
                <a:spcPts val="1128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Inter"/>
              </a:rPr>
              <a:t>The spaghetti tower must be sturdy enough to remain standing until all teams' towers have been measured and photographed.</a:t>
            </a:r>
          </a:p>
          <a:p>
            <a:pPr algn="l">
              <a:spcBef>
                <a:spcPts val="1128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Inter"/>
              </a:rPr>
              <a:t>The tower's height will be measured from its lowest structural point on the ground or base to its highest point, regardless of its placement.</a:t>
            </a:r>
          </a:p>
          <a:p>
            <a:pPr algn="l">
              <a:spcBef>
                <a:spcPts val="1128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Inter"/>
              </a:rPr>
              <a:t>You have a time limit of 30 minutes to complete the challenge.</a:t>
            </a:r>
          </a:p>
        </p:txBody>
      </p:sp>
    </p:spTree>
    <p:extLst>
      <p:ext uri="{BB962C8B-B14F-4D97-AF65-F5344CB8AC3E}">
        <p14:creationId xmlns:p14="http://schemas.microsoft.com/office/powerpoint/2010/main" val="340319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9D368D-BD5F-60A3-93D6-BE6DA574C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442664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1578</TotalTime>
  <Words>177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Inter</vt:lpstr>
      <vt:lpstr>Arial</vt:lpstr>
      <vt:lpstr>Calibri</vt:lpstr>
      <vt:lpstr>Default Theme</vt:lpstr>
      <vt:lpstr>Who builds the tallest Spaghetti Tower?</vt:lpstr>
      <vt:lpstr>Rules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Nanjiang Shu</dc:creator>
  <cp:lastModifiedBy>Nanjiang Shu</cp:lastModifiedBy>
  <cp:revision>2</cp:revision>
  <dcterms:created xsi:type="dcterms:W3CDTF">2024-07-09T12:07:51Z</dcterms:created>
  <dcterms:modified xsi:type="dcterms:W3CDTF">2024-07-10T14:26:05Z</dcterms:modified>
</cp:coreProperties>
</file>