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>
        <p:scale>
          <a:sx n="150" d="100"/>
          <a:sy n="150" d="100"/>
        </p:scale>
        <p:origin x="-336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6:5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1330 24575,'16'0'0,"1"0"0,11 0 0,11 0 0,0 0 0,-3 0 0,-12 0 0,-7 0 0,1 2 0,-1 0 0,-1 1 0,-1 1 0,-5-2 0,0 0 0,-3 0 0,0-1 0,0 1 0,0 0 0,0-2 0,-1 0 0,-1 1 0,-1 0 0,0 1 0,1-1 0,1-1 0,0 0 0,-1 0 0,0 0 0,1 0 0,0 0 0,1 0 0,-1 0 0,1 0 0,0 0 0,2 0 0,0 0 0,2 0 0,2 0 0,-1 0 0,2 0 0,-1 0 0,-2 0 0,1 0 0,-2 0 0,-2 0 0,0 0 0,-1 0 0,1 0 0,-2 0 0,1 0 0,0 0 0,0 0 0,0 0 0,-1 0 0,0 0 0,-1 0 0,1 0 0,2 0 0,3 0 0,4 0 0,3 0 0,0 0 0,3 0 0,-1 0 0,2 0 0,3 0 0,1 0 0,2 0 0,0 0 0,-1 0 0,-2 0 0,2-2 0,-2 0 0,0-1 0,1 1 0,-1 2 0,3 0 0,0 0 0,1 0 0,0 0 0,-3 0 0,-1-2 0,1 0 0,-3-1 0,-1 1 0,-3 2 0,-3 0 0,0-2 0,-2 0 0,1 0 0,-2 0 0,-1 2 0,0 0 0,-2 0 0,3 0 0,1 0 0,1 0 0,1-2 0,0 0 0,3 0 0,1 0 0,-1 0 0,3 0 0,-3 0 0,0 0 0,2 0 0,-4-1 0,0 1 0,0 0 0,-1 2 0,3 0 0,0 0 0,0 0 0,-2-2 0,0 0 0,-1 0 0,0 0 0,1 0 0,-3 0 0,-1 0 0,1 0 0,-3 0 0,1 0 0,1 1 0,-1-1 0,1 1 0,0-1 0,-1 1 0,2-3 0,2 2 0,0 0 0,-2 0 0,0 0 0,0 0 0,0-1 0,2 0 0,3 0 0,0 1 0,0-1 0,-1 1 0,-2-1 0,2 0 0,1 1 0,3-2 0,1 0 0,-1 0 0,2 0 0,-1 1 0,2 1 0,-2-2 0,-2 1 0,-2-1 0,1 0 0,-3 2 0,-1-2 0,0 2 0,-2 0 0,1-2 0,0 2 0,-1-1 0,-2-1 0,0 2 0,2-1 0,0-1 0,2-1 0,0 0 0,0-1 0,3-1 0,1 0 0,2 1 0,0-1 0,-1 0 0,4-1 0,-1-1 0,4 0 0,-3 0 0,-1 1 0,3 0 0,1-1 0,4-1 0,2 0 0,-2 0 0,1 0 0,2 0 0,-2 0 0,0 2 0,-1 1 0,-4 0 0,-3 0 0,0 0 0,-5 2 0,-3 0 0,-1 0 0,0-3 0,1 2 0,0-1 0,-1 1 0,-3 1 0,-1-1 0,-2 2 0,-1 0 0,1 0 0,-1 1 0,2-1 0,-1 0 0,-1 1 0,2-1 0,-2-1 0,-1 0 0,1 0 0,1 1 0,0-1 0,3-1 0,0-1 0,1-1 0,2 0 0,0 0 0,0 0 0,1 0 0,-1-1 0,0 1 0,1 0 0,-1 0 0,2 0 0,1 0 0,0-1 0,-2 2 0,-1 0 0,0-1 0,2-1 0,0-1 0,-1 0 0,-1 0 0,-2 2 0,1 0 0,-1 0 0,0 0 0,2-1 0,0 1 0,0 0 0,-2 0 0,-1 1 0,-2 1 0,-2 1 0,0 1 0,-1 0 0,0 0 0,1-2 0,0 1 0,0-1 0,1 1 0,-1-1 0,0 1 0,0-1 0,0 0 0,2 1 0,-1-1 0,1 1 0,0 0 0,-2 0 0,0 0 0,-1-1 0,2-1 0,3 0 0,1-2 0,2-1 0,2-2 0,0 0 0,3-2 0,4-2 0,0 0 0,3-3 0,4 0 0,0-1 0,3-3 0,2 0 0,-5-1 0,4-2 0,-3 2 0,5-4 0,0 0 0,-2 1 0,-3 0 0,-7 6 0,-4 2 0,-5 5 0,-2 4 0,-1 0 0,-2 2 0,-2 0 0,-1 1 0,-3 2 0,1 1 0,-1 2 0,0-1 0,0 0 0,0 0 0,-3 1 0,0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7:07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4125 24575,'8'0'0,"2"-3"0,9-4 0,7-3 0,7-2 0,1-1 0,-3 0 0,-2-1 0,-1 0 0,1 0 0,-3 0 0,-1 0 0,-3 1 0,-3 2 0,-1 0 0,-5 4 0,-1 1 0,-2-1 0,-1 2 0,-1-1 0,0 3 0,-3-1 0,0 0 0,-2 1 0,0-1 0,1 1 0,1-1 0,1-2 0,2-4 0,5-3 0,3-3 0,6-4 0,1-2 0,-2 2 0,-1 0 0,-6 5 0,-2 3 0,-3 3 0,-2 3 0,-1 0 0,-1 2 0,1 0 0,0-1 0,1-1 0,0 0 0,-1-1 0,0 0 0,-1 0 0,0-1 0,2-4 0,5-2 0,2-4 0,3-1 0,4-4 0,3-4 0,4-1 0,3-3 0,3-2 0,2 0 0,1 0 0,-2 2 0,-6 2 0,-1 4 0,-3 2 0,-4 3 0,-2 2 0,1-1 0,0-2 0,3 0 0,3-2 0,-4 3 0,4-3 0,-2-2 0,1 0 0,1-1 0,-1 1 0,0-2 0,0-1 0,0 1 0,0 0 0,0 1 0,0 1 0,-1 1 0,-3 3 0,-1 1 0,-4 3 0,0 2 0,0-1 0,-2 2 0,0 0 0,0 0 0,0-1 0,4-1 0,2 0 0,0 1 0,-1 0 0,-3 1 0,-1-2 0,4-1 0,1 0 0,2-1 0,1-2 0,-4 0 0,3 0 0,-4 1 0,-3 5 0,-2 3 0,-5 1 0,1 3 0,-1-1 0,1-1 0,0 1 0,2-3 0,1-1 0,0-2 0,4-3 0,3-4 0,1-1 0,3-2 0,-2 1 0,3-1 0,-2 1 0,-3 2 0,1 0 0,-3 4 0,3-3 0,-1 0 0,-3 0 0,0 0 0,-2 3 0,1 0 0,1 1 0,-2 2 0,0 0 0,0 0 0,0 0 0,2-2 0,-2 2 0,-1 0 0,1-1 0,3-3 0,2-3 0,4-4 0,3-2 0,4-6 0,2-3 0,1-1 0,-2 2 0,-2 2 0,-4 4 0,-3 5 0,-1 3 0,-2 1 0,0 0 0,-5 1 0,-1 2 0,1 1 0,2-2 0,3-2 0,1-2 0,-3 1 0,1 0 0,1 1 0,1-3 0,1-2 0,3-2 0,-2 0 0,3 0 0,1-3 0,-1 1 0,-1-2 0,1 2 0,-3 7 0,-3-1 0,-2 4 0,-2 0 0,1-2 0,1 1 0,-2 3 0,0 2 0,-1 0 0,-1 0 0,1-1 0,0 0 0,1-4 0,0 3 0,0 0 0,-4 3 0,-1 4 0,-2 1 0,-1 3 0,-1 0 0,0-1 0,0 0 0,2-1 0,1-3 0,0 0 0,0 1 0,-1 0 0,1 3 0,2-3 0,1-1 0,0-1 0,-3 0 0,-2 4 0,-1 2 0,1-1 0,1 1 0,0-2 0,3-1 0,-1 0 0,0-1 0,-1 2 0,-2 3 0,-1-1 0,-1 1 0,-2 0 0,1 0 0,0 1 0,0-2 0,2 0 0,0-3 0,1-1 0,2 0 0,2-1 0,3-3 0,1 0 0,-1 0 0,0 0 0,-2 2 0,-2 3 0,-2 0 0,-2 4 0,0 0 0,0-1 0,0 0 0,1-3 0,0 1 0,0 0 0,0 1 0,0 0 0,-1 0 0,1-1 0,1-2 0,-1 1 0,0 0 0,0 2 0,-1 0 0,1 1 0,-1 0 0,-1 0 0,3 0 0,0 0 0,1-2 0,-1 3 0,0-1 0,-1 1 0,-1 0 0,0-2 0,-1 2 0,0 0 0,0 2 0,1-3 0,1-1 0,2-1 0,0-1 0,0 4 0,0-2 0,-1 1 0,2-1 0,1-2 0,-1 2 0,-1 1 0,-2 0 0,0 3 0,-1-1 0,-1 0 0,-1 2 0,1 0 0,1-1 0,-1 0 0,1-2 0,0 2 0,0 0 0,-1-1 0,-2 1 0,0-1 0,1 2 0,-1-1 0,1 2 0,0-1 0,0-1 0,0 2 0,0-1 0,0-1 0,2 0 0,-1-1 0,2-1 0,-1 1 0,1-1 0,-1 1 0,1-1 0,0 0 0,-1 1 0,0 0 0,0 1 0,0 0 0,0 0 0,1-1 0,0 0 0,-1 1 0,1-1 0,-1 2 0,0 0 0,1 0 0,-3-2 0,1 1 0,-1 1 0,1 1 0,0 1 0,1-1 0,0-1 0,1 0 0,0-1 0,-1 1 0,1 0 0,0-1 0,0 1 0,-1 0 0,0 1 0,-1 1 0,1 0 0,0 0 0,1 0 0,-1 0 0,0 0 0,0 0 0,0 0 0,0 0 0,1 0 0,-1 0 0,-1 0 0,1 0 0,-2 1 0,0 0 0,1 2 0,-1 0 0,2 1 0,0 0 0,0-1 0,-2 1 0,0-1 0,0 0 0,1 0 0,1 1 0,1-1 0,0-1 0,-2 1 0,0-1 0,0 1 0,-1 0 0,1 0 0,-1-1 0,0 0 0,1 1 0,1-1 0,-1 1 0,-1 0 0,0-2 0,-1 2 0,1-2 0,1 2 0,0 1 0,2-1 0,-1 0 0,1 0 0,-1 0 0,1 0 0,-1 1 0,-1-1 0,1 0 0,0-1 0,1 1 0,-2 1 0,0-1 0,0 0 0,1 2 0,0-1 0,1 1 0,0-1 0,-1 0 0,0 1 0,-1 0 0,-1-1 0,1 0 0,2 0 0,0-1 0,-1 0 0,-1 0 0,1 1 0,0 1 0,3 1 0,0 0 0,0-1 0,2 0 0,-2 1 0,1 0 0,-1-1 0,0 0 0,0-1 0,0 1 0,2 1 0,-2-1 0,2 2 0,1 0 0,0-1 0,0 1 0,0 0 0,1 0 0,1 1 0,2 0 0,-1 0 0,-1 0 0,-3 0 0,1-1 0,2 3 0,0 0 0,0-1 0,-1 2 0,0-1 0,-2-1 0,0-1 0,-3 0 0,-1 1 0,0 0 0,-1-1 0,1-1 0,-1 0 0,1-1 0,-1 1 0,1 0 0,0 0 0,0 0 0,0 0 0,0 1 0,0 1 0,0 2 0,-1 0 0,1 0 0,0-1 0,-1 0 0,1 1 0,0-1 0,0 1 0,1 1 0,-1-1 0,1 1 0,0-1 0,-1 1 0,0-1 0,1 1 0,1 0 0,1-1 0,0 3 0,-1-2 0,-1 2 0,0 0 0,3-2 0,1 3 0,-1-1 0,-1 1 0,0-1 0,0-1 0,1 1 0,1 0 0,0 2 0,2 1 0,-1-1 0,1 0 0,-1 0 0,0 0 0,0 0 0,-1-3 0,0 3 0,1-2 0,-2 0 0,1 2 0,1-4 0,0 6 0,1 1 0,0 0 0,0 2 0,0-1 0,0 0 0,0-1 0,-1-3 0,-1 0 0,1 3 0,1 0 0,-1 0 0,0-3 0,-1 0 0,1 3 0,2 2 0,0 2 0,1 2 0,1 1 0,1 2 0,0-2 0,-1-1 0,-2-3 0,-1 0 0,0 1 0,1-1 0,1 2 0,-2-2 0,4 5 0,-2-2 0,1 0 0,1 4 0,0 0 0,1 2 0,1 3 0,-1-1 0,4 0 0,0 0 0,0 1 0,0 0 0,-2 2 0,-1-1 0,3 2 0,0-2 0,-1-2 0,-1 0 0,-1 1 0,1 2 0,3 4 0,0 0 0,-2 2 0,0 5 0,1 0 0,-1 1 0,0-3 0,0-2 0,-1 0 0,1 4 0,1 1 0,-1-1 0,0 3 0,0-4 0,-1 1 0,-1-6 0,0-3 0,2 0 0,1 1 0,1 5 0,-2-1 0,3 2 0,0-4 0,0 0 0,-1-3 0,-4-5 0,4 4 0,0 0 0,0 1 0,3 2 0,-5-7 0,-2-3 0,0-2 0,-4-4 0,2 2 0,0-1 0,-2-2 0,0-2 0,-3-2 0,0-2 0,-1 0 0,0 0 0,1-1 0,-1-2 0,0 0 0,-2 0 0,2 0 0,-2 2 0,0-2 0,1 1 0,0 1 0,0 1 0,2 1 0,0 0 0,0 1 0,4 1 0,-1 3 0,3 2 0,2 0 0,-1 1 0,0-2 0,0-3 0,1 1 0,-1-3 0,-2 1 0,-2-2 0,-2-1 0,-1-1 0,0 1 0,1 0 0,0-1 0,2 1 0,2-1 0,2 4 0,-1 0 0,4 3 0,2 1 0,-2-3 0,4 4 0,-1-4 0,1 4 0,3 0 0,-4-4 0,-4-2 0,-1-4 0,-2 1 0,4 0 0,-1-1 0,1 1 0,-1-2 0,1 0 0,0 0 0,-1-1 0,1 1 0,-1-2 0,0 0 0,-2-1 0,1 2 0,-4-2 0,0-1 0,-2-1 0,-3-2 0,-1 0 0,1 0 0,-1 1 0,-1-1 0,1 0 0,-1 0 0,1 1 0,1-1 0,-1 1 0,3-1 0,-2 1 0,-1 1 0,-1 1 0,-3-1 0,-1 0 0,0-3 0,0-1 0,-1 1 0,-1 0 0,0 1 0,-1-1 0,2 1 0,0 0 0,0 0 0,0-2 0,-1 0 0,-1-2 0,0 0 0,-1 2 0,1-2 0,-2 1 0,1 0 0,-1 1 0,0 1 0,0-2 0,2 1 0,1-1 0,0 1 0,0 1 0,-2-1 0,1-1 0,0-1 0,1-1 0,-1 1 0,1-1 0,0-1 0,-1 2 0,2-2 0,-3 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18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1 275 24575,'5'-4'0,"1"0"0,-3 0 0,1 1 0,-1-1 0,-1 1 0,1 0 0,0 0 0,0 0 0,0 0 0,0 0 0,0 0 0,2 0 0,0-2 0,1 0 0,0-1 0,0 2 0,-1 0 0,2-1 0,-1 0 0,1-1 0,1 0 0,2 1 0,-1 0 0,0 1 0,-2 0 0,0 1 0,0 0 0,-1-1 0,-1-1 0,0 2 0,-1 0 0,0-1 0,2 1 0,0-1 0,0-1 0,1 0 0,0-1 0,0 1 0,-1 1 0,1 1 0,0-1 0,-2 1 0,0-1 0,0 1 0,0 0 0,2-1 0,-2 2 0,-1-1 0,1 0 0,-1 1 0,0-1 0,1 1 0,0 0 0,0-1 0,1 1 0,0-1 0,-1-1 0,-1 1 0,2 0 0,0-1 0,1-1 0,-1 2 0,1-2 0,-1 2 0,-2 0 0,0 0 0,0 1 0,0-1 0,0 1 0,0 0 0,0 1 0,2 1 0,0 0 0,0 0 0,1 0 0,-1-1 0,0-1 0,0-1 0,0 0 0,-1 1 0,1 1 0,0 0 0,-1 0 0,-2 1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20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1 340 24575,'12'0'0,"-2"0"0,0 0 0,-1 0 0,-2 0 0,-1-1 0,3-1 0,0-2 0,-1-1 0,0 0 0,-2 0 0,1 0 0,0 1 0,-1 1 0,1-1 0,0 1 0,0-1 0,0 1 0,-1-1 0,-1 1 0,0 0 0,-1 0 0,0 0 0,1 0 0,-1 0 0,-1 0 0,0-2 0,2 1 0,0 0 0,1-1 0,1-1 0,0 0 0,-1-1 0,1 1 0,-1 0 0,1 2 0,-1-1 0,0 2 0,-2-2 0,1 1 0,-1-1 0,1 0 0,2 0 0,-2 0 0,0 0 0,0-1 0,0 1 0,2 2 0,-2-1 0,0 1 0,0 0 0,-1-1 0,2 1 0,0-1 0,-1 0 0,2-2 0,0-1 0,0 0 0,1 0 0,1 0 0,1 0 0,-1-1 0,-2 3 0,0 0 0,-1 0 0,1 0 0,-1 0 0,0 0 0,0 2 0,0 2 0,0-2 0,0-1 0,1 1 0,0-1 0,-1 1 0,1 1 0,-1 1 0,1-1 0,-1 0 0,1 1 0,0-3 0,-1 1 0,0 1 0,0-1 0,0 2 0,0-1 0,0 1 0,0-1 0,-1 0 0,0 0 0,0 0 0,-1 2 0,-3 0 0,-6 0 0,2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22.3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1 358 24575,'9'-2'0,"1"-1"0,10-6 0,5-6 0,7-4 0,1-2 0,-4 1 0,1 1 0,-4 1 0,-2 2 0,-4 3 0,-4 2 0,1 2 0,-3 4 0,0-1 0,-3 0 0,-2 1 0,-1 0 0,-2 2 0,-1 1 0,1-2 0,1 1 0,0-2 0,-1 1 0,1-1 0,0 0 0,2 1 0,0-1 0,1 0 0,0 2 0,0-2 0,-1 0 0,0 1 0,-3-1 0,0 2 0,0 0 0,0 0 0,0 1 0,0-1 0,1 1 0,0 0 0,-1-1 0,1 1 0,0 0 0,-1 1 0,1-1 0,-1 0 0,1 0 0,-1 1 0,2-1 0,2 0 0,2-2 0,2 1 0,-1-1 0,3 1 0,-1-1 0,0 1 0,1 1 0,-3-1 0,0 1 0,-1-2 0,0 1 0,-1 1 0,-1 0 0,-2 2 0,-1-1 0,-1-1 0,0 0 0,0 0 0,-2 1 0,1-1 0,-3 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23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0 255 24575,'10'0'0,"0"0"0,-1 0 0,0 0 0,5-1 0,-3-1 0,6 0 0,-6-1 0,2-1 0,-2-1 0,0 0 0,0 1 0,-2 0 0,2 0 0,-2 1 0,1 0 0,0 0 0,-1-2 0,4 2 0,0-3 0,3 1 0,0-2 0,3-1 0,0 2 0,0-1 0,2 1 0,-2-1 0,3-1 0,-2-1 0,-3-1 0,-2 1 0,-4 1 0,2 2 0,-3 1 0,-1 1 0,-1-1 0,-1 2 0,0-1 0,0 0 0,0 1 0,0-2 0,0 1 0,-1 1 0,1 0 0,0 1 0,-1-1 0,1-2 0,-1 1 0,0-1 0,0 2 0,0 1 0,0 0 0,0 0 0,1-1 0,0 0 0,0 0 0,-1 0 0,1 1 0,0-1 0,0 0 0,0 1 0,-1-2 0,1 3 0,-1-1 0,-2 0 0,-2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26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1 328 24575,'1'-3'0,"8"-4"0,15-2 0,6-5 0,4-4 0,-3-1 0,-4 1 0,-2 3 0,-1 0 0,1 3 0,0 1 0,1 0 0,-1 1 0,0-1 0,-1 1 0,-1 1 0,-4 0 0,-2 2 0,-1-1 0,-1 2 0,-2 0 0,-2 1 0,0 1 0,0-1 0,-1 1 0,2 0 0,-1 0 0,1 0 0,-1 0 0,1 0 0,-1-2 0,1 2 0,0-1 0,-3 1 0,2 2 0,-1-1 0,-1 1 0,0-2 0,-3 1 0,0 1 0,0 1 0,1 1 0,1-1 0,1-1 0,0-1 0,-2 0 0,2 1 0,0 0 0,1 1 0,-2 1 0,-1 0 0,0 0 0,0 0 0,0-1 0,-1-1 0,-1 0 0,1 1 0,0 1 0,0 0 0,0 0 0,0 0 0,2 0 0,-1 0 0,2 0 0,-2 0 0,2 0 0,0 0 0,0 0 0,-2-1 0,0-1 0,-3 0 0,-1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28.1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1 235 24575,'14'0'0,"1"-3"0,5 0 0,1-4 0,1-3 0,-1 1 0,-3-1 0,-1 2 0,-2 1 0,-1 2 0,-1-1 0,-1 2 0,-3-1 0,1 1 0,-2-1 0,0 0 0,1 0 0,0 0 0,1 1 0,-1 0 0,0 1 0,0-1 0,0 0 0,2 0 0,1 0 0,0-1 0,1 1 0,1-2 0,-3 3 0,2-1 0,-1-2 0,-1 2 0,-1 0 0,-2 1 0,0 0 0,-2 0 0,1-1 0,0 1 0,0-1 0,-1 1 0,1 1 0,0 0 0,0 0 0,-1 0 0,1 0 0,-1 1 0,0-1 0,0 0 0,0 1 0,0-1 0,0 2 0,0 0 0,1 0 0,0 0 0,-1-1 0,1-1 0,0 0 0,-1 0 0,3 2 0,2 0 0,0-1 0,1 0 0,-2-1 0,0 1 0,2-1 0,0-1 0,0 1 0,-3 0 0,-1 2 0,-1 0 0,0 0 0,-2-2 0,-2 0 0,-1 0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2T15:38:30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1 151 24575,'7'0'0,"5"0"0,5 0 0,2 0 0,-2 0 0,-5 0 0,-2 0 0,0-2 0,1 0 0,1 0 0,-1-1 0,-2 1 0,0 0 0,-2-1 0,0 1 0,0 0 0,0-1 0,0 1 0,-1 0 0,1-1 0,-1 1 0,-1-1 0,1 0 0,0 2 0,0-2 0,1 1 0,0-1 0,0-1 0,0 2 0,-1-1 0,3 1 0,0 0 0,1-1 0,-1 1 0,-3-1 0,1-1 0,0 2 0,-1 1 0,0 1 0,0-1 0,0-1 0,-1 1 0,2-2 0,0 1 0,-1 0 0,1 0 0,0 0 0,0 1 0,-1-1 0,1 0 0,-2 1 0,1 0 0,0-1 0,-1 1 0,2-1 0,0 0 0,-1 0 0,1 1 0,-1 1 0,1-2 0,-1 0 0,1 0 0,0 1 0,-1-1 0,1 0 0,-1 0 0,0-1 0,-1 1 0,1 0 0,1 2 0,-1-1 0,1 1 0,0 0 0,0 0 0,1-2 0,2 0 0,-1 0 0,2 0 0,-2 2 0,3 0 0,-1 0 0,0-2 0,0 0 0,-1 0 0,0 0 0,-2 2 0,0 0 0,-1 0 0,0 0 0,0 0 0,0 0 0,0 0 0,-1 0 0,1 0 0,-1-1 0,0-1 0,0 0 0,-1 1 0,1 1 0,-1 0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7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7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5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85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4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22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95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AAD6D-3626-4E47-8AE8-78EEEF8676EA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89C577-B4D5-7144-859F-7AC8A598B092}" type="datetimeFigureOut">
              <a:rPr lang="en-US" smtClean="0"/>
              <a:pPr>
                <a:defRPr/>
              </a:pPr>
              <a:t>7/11/24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0FFC2-7EC6-1C48-975E-C47A893BB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5CEA-8AFD-9C0C-1709-36E42BAF7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98DC7-F537-7E58-817A-FB3A831A8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82400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DCD-5CFE-E702-A347-64879AB4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E" sz="2800" dirty="0"/>
              <a:t>A practical procedure for AI assisted programming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ACB8E0E-CF14-6B25-6C6C-2CB1A696862A}"/>
              </a:ext>
            </a:extLst>
          </p:cNvPr>
          <p:cNvGrpSpPr/>
          <p:nvPr/>
        </p:nvGrpSpPr>
        <p:grpSpPr>
          <a:xfrm>
            <a:off x="2717800" y="1417638"/>
            <a:ext cx="4754880" cy="5065074"/>
            <a:chOff x="4089400" y="1754823"/>
            <a:chExt cx="4754880" cy="50650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2DA414-7692-FEB0-4AE9-CA3B3B0D26CE}"/>
                </a:ext>
              </a:extLst>
            </p:cNvPr>
            <p:cNvSpPr/>
            <p:nvPr/>
          </p:nvSpPr>
          <p:spPr>
            <a:xfrm>
              <a:off x="4508502" y="1754823"/>
              <a:ext cx="1300480" cy="4524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Divide tasks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E4FF607-59CC-5FCE-CBEC-D7305858348F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158742" y="2207261"/>
              <a:ext cx="0" cy="21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1BB099-788D-C649-5F0F-2CB65CD374BA}"/>
                </a:ext>
              </a:extLst>
            </p:cNvPr>
            <p:cNvSpPr/>
            <p:nvPr/>
          </p:nvSpPr>
          <p:spPr>
            <a:xfrm>
              <a:off x="4508502" y="2423388"/>
              <a:ext cx="1300480" cy="4524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Create prompts 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3E4E5D-9F95-D3F8-45DE-018F8B4A6BD7}"/>
                </a:ext>
              </a:extLst>
            </p:cNvPr>
            <p:cNvSpPr/>
            <p:nvPr/>
          </p:nvSpPr>
          <p:spPr>
            <a:xfrm>
              <a:off x="4378960" y="3118556"/>
              <a:ext cx="1554480" cy="4524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Generate the code by AI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330801F-97C1-6F38-5DC0-1AAFFB77809A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5156200" y="2875826"/>
              <a:ext cx="2542" cy="2427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29F62A-3BDF-73E6-2470-685CA402C058}"/>
                </a:ext>
              </a:extLst>
            </p:cNvPr>
            <p:cNvSpPr/>
            <p:nvPr/>
          </p:nvSpPr>
          <p:spPr>
            <a:xfrm>
              <a:off x="4380866" y="3760230"/>
              <a:ext cx="1554480" cy="4524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Run the code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15A3CC-F63B-863A-23F1-94A7FA7EBC46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>
              <a:off x="5156200" y="3570994"/>
              <a:ext cx="1906" cy="1892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DCA27B-30EF-AEB7-7F0B-EF089B69D325}"/>
                </a:ext>
              </a:extLst>
            </p:cNvPr>
            <p:cNvSpPr/>
            <p:nvPr/>
          </p:nvSpPr>
          <p:spPr>
            <a:xfrm>
              <a:off x="4378960" y="5301771"/>
              <a:ext cx="1554480" cy="452438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Check the result</a:t>
              </a:r>
            </a:p>
          </p:txBody>
        </p:sp>
        <p:sp>
          <p:nvSpPr>
            <p:cNvPr id="23" name="Decision 22">
              <a:extLst>
                <a:ext uri="{FF2B5EF4-FFF2-40B4-BE49-F238E27FC236}">
                  <a16:creationId xmlns:a16="http://schemas.microsoft.com/office/drawing/2014/main" id="{1B66D6B8-0DC1-1485-8F51-A510CD465C9E}"/>
                </a:ext>
              </a:extLst>
            </p:cNvPr>
            <p:cNvSpPr/>
            <p:nvPr/>
          </p:nvSpPr>
          <p:spPr>
            <a:xfrm>
              <a:off x="4089400" y="4502524"/>
              <a:ext cx="2133600" cy="421004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Any errors?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C40A9B4-C5DF-D1B9-D03C-06DBB367BAEF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 flipH="1">
              <a:off x="5156200" y="4212668"/>
              <a:ext cx="1906" cy="2898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E07B43-BD00-A563-56F4-1D6F45E58BED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>
              <a:off x="5156200" y="4923528"/>
              <a:ext cx="0" cy="3782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2922D1-3175-E68B-2DC4-04CF8241EFA1}"/>
                </a:ext>
              </a:extLst>
            </p:cNvPr>
            <p:cNvSpPr txBox="1"/>
            <p:nvPr/>
          </p:nvSpPr>
          <p:spPr>
            <a:xfrm>
              <a:off x="4760316" y="4928036"/>
              <a:ext cx="45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/>
                <a:t>No</a:t>
              </a:r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B719763F-FDE3-AC67-02C7-B488A0062A07}"/>
                </a:ext>
              </a:extLst>
            </p:cNvPr>
            <p:cNvCxnSpPr>
              <a:stCxn id="23" idx="3"/>
              <a:endCxn id="11" idx="3"/>
            </p:cNvCxnSpPr>
            <p:nvPr/>
          </p:nvCxnSpPr>
          <p:spPr>
            <a:xfrm flipH="1" flipV="1">
              <a:off x="5808982" y="2649607"/>
              <a:ext cx="414018" cy="2063419"/>
            </a:xfrm>
            <a:prstGeom prst="bentConnector3">
              <a:avLst>
                <a:gd name="adj1" fmla="val -552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579F9A59-FD55-0D70-988B-C3D86FD13C20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rot="16200000" flipV="1">
              <a:off x="4766839" y="3023185"/>
              <a:ext cx="2731984" cy="6476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83B38EB-3755-2759-A04D-A265F867169B}"/>
                </a:ext>
              </a:extLst>
            </p:cNvPr>
            <p:cNvSpPr txBox="1"/>
            <p:nvPr/>
          </p:nvSpPr>
          <p:spPr>
            <a:xfrm>
              <a:off x="6015991" y="4344127"/>
              <a:ext cx="45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/>
                <a:t>Yes</a:t>
              </a:r>
            </a:p>
          </p:txBody>
        </p:sp>
        <p:sp>
          <p:nvSpPr>
            <p:cNvPr id="37" name="Decision 36">
              <a:extLst>
                <a:ext uri="{FF2B5EF4-FFF2-40B4-BE49-F238E27FC236}">
                  <a16:creationId xmlns:a16="http://schemas.microsoft.com/office/drawing/2014/main" id="{B9569F85-1A2E-2758-0A11-82A26DCC9C77}"/>
                </a:ext>
              </a:extLst>
            </p:cNvPr>
            <p:cNvSpPr/>
            <p:nvPr/>
          </p:nvSpPr>
          <p:spPr>
            <a:xfrm>
              <a:off x="6710680" y="5057584"/>
              <a:ext cx="2133600" cy="940812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Get expected result?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78B3E9-2CE0-1A46-04EC-36090A425476}"/>
                </a:ext>
              </a:extLst>
            </p:cNvPr>
            <p:cNvCxnSpPr>
              <a:stCxn id="20" idx="3"/>
              <a:endCxn id="37" idx="1"/>
            </p:cNvCxnSpPr>
            <p:nvPr/>
          </p:nvCxnSpPr>
          <p:spPr>
            <a:xfrm>
              <a:off x="5933440" y="5527990"/>
              <a:ext cx="777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298487-3F1F-4211-402E-4EA83E3CDA17}"/>
                </a:ext>
              </a:extLst>
            </p:cNvPr>
            <p:cNvSpPr/>
            <p:nvPr/>
          </p:nvSpPr>
          <p:spPr>
            <a:xfrm>
              <a:off x="4216400" y="6132452"/>
              <a:ext cx="1930400" cy="68744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SE" sz="1400" dirty="0"/>
                <a:t>Review and finalize the code</a:t>
              </a:r>
            </a:p>
          </p:txBody>
        </p:sp>
        <p:cxnSp>
          <p:nvCxnSpPr>
            <p:cNvPr id="58" name="Elbow Connector 57">
              <a:extLst>
                <a:ext uri="{FF2B5EF4-FFF2-40B4-BE49-F238E27FC236}">
                  <a16:creationId xmlns:a16="http://schemas.microsoft.com/office/drawing/2014/main" id="{C90703DB-FC8D-21A7-7588-13F54772F342}"/>
                </a:ext>
              </a:extLst>
            </p:cNvPr>
            <p:cNvCxnSpPr>
              <a:stCxn id="37" idx="0"/>
              <a:endCxn id="11" idx="3"/>
            </p:cNvCxnSpPr>
            <p:nvPr/>
          </p:nvCxnSpPr>
          <p:spPr>
            <a:xfrm rot="16200000" flipV="1">
              <a:off x="5589243" y="2869347"/>
              <a:ext cx="2407977" cy="19684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A51D3A12-3523-06F8-9AB7-01AF76B01558}"/>
                </a:ext>
              </a:extLst>
            </p:cNvPr>
            <p:cNvCxnSpPr>
              <a:stCxn id="37" idx="0"/>
              <a:endCxn id="7" idx="3"/>
            </p:cNvCxnSpPr>
            <p:nvPr/>
          </p:nvCxnSpPr>
          <p:spPr>
            <a:xfrm rot="16200000" flipV="1">
              <a:off x="5254960" y="2535064"/>
              <a:ext cx="3076542" cy="19684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F66D802-2BEA-58D3-7F36-BFA7E560CAAC}"/>
                </a:ext>
              </a:extLst>
            </p:cNvPr>
            <p:cNvSpPr txBox="1"/>
            <p:nvPr/>
          </p:nvSpPr>
          <p:spPr>
            <a:xfrm>
              <a:off x="7328713" y="4651904"/>
              <a:ext cx="45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/>
                <a:t>No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A7F7144-8EA4-EE53-3270-FCDAE82EF437}"/>
                </a:ext>
              </a:extLst>
            </p:cNvPr>
            <p:cNvCxnSpPr>
              <a:stCxn id="37" idx="2"/>
              <a:endCxn id="40" idx="3"/>
            </p:cNvCxnSpPr>
            <p:nvPr/>
          </p:nvCxnSpPr>
          <p:spPr>
            <a:xfrm rot="5400000">
              <a:off x="6723251" y="5421945"/>
              <a:ext cx="477779" cy="16306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CFCB745-45AA-7ACD-5175-D24EA02B7D43}"/>
                </a:ext>
              </a:extLst>
            </p:cNvPr>
            <p:cNvSpPr txBox="1"/>
            <p:nvPr/>
          </p:nvSpPr>
          <p:spPr>
            <a:xfrm>
              <a:off x="7328713" y="6036800"/>
              <a:ext cx="455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E" sz="14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9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029E1-1FC0-1F9B-1DCC-FB457A11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Learning curve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58F8DB-F161-C609-B3B5-6EB0BCBA1384}"/>
              </a:ext>
            </a:extLst>
          </p:cNvPr>
          <p:cNvCxnSpPr/>
          <p:nvPr/>
        </p:nvCxnSpPr>
        <p:spPr>
          <a:xfrm flipV="1">
            <a:off x="1397479" y="1647645"/>
            <a:ext cx="0" cy="3994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08E687-7CBA-8E2D-ABA7-FC646C485528}"/>
              </a:ext>
            </a:extLst>
          </p:cNvPr>
          <p:cNvCxnSpPr/>
          <p:nvPr/>
        </p:nvCxnSpPr>
        <p:spPr>
          <a:xfrm>
            <a:off x="1380226" y="5650302"/>
            <a:ext cx="54691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115F5B-9C15-C6E8-94AC-832795EEB283}"/>
              </a:ext>
            </a:extLst>
          </p:cNvPr>
          <p:cNvCxnSpPr>
            <a:cxnSpLocks/>
          </p:cNvCxnSpPr>
          <p:nvPr/>
        </p:nvCxnSpPr>
        <p:spPr>
          <a:xfrm>
            <a:off x="2829464" y="2225615"/>
            <a:ext cx="0" cy="34160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22F7EC-2B6A-7224-93A5-284E06D4E708}"/>
              </a:ext>
            </a:extLst>
          </p:cNvPr>
          <p:cNvCxnSpPr/>
          <p:nvPr/>
        </p:nvCxnSpPr>
        <p:spPr>
          <a:xfrm>
            <a:off x="4925683" y="2225615"/>
            <a:ext cx="0" cy="3424687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825F986-04DF-E40B-BC2A-1B1CC41A0D36}"/>
              </a:ext>
            </a:extLst>
          </p:cNvPr>
          <p:cNvSpPr txBox="1"/>
          <p:nvPr/>
        </p:nvSpPr>
        <p:spPr>
          <a:xfrm rot="16200000">
            <a:off x="-76007" y="3275328"/>
            <a:ext cx="24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Knowledge with 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AD7650-9879-325E-05AD-8C6D682A67BC}"/>
              </a:ext>
            </a:extLst>
          </p:cNvPr>
          <p:cNvSpPr txBox="1"/>
          <p:nvPr/>
        </p:nvSpPr>
        <p:spPr>
          <a:xfrm>
            <a:off x="3571335" y="580557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F7AEC-C46D-2708-E0A6-BF75CF3BA2B9}"/>
              </a:ext>
            </a:extLst>
          </p:cNvPr>
          <p:cNvSpPr txBox="1"/>
          <p:nvPr/>
        </p:nvSpPr>
        <p:spPr>
          <a:xfrm>
            <a:off x="1492372" y="5280020"/>
            <a:ext cx="133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Before the course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8FD6F5-EAE3-F1DF-252B-F6486D153562}"/>
              </a:ext>
            </a:extLst>
          </p:cNvPr>
          <p:cNvSpPr txBox="1"/>
          <p:nvPr/>
        </p:nvSpPr>
        <p:spPr>
          <a:xfrm>
            <a:off x="3127084" y="5291553"/>
            <a:ext cx="133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During the course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6C5053-60C9-0D5D-5219-ACBC1158CB06}"/>
              </a:ext>
            </a:extLst>
          </p:cNvPr>
          <p:cNvSpPr txBox="1"/>
          <p:nvPr/>
        </p:nvSpPr>
        <p:spPr>
          <a:xfrm>
            <a:off x="5055081" y="5280020"/>
            <a:ext cx="1337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sz="1200" dirty="0"/>
              <a:t>After the course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004961-3FD0-A4F5-2A03-756B30107505}"/>
                  </a:ext>
                </a:extLst>
              </p14:cNvPr>
              <p14:cNvContentPartPr/>
              <p14:nvPr/>
            </p14:nvContentPartPr>
            <p14:xfrm>
              <a:off x="1667045" y="4775509"/>
              <a:ext cx="1773360" cy="488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004961-3FD0-A4F5-2A03-756B301075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8045" y="4766869"/>
                <a:ext cx="1791000" cy="50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3FFC88-0D6B-9442-3984-52BD87548A88}"/>
                  </a:ext>
                </a:extLst>
              </p14:cNvPr>
              <p14:cNvContentPartPr/>
              <p14:nvPr/>
            </p14:nvContentPartPr>
            <p14:xfrm>
              <a:off x="3365525" y="3340549"/>
              <a:ext cx="3132000" cy="1856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3FFC88-0D6B-9442-3984-52BD87548A8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56885" y="3331909"/>
                <a:ext cx="3149640" cy="18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071C1EBC-3FC9-E6B4-ECA2-E9593D46E941}"/>
              </a:ext>
            </a:extLst>
          </p:cNvPr>
          <p:cNvGrpSpPr/>
          <p:nvPr/>
        </p:nvGrpSpPr>
        <p:grpSpPr>
          <a:xfrm>
            <a:off x="4944125" y="2462869"/>
            <a:ext cx="2351160" cy="872280"/>
            <a:chOff x="4944125" y="2462869"/>
            <a:chExt cx="2351160" cy="87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B89DF9-CA89-80A6-5B3F-7B728013210F}"/>
                    </a:ext>
                  </a:extLst>
                </p14:cNvPr>
                <p14:cNvContentPartPr/>
                <p14:nvPr/>
              </p14:nvContentPartPr>
              <p14:xfrm>
                <a:off x="4944125" y="3235789"/>
                <a:ext cx="166320" cy="99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B89DF9-CA89-80A6-5B3F-7B72801321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35485" y="3226789"/>
                  <a:ext cx="183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1ED13A-557D-A8F8-AAFF-B68E86212FBE}"/>
                    </a:ext>
                  </a:extLst>
                </p14:cNvPr>
                <p14:cNvContentPartPr/>
                <p14:nvPr/>
              </p14:nvContentPartPr>
              <p14:xfrm>
                <a:off x="5173445" y="3084949"/>
                <a:ext cx="208800" cy="122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1ED13A-557D-A8F8-AAFF-B68E86212F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4805" y="3076309"/>
                  <a:ext cx="226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B28051C-C02D-6297-4452-553EC5AD985F}"/>
                    </a:ext>
                  </a:extLst>
                </p14:cNvPr>
                <p14:cNvContentPartPr/>
                <p14:nvPr/>
              </p14:nvContentPartPr>
              <p14:xfrm>
                <a:off x="5484125" y="2909989"/>
                <a:ext cx="288720" cy="128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B28051C-C02D-6297-4452-553EC5AD98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75485" y="2900989"/>
                  <a:ext cx="306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410D536-3C73-A3A5-B5C8-3B9D56E05269}"/>
                    </a:ext>
                  </a:extLst>
                </p14:cNvPr>
                <p14:cNvContentPartPr/>
                <p14:nvPr/>
              </p14:nvContentPartPr>
              <p14:xfrm>
                <a:off x="5892725" y="2782549"/>
                <a:ext cx="240120" cy="92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410D536-3C73-A3A5-B5C8-3B9D56E052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83725" y="2773549"/>
                  <a:ext cx="257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6C8DE8-A365-6E05-039D-5CCB1A99E7B3}"/>
                    </a:ext>
                  </a:extLst>
                </p14:cNvPr>
                <p14:cNvContentPartPr/>
                <p14:nvPr/>
              </p14:nvContentPartPr>
              <p14:xfrm>
                <a:off x="6230045" y="2645029"/>
                <a:ext cx="318600" cy="11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6C8DE8-A365-6E05-039D-5CCB1A99E7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21405" y="2636029"/>
                  <a:ext cx="3362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D9C1DE0-70F5-0B8F-9396-9314750A45DF}"/>
                    </a:ext>
                  </a:extLst>
                </p14:cNvPr>
                <p14:cNvContentPartPr/>
                <p14:nvPr/>
              </p14:nvContentPartPr>
              <p14:xfrm>
                <a:off x="6650525" y="2545669"/>
                <a:ext cx="261360" cy="849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D9C1DE0-70F5-0B8F-9396-9314750A45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41885" y="2536669"/>
                  <a:ext cx="2790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E10D3B-416A-F932-B134-1E64C40027DE}"/>
                    </a:ext>
                  </a:extLst>
                </p14:cNvPr>
                <p14:cNvContentPartPr/>
                <p14:nvPr/>
              </p14:nvContentPartPr>
              <p14:xfrm>
                <a:off x="7015925" y="2462869"/>
                <a:ext cx="279360" cy="54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E10D3B-416A-F932-B134-1E64C40027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07285" y="2454229"/>
                  <a:ext cx="297000" cy="72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C9F2FF0-1157-F0DA-CB7F-16C925A245FC}"/>
              </a:ext>
            </a:extLst>
          </p:cNvPr>
          <p:cNvSpPr txBox="1"/>
          <p:nvPr/>
        </p:nvSpPr>
        <p:spPr>
          <a:xfrm>
            <a:off x="5923729" y="4119345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Without further </a:t>
            </a:r>
          </a:p>
          <a:p>
            <a:r>
              <a:rPr lang="en-SE" sz="1400" dirty="0"/>
              <a:t>using and learning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6A866AB-D28B-3357-8E46-8CCA6294930A}"/>
              </a:ext>
            </a:extLst>
          </p:cNvPr>
          <p:cNvSpPr txBox="1"/>
          <p:nvPr/>
        </p:nvSpPr>
        <p:spPr>
          <a:xfrm>
            <a:off x="4944363" y="2172825"/>
            <a:ext cx="2156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400" dirty="0"/>
              <a:t>Keep on using and learning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C094F0D-8D33-3DE5-58BF-F3D797A389F0}"/>
              </a:ext>
            </a:extLst>
          </p:cNvPr>
          <p:cNvSpPr txBox="1"/>
          <p:nvPr/>
        </p:nvSpPr>
        <p:spPr>
          <a:xfrm>
            <a:off x="5910930" y="6173143"/>
            <a:ext cx="1796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200" dirty="0"/>
              <a:t>Inspired from Dr. Hu’s talk</a:t>
            </a:r>
          </a:p>
        </p:txBody>
      </p:sp>
    </p:spTree>
    <p:extLst>
      <p:ext uri="{BB962C8B-B14F-4D97-AF65-F5344CB8AC3E}">
        <p14:creationId xmlns:p14="http://schemas.microsoft.com/office/powerpoint/2010/main" val="22417207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1400</TotalTime>
  <Words>69</Words>
  <Application>Microsoft Macintosh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Theme</vt:lpstr>
      <vt:lpstr>PowerPoint Presentation</vt:lpstr>
      <vt:lpstr>A practical procedure for AI assisted programming</vt:lpstr>
      <vt:lpstr>Learning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Nanjiang Shu</dc:creator>
  <cp:lastModifiedBy>Nanjiang Shu</cp:lastModifiedBy>
  <cp:revision>3</cp:revision>
  <dcterms:created xsi:type="dcterms:W3CDTF">2024-07-11T16:41:03Z</dcterms:created>
  <dcterms:modified xsi:type="dcterms:W3CDTF">2024-07-12T16:02:01Z</dcterms:modified>
</cp:coreProperties>
</file>