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25" d="100"/>
          <a:sy n="12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5CEA-8AFD-9C0C-1709-36E42BAF7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8DC7-F537-7E58-817A-FB3A831A8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24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DCD-5CFE-E702-A347-64879AB4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 practical procedure for AI assisted programming</a:t>
            </a:r>
          </a:p>
        </p:txBody>
      </p:sp>
      <p:pic>
        <p:nvPicPr>
          <p:cNvPr id="4" name="Google Shape;184;p9">
            <a:extLst>
              <a:ext uri="{FF2B5EF4-FFF2-40B4-BE49-F238E27FC236}">
                <a16:creationId xmlns:a16="http://schemas.microsoft.com/office/drawing/2014/main" id="{CCED7315-8B67-E1F6-7B27-78ED34E1572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786731"/>
            <a:ext cx="3365500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B2B27D-F7EC-A66D-D0B4-6115392D3C8B}"/>
              </a:ext>
            </a:extLst>
          </p:cNvPr>
          <p:cNvSpPr/>
          <p:nvPr/>
        </p:nvSpPr>
        <p:spPr>
          <a:xfrm>
            <a:off x="4508502" y="2528411"/>
            <a:ext cx="1300480" cy="560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Draft prompts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DA414-7692-FEB0-4AE9-CA3B3B0D26CE}"/>
              </a:ext>
            </a:extLst>
          </p:cNvPr>
          <p:cNvSpPr/>
          <p:nvPr/>
        </p:nvSpPr>
        <p:spPr>
          <a:xfrm>
            <a:off x="4508502" y="1614011"/>
            <a:ext cx="1300480" cy="560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/>
              <a:t>Draft prompts</a:t>
            </a:r>
          </a:p>
        </p:txBody>
      </p:sp>
    </p:spTree>
    <p:extLst>
      <p:ext uri="{BB962C8B-B14F-4D97-AF65-F5344CB8AC3E}">
        <p14:creationId xmlns:p14="http://schemas.microsoft.com/office/powerpoint/2010/main" val="7299141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</TotalTime>
  <Words>11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Theme</vt:lpstr>
      <vt:lpstr>PowerPoint Presentation</vt:lpstr>
      <vt:lpstr>A practical procedure for AI assisted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Nanjiang Shu</dc:creator>
  <cp:lastModifiedBy>Nanjiang Shu</cp:lastModifiedBy>
  <cp:revision>2</cp:revision>
  <dcterms:created xsi:type="dcterms:W3CDTF">2024-07-11T16:41:03Z</dcterms:created>
  <dcterms:modified xsi:type="dcterms:W3CDTF">2024-07-11T16:45:32Z</dcterms:modified>
</cp:coreProperties>
</file>