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F01-2947-83CF-E5BF-D67024C3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948A-5E8B-F8FA-45D6-D6AC830A9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5644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Nanjiang Shu</dc:creator>
  <cp:lastModifiedBy>Nanjiang Shu</cp:lastModifiedBy>
  <cp:revision>1</cp:revision>
  <dcterms:created xsi:type="dcterms:W3CDTF">2024-07-09T12:07:51Z</dcterms:created>
  <dcterms:modified xsi:type="dcterms:W3CDTF">2024-07-09T12:08:40Z</dcterms:modified>
</cp:coreProperties>
</file>