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media/image3.svg" ContentType="image/svg+xml"/>
  <Override PartName="/ppt/media/image4.svg" ContentType="image/svg+xml"/>
  <Override PartName="/ppt/media/image5.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2" r:id="rId5"/>
    <p:sldId id="276" r:id="rId6"/>
    <p:sldId id="277" r:id="rId7"/>
    <p:sldId id="258" r:id="rId8"/>
    <p:sldId id="260" r:id="rId9"/>
    <p:sldId id="264" r:id="rId10"/>
    <p:sldId id="266" r:id="rId11"/>
    <p:sldId id="265" r:id="rId12"/>
    <p:sldId id="268" r:id="rId13"/>
    <p:sldId id="269" r:id="rId14"/>
    <p:sldId id="267" r:id="rId15"/>
    <p:sldId id="270" r:id="rId16"/>
    <p:sldId id="271" r:id="rId17"/>
    <p:sldId id="272" r:id="rId18"/>
    <p:sldId id="273" r:id="rId19"/>
    <p:sldId id="295" r:id="rId20"/>
    <p:sldId id="301" r:id="rId21"/>
    <p:sldId id="302" r:id="rId22"/>
    <p:sldId id="303" r:id="rId23"/>
    <p:sldId id="304" r:id="rId24"/>
    <p:sldId id="296" r:id="rId25"/>
    <p:sldId id="299" r:id="rId26"/>
    <p:sldId id="298" r:id="rId27"/>
    <p:sldId id="297" r:id="rId28"/>
    <p:sldId id="300" r:id="rId29"/>
    <p:sldId id="275" r:id="rId30"/>
    <p:sldId id="281" r:id="rId31"/>
    <p:sldId id="280" r:id="rId32"/>
    <p:sldId id="282" r:id="rId33"/>
    <p:sldId id="261" r:id="rId34"/>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98" d="100"/>
          <a:sy n="98" d="100"/>
        </p:scale>
        <p:origin x="22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6.svg"/><Relationship Id="rId7" Type="http://schemas.openxmlformats.org/officeDocument/2006/relationships/image" Target="../media/image27.png"/><Relationship Id="rId6" Type="http://schemas.openxmlformats.org/officeDocument/2006/relationships/image" Target="../media/image5.svg"/><Relationship Id="rId5" Type="http://schemas.openxmlformats.org/officeDocument/2006/relationships/image" Target="../media/image26.png"/><Relationship Id="rId4" Type="http://schemas.openxmlformats.org/officeDocument/2006/relationships/image" Target="../media/image4.svg"/><Relationship Id="rId3" Type="http://schemas.openxmlformats.org/officeDocument/2006/relationships/image" Target="../media/image25.png"/><Relationship Id="rId2" Type="http://schemas.openxmlformats.org/officeDocument/2006/relationships/image" Target="../media/image3.sv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6.svg"/><Relationship Id="rId7" Type="http://schemas.openxmlformats.org/officeDocument/2006/relationships/image" Target="../media/image27.png"/><Relationship Id="rId6" Type="http://schemas.openxmlformats.org/officeDocument/2006/relationships/image" Target="../media/image5.svg"/><Relationship Id="rId5" Type="http://schemas.openxmlformats.org/officeDocument/2006/relationships/image" Target="../media/image26.png"/><Relationship Id="rId4" Type="http://schemas.openxmlformats.org/officeDocument/2006/relationships/image" Target="../media/image4.svg"/><Relationship Id="rId3" Type="http://schemas.openxmlformats.org/officeDocument/2006/relationships/image" Target="../media/image25.png"/><Relationship Id="rId2" Type="http://schemas.openxmlformats.org/officeDocument/2006/relationships/image" Target="../media/image3.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4D3D38A-445E-4E5A-8E8F-CFF34897EAF7}" type="doc">
      <dgm:prSet loTypeId="urn:microsoft.com/office/officeart/2018/2/layout/IconVerticalSolidList" loCatId="icon" qsTypeId="urn:microsoft.com/office/officeart/2005/8/quickstyle/simple1#1" qsCatId="simple" csTypeId="urn:microsoft.com/office/officeart/2018/5/colors/Iconchunking_neutralbg_colorful1" csCatId="colorful" phldr="1"/>
      <dgm:spPr/>
      <dgm:t>
        <a:bodyPr/>
        <a:lstStyle/>
        <a:p>
          <a:endParaRPr lang="en-US"/>
        </a:p>
      </dgm:t>
    </dgm:pt>
    <dgm:pt modelId="{A301CEA7-50B4-4616-A856-7A6B4F84C61B}">
      <dgm:prSet/>
      <dgm:spPr/>
      <dgm:t>
        <a:bodyPr/>
        <a:lstStyle/>
        <a:p>
          <a:pPr>
            <a:lnSpc>
              <a:spcPct val="100000"/>
            </a:lnSpc>
          </a:pPr>
          <a:r>
            <a:rPr lang="en-US"/>
            <a:t>Introduction</a:t>
          </a:r>
        </a:p>
      </dgm:t>
    </dgm:pt>
    <dgm:pt modelId="{CEA2C397-7A4C-40EC-8C87-D176AB7704B4}" cxnId="{FE8D6503-7278-47DE-9266-78421AD0B800}" type="parTrans">
      <dgm:prSet/>
      <dgm:spPr/>
      <dgm:t>
        <a:bodyPr/>
        <a:lstStyle/>
        <a:p>
          <a:endParaRPr lang="en-US"/>
        </a:p>
      </dgm:t>
    </dgm:pt>
    <dgm:pt modelId="{C162AAA7-2F6A-4C57-9B21-CFB82E3799BB}" cxnId="{FE8D6503-7278-47DE-9266-78421AD0B800}" type="sibTrans">
      <dgm:prSet/>
      <dgm:spPr/>
      <dgm:t>
        <a:bodyPr/>
        <a:lstStyle/>
        <a:p>
          <a:endParaRPr lang="en-US"/>
        </a:p>
      </dgm:t>
    </dgm:pt>
    <dgm:pt modelId="{2DE5B21C-276A-4207-BDE3-0ECE1A6A7907}">
      <dgm:prSet/>
      <dgm:spPr/>
      <dgm:t>
        <a:bodyPr/>
        <a:lstStyle/>
        <a:p>
          <a:pPr>
            <a:lnSpc>
              <a:spcPct val="100000"/>
            </a:lnSpc>
          </a:pPr>
          <a:r>
            <a:rPr lang="en-US"/>
            <a:t>Data Analysis</a:t>
          </a:r>
        </a:p>
      </dgm:t>
    </dgm:pt>
    <dgm:pt modelId="{71D14E8F-F7D0-4804-9727-140779DDFC73}" cxnId="{F748CC24-8C32-4A4B-8FC1-410BBF1ACF75}" type="parTrans">
      <dgm:prSet/>
      <dgm:spPr/>
      <dgm:t>
        <a:bodyPr/>
        <a:lstStyle/>
        <a:p>
          <a:endParaRPr lang="en-US"/>
        </a:p>
      </dgm:t>
    </dgm:pt>
    <dgm:pt modelId="{B3C86AB9-A840-4812-96EE-3954A260FCF3}" cxnId="{F748CC24-8C32-4A4B-8FC1-410BBF1ACF75}" type="sibTrans">
      <dgm:prSet/>
      <dgm:spPr/>
      <dgm:t>
        <a:bodyPr/>
        <a:lstStyle/>
        <a:p>
          <a:endParaRPr lang="en-US"/>
        </a:p>
      </dgm:t>
    </dgm:pt>
    <dgm:pt modelId="{D07F63CB-1837-434D-BFA1-795C2695AC68}">
      <dgm:prSet/>
      <dgm:spPr/>
      <dgm:t>
        <a:bodyPr/>
        <a:lstStyle/>
        <a:p>
          <a:pPr>
            <a:lnSpc>
              <a:spcPct val="100000"/>
            </a:lnSpc>
          </a:pPr>
          <a:r>
            <a:rPr lang="en-US"/>
            <a:t>Model Building and Evaluation</a:t>
          </a:r>
        </a:p>
      </dgm:t>
    </dgm:pt>
    <dgm:pt modelId="{0A2CBEF4-7BE7-470D-AE67-B3A3928E439F}" cxnId="{F3A18115-7A65-4686-8D33-3BC93FBCE041}" type="parTrans">
      <dgm:prSet/>
      <dgm:spPr/>
      <dgm:t>
        <a:bodyPr/>
        <a:lstStyle/>
        <a:p>
          <a:endParaRPr lang="en-US"/>
        </a:p>
      </dgm:t>
    </dgm:pt>
    <dgm:pt modelId="{D2646F5C-F03E-4170-B12E-5D539A42C807}" cxnId="{F3A18115-7A65-4686-8D33-3BC93FBCE041}" type="sibTrans">
      <dgm:prSet/>
      <dgm:spPr/>
      <dgm:t>
        <a:bodyPr/>
        <a:lstStyle/>
        <a:p>
          <a:endParaRPr lang="en-US"/>
        </a:p>
      </dgm:t>
    </dgm:pt>
    <dgm:pt modelId="{C7A9F52B-294B-417B-8A31-4E6848788642}">
      <dgm:prSet/>
      <dgm:spPr/>
      <dgm:t>
        <a:bodyPr/>
        <a:lstStyle/>
        <a:p>
          <a:pPr>
            <a:lnSpc>
              <a:spcPct val="100000"/>
            </a:lnSpc>
          </a:pPr>
          <a:r>
            <a:rPr lang="en-US"/>
            <a:t>Conclusion</a:t>
          </a:r>
        </a:p>
      </dgm:t>
    </dgm:pt>
    <dgm:pt modelId="{5AC587C4-4143-4EDD-965B-A1CE073C8C81}" cxnId="{1A1E7B11-3421-492E-836B-3ED9C046F5E6}" type="parTrans">
      <dgm:prSet/>
      <dgm:spPr/>
      <dgm:t>
        <a:bodyPr/>
        <a:lstStyle/>
        <a:p>
          <a:endParaRPr lang="en-US"/>
        </a:p>
      </dgm:t>
    </dgm:pt>
    <dgm:pt modelId="{81C4B43A-883F-46C2-AF3E-85A9DD73492C}" cxnId="{1A1E7B11-3421-492E-836B-3ED9C046F5E6}" type="sibTrans">
      <dgm:prSet/>
      <dgm:spPr/>
      <dgm:t>
        <a:bodyPr/>
        <a:lstStyle/>
        <a:p>
          <a:endParaRPr lang="en-US"/>
        </a:p>
      </dgm:t>
    </dgm:pt>
    <dgm:pt modelId="{5C98C42C-3EFC-4F03-993A-69A6DA735608}" type="pres">
      <dgm:prSet presAssocID="{24D3D38A-445E-4E5A-8E8F-CFF34897EAF7}" presName="root" presStyleCnt="0">
        <dgm:presLayoutVars>
          <dgm:dir/>
          <dgm:resizeHandles val="exact"/>
        </dgm:presLayoutVars>
      </dgm:prSet>
      <dgm:spPr/>
      <dgm:t>
        <a:bodyPr/>
        <a:lstStyle/>
        <a:p>
          <a:endParaRPr lang="zh-CN" altLang="en-US"/>
        </a:p>
      </dgm:t>
    </dgm:pt>
    <dgm:pt modelId="{63648F17-EE62-450F-A513-1BDA7DC191AA}" type="pres">
      <dgm:prSet presAssocID="{A301CEA7-50B4-4616-A856-7A6B4F84C61B}" presName="compNode" presStyleCnt="0"/>
      <dgm:spPr/>
    </dgm:pt>
    <dgm:pt modelId="{B2E6389F-0517-4200-8C3C-A8ADC0C82792}" type="pres">
      <dgm:prSet presAssocID="{A301CEA7-50B4-4616-A856-7A6B4F84C61B}" presName="bgRect" presStyleLbl="bgShp" presStyleIdx="0" presStyleCnt="4"/>
      <dgm:spPr/>
    </dgm:pt>
    <dgm:pt modelId="{45A4F080-F6C8-4E44-ADB5-ECF164880362}" type="pres">
      <dgm:prSet presAssocID="{A301CEA7-50B4-4616-A856-7A6B4F84C6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AB695E46-DBE3-4224-B201-54C5C40F1E2B}" type="pres">
      <dgm:prSet presAssocID="{A301CEA7-50B4-4616-A856-7A6B4F84C61B}" presName="spaceRect" presStyleCnt="0"/>
      <dgm:spPr/>
    </dgm:pt>
    <dgm:pt modelId="{4C7711F5-798A-4206-A235-8CAFCB1941C4}" type="pres">
      <dgm:prSet presAssocID="{A301CEA7-50B4-4616-A856-7A6B4F84C61B}" presName="parTx" presStyleLbl="revTx" presStyleIdx="0" presStyleCnt="4">
        <dgm:presLayoutVars>
          <dgm:chMax val="0"/>
          <dgm:chPref val="0"/>
        </dgm:presLayoutVars>
      </dgm:prSet>
      <dgm:spPr/>
      <dgm:t>
        <a:bodyPr/>
        <a:lstStyle/>
        <a:p>
          <a:endParaRPr lang="zh-CN" altLang="en-US"/>
        </a:p>
      </dgm:t>
    </dgm:pt>
    <dgm:pt modelId="{3C828999-03EE-4634-ABE0-C056757CE28B}" type="pres">
      <dgm:prSet presAssocID="{C162AAA7-2F6A-4C57-9B21-CFB82E3799BB}" presName="sibTrans" presStyleCnt="0"/>
      <dgm:spPr/>
    </dgm:pt>
    <dgm:pt modelId="{C30DDE98-98EC-4B8A-A4A0-ECDDF71B2AC4}" type="pres">
      <dgm:prSet presAssocID="{2DE5B21C-276A-4207-BDE3-0ECE1A6A7907}" presName="compNode" presStyleCnt="0"/>
      <dgm:spPr/>
    </dgm:pt>
    <dgm:pt modelId="{4E0402AE-D38D-455A-96C8-780F01C7A4F4}" type="pres">
      <dgm:prSet presAssocID="{2DE5B21C-276A-4207-BDE3-0ECE1A6A7907}" presName="bgRect" presStyleLbl="bgShp" presStyleIdx="1" presStyleCnt="4"/>
      <dgm:spPr/>
    </dgm:pt>
    <dgm:pt modelId="{64D3F2B4-3613-4917-B364-777CC236D755}" type="pres">
      <dgm:prSet presAssocID="{2DE5B21C-276A-4207-BDE3-0ECE1A6A79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A6D53321-A0DB-46AE-B6A8-7C1BC02E3F46}" type="pres">
      <dgm:prSet presAssocID="{2DE5B21C-276A-4207-BDE3-0ECE1A6A7907}" presName="spaceRect" presStyleCnt="0"/>
      <dgm:spPr/>
    </dgm:pt>
    <dgm:pt modelId="{E4C2D4CB-16B8-452C-AEA4-E6D85266F48C}" type="pres">
      <dgm:prSet presAssocID="{2DE5B21C-276A-4207-BDE3-0ECE1A6A7907}" presName="parTx" presStyleLbl="revTx" presStyleIdx="1" presStyleCnt="4">
        <dgm:presLayoutVars>
          <dgm:chMax val="0"/>
          <dgm:chPref val="0"/>
        </dgm:presLayoutVars>
      </dgm:prSet>
      <dgm:spPr/>
      <dgm:t>
        <a:bodyPr/>
        <a:lstStyle/>
        <a:p>
          <a:endParaRPr lang="zh-CN" altLang="en-US"/>
        </a:p>
      </dgm:t>
    </dgm:pt>
    <dgm:pt modelId="{233B0A67-04F1-4A30-8AB3-6E6A8A21478B}" type="pres">
      <dgm:prSet presAssocID="{B3C86AB9-A840-4812-96EE-3954A260FCF3}" presName="sibTrans" presStyleCnt="0"/>
      <dgm:spPr/>
    </dgm:pt>
    <dgm:pt modelId="{883FB091-203D-467E-990F-C6017F5A99B5}" type="pres">
      <dgm:prSet presAssocID="{D07F63CB-1837-434D-BFA1-795C2695AC68}" presName="compNode" presStyleCnt="0"/>
      <dgm:spPr/>
    </dgm:pt>
    <dgm:pt modelId="{57944864-7B1B-43E7-AB1D-62C13C8C66A7}" type="pres">
      <dgm:prSet presAssocID="{D07F63CB-1837-434D-BFA1-795C2695AC68}" presName="bgRect" presStyleLbl="bgShp" presStyleIdx="2" presStyleCnt="4"/>
      <dgm:spPr/>
    </dgm:pt>
    <dgm:pt modelId="{A2060BF2-96CF-4C9B-8B04-25FB0258F7AB}" type="pres">
      <dgm:prSet presAssocID="{D07F63CB-1837-434D-BFA1-795C2695AC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473B72C9-7E1B-4B45-8D03-A00A50178988}" type="pres">
      <dgm:prSet presAssocID="{D07F63CB-1837-434D-BFA1-795C2695AC68}" presName="spaceRect" presStyleCnt="0"/>
      <dgm:spPr/>
    </dgm:pt>
    <dgm:pt modelId="{CD07A243-C609-4DA0-BDE2-27C9C018CDAA}" type="pres">
      <dgm:prSet presAssocID="{D07F63CB-1837-434D-BFA1-795C2695AC68}" presName="parTx" presStyleLbl="revTx" presStyleIdx="2" presStyleCnt="4">
        <dgm:presLayoutVars>
          <dgm:chMax val="0"/>
          <dgm:chPref val="0"/>
        </dgm:presLayoutVars>
      </dgm:prSet>
      <dgm:spPr/>
      <dgm:t>
        <a:bodyPr/>
        <a:lstStyle/>
        <a:p>
          <a:endParaRPr lang="zh-CN" altLang="en-US"/>
        </a:p>
      </dgm:t>
    </dgm:pt>
    <dgm:pt modelId="{B73400A0-8A11-4948-B6C2-0B5647AF6217}" type="pres">
      <dgm:prSet presAssocID="{D2646F5C-F03E-4170-B12E-5D539A42C807}" presName="sibTrans" presStyleCnt="0"/>
      <dgm:spPr/>
    </dgm:pt>
    <dgm:pt modelId="{ABBFD3A5-B1D7-47D0-92AD-F9EB2B710068}" type="pres">
      <dgm:prSet presAssocID="{C7A9F52B-294B-417B-8A31-4E6848788642}" presName="compNode" presStyleCnt="0"/>
      <dgm:spPr/>
    </dgm:pt>
    <dgm:pt modelId="{53C266B8-2AD0-4F0F-A5AB-59BD4F5A3AE1}" type="pres">
      <dgm:prSet presAssocID="{C7A9F52B-294B-417B-8A31-4E6848788642}" presName="bgRect" presStyleLbl="bgShp" presStyleIdx="3" presStyleCnt="4"/>
      <dgm:spPr/>
    </dgm:pt>
    <dgm:pt modelId="{8C393F19-75C5-4A60-9718-F38BB0039EB9}" type="pres">
      <dgm:prSet presAssocID="{C7A9F52B-294B-417B-8A31-4E68487886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B93AA83E-9FE6-4BD8-BAA4-277DC2BB6664}" type="pres">
      <dgm:prSet presAssocID="{C7A9F52B-294B-417B-8A31-4E6848788642}" presName="spaceRect" presStyleCnt="0"/>
      <dgm:spPr/>
    </dgm:pt>
    <dgm:pt modelId="{5EA0FD24-77BA-4695-A9B3-7E92593B3918}" type="pres">
      <dgm:prSet presAssocID="{C7A9F52B-294B-417B-8A31-4E6848788642}" presName="parTx" presStyleLbl="revTx" presStyleIdx="3" presStyleCnt="4">
        <dgm:presLayoutVars>
          <dgm:chMax val="0"/>
          <dgm:chPref val="0"/>
        </dgm:presLayoutVars>
      </dgm:prSet>
      <dgm:spPr/>
      <dgm:t>
        <a:bodyPr/>
        <a:lstStyle/>
        <a:p>
          <a:endParaRPr lang="zh-CN" altLang="en-US"/>
        </a:p>
      </dgm:t>
    </dgm:pt>
  </dgm:ptLst>
  <dgm:cxnLst>
    <dgm:cxn modelId="{DF79D508-7D51-4B97-808E-05338269244F}" type="presOf" srcId="{D07F63CB-1837-434D-BFA1-795C2695AC68}" destId="{CD07A243-C609-4DA0-BDE2-27C9C018CDAA}" srcOrd="0" destOrd="0" presId="urn:microsoft.com/office/officeart/2018/2/layout/IconVerticalSolidList"/>
    <dgm:cxn modelId="{F748CC24-8C32-4A4B-8FC1-410BBF1ACF75}" srcId="{24D3D38A-445E-4E5A-8E8F-CFF34897EAF7}" destId="{2DE5B21C-276A-4207-BDE3-0ECE1A6A7907}" srcOrd="1" destOrd="0" parTransId="{71D14E8F-F7D0-4804-9727-140779DDFC73}" sibTransId="{B3C86AB9-A840-4812-96EE-3954A260FCF3}"/>
    <dgm:cxn modelId="{FE8D6503-7278-47DE-9266-78421AD0B800}" srcId="{24D3D38A-445E-4E5A-8E8F-CFF34897EAF7}" destId="{A301CEA7-50B4-4616-A856-7A6B4F84C61B}" srcOrd="0" destOrd="0" parTransId="{CEA2C397-7A4C-40EC-8C87-D176AB7704B4}" sibTransId="{C162AAA7-2F6A-4C57-9B21-CFB82E3799BB}"/>
    <dgm:cxn modelId="{F3A18115-7A65-4686-8D33-3BC93FBCE041}" srcId="{24D3D38A-445E-4E5A-8E8F-CFF34897EAF7}" destId="{D07F63CB-1837-434D-BFA1-795C2695AC68}" srcOrd="2" destOrd="0" parTransId="{0A2CBEF4-7BE7-470D-AE67-B3A3928E439F}" sibTransId="{D2646F5C-F03E-4170-B12E-5D539A42C807}"/>
    <dgm:cxn modelId="{DD243313-C7DD-4BCF-B483-3DD56126D59A}" type="presOf" srcId="{24D3D38A-445E-4E5A-8E8F-CFF34897EAF7}" destId="{5C98C42C-3EFC-4F03-993A-69A6DA735608}" srcOrd="0" destOrd="0" presId="urn:microsoft.com/office/officeart/2018/2/layout/IconVerticalSolidList"/>
    <dgm:cxn modelId="{1A1E7B11-3421-492E-836B-3ED9C046F5E6}" srcId="{24D3D38A-445E-4E5A-8E8F-CFF34897EAF7}" destId="{C7A9F52B-294B-417B-8A31-4E6848788642}" srcOrd="3" destOrd="0" parTransId="{5AC587C4-4143-4EDD-965B-A1CE073C8C81}" sibTransId="{81C4B43A-883F-46C2-AF3E-85A9DD73492C}"/>
    <dgm:cxn modelId="{00709939-4E2E-4F0C-BD13-D28A9CADE4E3}" type="presOf" srcId="{A301CEA7-50B4-4616-A856-7A6B4F84C61B}" destId="{4C7711F5-798A-4206-A235-8CAFCB1941C4}" srcOrd="0" destOrd="0" presId="urn:microsoft.com/office/officeart/2018/2/layout/IconVerticalSolidList"/>
    <dgm:cxn modelId="{1CEE34B4-5F85-4EC3-ADD3-A1F52D168186}" type="presOf" srcId="{C7A9F52B-294B-417B-8A31-4E6848788642}" destId="{5EA0FD24-77BA-4695-A9B3-7E92593B3918}" srcOrd="0" destOrd="0" presId="urn:microsoft.com/office/officeart/2018/2/layout/IconVerticalSolidList"/>
    <dgm:cxn modelId="{E0B8D207-6834-400D-9D60-CA78A7FE4755}" type="presOf" srcId="{2DE5B21C-276A-4207-BDE3-0ECE1A6A7907}" destId="{E4C2D4CB-16B8-452C-AEA4-E6D85266F48C}" srcOrd="0" destOrd="0" presId="urn:microsoft.com/office/officeart/2018/2/layout/IconVerticalSolidList"/>
    <dgm:cxn modelId="{261C56C7-4322-4675-A309-17B16FA1E921}" type="presParOf" srcId="{5C98C42C-3EFC-4F03-993A-69A6DA735608}" destId="{63648F17-EE62-450F-A513-1BDA7DC191AA}" srcOrd="0" destOrd="0" presId="urn:microsoft.com/office/officeart/2018/2/layout/IconVerticalSolidList"/>
    <dgm:cxn modelId="{D676F8A7-328A-43BC-9321-1AB42796D092}" type="presParOf" srcId="{63648F17-EE62-450F-A513-1BDA7DC191AA}" destId="{B2E6389F-0517-4200-8C3C-A8ADC0C82792}" srcOrd="0" destOrd="0" presId="urn:microsoft.com/office/officeart/2018/2/layout/IconVerticalSolidList"/>
    <dgm:cxn modelId="{F734A8F8-4942-4C78-8B55-2EECDA1038D5}" type="presParOf" srcId="{63648F17-EE62-450F-A513-1BDA7DC191AA}" destId="{45A4F080-F6C8-4E44-ADB5-ECF164880362}" srcOrd="1" destOrd="0" presId="urn:microsoft.com/office/officeart/2018/2/layout/IconVerticalSolidList"/>
    <dgm:cxn modelId="{9B55A64C-7A37-440E-BC49-DBA42ACA2C86}" type="presParOf" srcId="{63648F17-EE62-450F-A513-1BDA7DC191AA}" destId="{AB695E46-DBE3-4224-B201-54C5C40F1E2B}" srcOrd="2" destOrd="0" presId="urn:microsoft.com/office/officeart/2018/2/layout/IconVerticalSolidList"/>
    <dgm:cxn modelId="{A8E9EEAE-5F35-49EC-8B98-AEA29F3D4773}" type="presParOf" srcId="{63648F17-EE62-450F-A513-1BDA7DC191AA}" destId="{4C7711F5-798A-4206-A235-8CAFCB1941C4}" srcOrd="3" destOrd="0" presId="urn:microsoft.com/office/officeart/2018/2/layout/IconVerticalSolidList"/>
    <dgm:cxn modelId="{0606284D-1D65-40C0-A07A-A3BDDF63868B}" type="presParOf" srcId="{5C98C42C-3EFC-4F03-993A-69A6DA735608}" destId="{3C828999-03EE-4634-ABE0-C056757CE28B}" srcOrd="1" destOrd="0" presId="urn:microsoft.com/office/officeart/2018/2/layout/IconVerticalSolidList"/>
    <dgm:cxn modelId="{924281FC-268B-439B-AA81-8034B2D7E253}" type="presParOf" srcId="{5C98C42C-3EFC-4F03-993A-69A6DA735608}" destId="{C30DDE98-98EC-4B8A-A4A0-ECDDF71B2AC4}" srcOrd="2" destOrd="0" presId="urn:microsoft.com/office/officeart/2018/2/layout/IconVerticalSolidList"/>
    <dgm:cxn modelId="{A46AEDB9-E3AA-4905-AEB7-C90EE0321664}" type="presParOf" srcId="{C30DDE98-98EC-4B8A-A4A0-ECDDF71B2AC4}" destId="{4E0402AE-D38D-455A-96C8-780F01C7A4F4}" srcOrd="0" destOrd="0" presId="urn:microsoft.com/office/officeart/2018/2/layout/IconVerticalSolidList"/>
    <dgm:cxn modelId="{4B4559D3-A88C-4FC7-8201-2EADC5EE007E}" type="presParOf" srcId="{C30DDE98-98EC-4B8A-A4A0-ECDDF71B2AC4}" destId="{64D3F2B4-3613-4917-B364-777CC236D755}" srcOrd="1" destOrd="0" presId="urn:microsoft.com/office/officeart/2018/2/layout/IconVerticalSolidList"/>
    <dgm:cxn modelId="{5E81F7CA-0A3F-411A-A7CB-D3A2D7584DAD}" type="presParOf" srcId="{C30DDE98-98EC-4B8A-A4A0-ECDDF71B2AC4}" destId="{A6D53321-A0DB-46AE-B6A8-7C1BC02E3F46}" srcOrd="2" destOrd="0" presId="urn:microsoft.com/office/officeart/2018/2/layout/IconVerticalSolidList"/>
    <dgm:cxn modelId="{02B9A135-6FDD-49C7-8254-B42338AE86AE}" type="presParOf" srcId="{C30DDE98-98EC-4B8A-A4A0-ECDDF71B2AC4}" destId="{E4C2D4CB-16B8-452C-AEA4-E6D85266F48C}" srcOrd="3" destOrd="0" presId="urn:microsoft.com/office/officeart/2018/2/layout/IconVerticalSolidList"/>
    <dgm:cxn modelId="{C2B5C527-24DC-4178-AC4E-8676B463B6B7}" type="presParOf" srcId="{5C98C42C-3EFC-4F03-993A-69A6DA735608}" destId="{233B0A67-04F1-4A30-8AB3-6E6A8A21478B}" srcOrd="3" destOrd="0" presId="urn:microsoft.com/office/officeart/2018/2/layout/IconVerticalSolidList"/>
    <dgm:cxn modelId="{C333E83C-D080-4D48-8185-6CA8C25EF8C3}" type="presParOf" srcId="{5C98C42C-3EFC-4F03-993A-69A6DA735608}" destId="{883FB091-203D-467E-990F-C6017F5A99B5}" srcOrd="4" destOrd="0" presId="urn:microsoft.com/office/officeart/2018/2/layout/IconVerticalSolidList"/>
    <dgm:cxn modelId="{4F381852-8CF6-4103-8BAA-95CD2E8DCD49}" type="presParOf" srcId="{883FB091-203D-467E-990F-C6017F5A99B5}" destId="{57944864-7B1B-43E7-AB1D-62C13C8C66A7}" srcOrd="0" destOrd="0" presId="urn:microsoft.com/office/officeart/2018/2/layout/IconVerticalSolidList"/>
    <dgm:cxn modelId="{F8FEECE1-89BF-4D1C-BED8-ED06DDCA2E02}" type="presParOf" srcId="{883FB091-203D-467E-990F-C6017F5A99B5}" destId="{A2060BF2-96CF-4C9B-8B04-25FB0258F7AB}" srcOrd="1" destOrd="0" presId="urn:microsoft.com/office/officeart/2018/2/layout/IconVerticalSolidList"/>
    <dgm:cxn modelId="{9E899FF4-B620-4D8D-8BC9-2F28C0813C21}" type="presParOf" srcId="{883FB091-203D-467E-990F-C6017F5A99B5}" destId="{473B72C9-7E1B-4B45-8D03-A00A50178988}" srcOrd="2" destOrd="0" presId="urn:microsoft.com/office/officeart/2018/2/layout/IconVerticalSolidList"/>
    <dgm:cxn modelId="{9F0DBF4E-54D1-42B7-B6BA-8DF77B619262}" type="presParOf" srcId="{883FB091-203D-467E-990F-C6017F5A99B5}" destId="{CD07A243-C609-4DA0-BDE2-27C9C018CDAA}" srcOrd="3" destOrd="0" presId="urn:microsoft.com/office/officeart/2018/2/layout/IconVerticalSolidList"/>
    <dgm:cxn modelId="{C75A4388-A516-4CBA-9AD9-D9974FE2DED9}" type="presParOf" srcId="{5C98C42C-3EFC-4F03-993A-69A6DA735608}" destId="{B73400A0-8A11-4948-B6C2-0B5647AF6217}" srcOrd="5" destOrd="0" presId="urn:microsoft.com/office/officeart/2018/2/layout/IconVerticalSolidList"/>
    <dgm:cxn modelId="{09D3DD5B-ACCE-4E53-AFF1-04C151A9141B}" type="presParOf" srcId="{5C98C42C-3EFC-4F03-993A-69A6DA735608}" destId="{ABBFD3A5-B1D7-47D0-92AD-F9EB2B710068}" srcOrd="6" destOrd="0" presId="urn:microsoft.com/office/officeart/2018/2/layout/IconVerticalSolidList"/>
    <dgm:cxn modelId="{42C0BFBE-D5EE-489A-9E4C-88C162AEC633}" type="presParOf" srcId="{ABBFD3A5-B1D7-47D0-92AD-F9EB2B710068}" destId="{53C266B8-2AD0-4F0F-A5AB-59BD4F5A3AE1}" srcOrd="0" destOrd="0" presId="urn:microsoft.com/office/officeart/2018/2/layout/IconVerticalSolidList"/>
    <dgm:cxn modelId="{9631258A-0A50-49EC-A1BB-12116A1D0862}" type="presParOf" srcId="{ABBFD3A5-B1D7-47D0-92AD-F9EB2B710068}" destId="{8C393F19-75C5-4A60-9718-F38BB0039EB9}" srcOrd="1" destOrd="0" presId="urn:microsoft.com/office/officeart/2018/2/layout/IconVerticalSolidList"/>
    <dgm:cxn modelId="{003DB3E2-55AF-4C7C-B2E7-77E35AFBF8C6}" type="presParOf" srcId="{ABBFD3A5-B1D7-47D0-92AD-F9EB2B710068}" destId="{B93AA83E-9FE6-4BD8-BAA4-277DC2BB6664}" srcOrd="2" destOrd="0" presId="urn:microsoft.com/office/officeart/2018/2/layout/IconVerticalSolidList"/>
    <dgm:cxn modelId="{6258A4E1-76E2-4700-AF31-EB12724DB87A}" type="presParOf" srcId="{ABBFD3A5-B1D7-47D0-92AD-F9EB2B710068}" destId="{5EA0FD24-77BA-4695-A9B3-7E92593B3918}"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103FE9-D75A-40FB-B651-F61DD81C78C9}" type="doc">
      <dgm:prSet loTypeId="urn:microsoft.com/office/officeart/2005/8/layout/vList2#1" loCatId="list" qsTypeId="urn:microsoft.com/office/officeart/2005/8/quickstyle/simple4#1" qsCatId="simple" csTypeId="urn:microsoft.com/office/officeart/2005/8/colors/colorful2#1" csCatId="colorful"/>
      <dgm:spPr/>
      <dgm:t>
        <a:bodyPr/>
        <a:lstStyle/>
        <a:p>
          <a:endParaRPr lang="en-US"/>
        </a:p>
      </dgm:t>
    </dgm:pt>
    <dgm:pt modelId="{6DFD36CA-A21E-450F-9D01-74AA309AAA93}">
      <dgm:prSet/>
      <dgm:spPr/>
      <dgm:t>
        <a:bodyPr/>
        <a:lstStyle/>
        <a:p>
          <a:r>
            <a:rPr lang="en-US"/>
            <a:t>Linear Regression </a:t>
          </a:r>
        </a:p>
      </dgm:t>
    </dgm:pt>
    <dgm:pt modelId="{B6C4300A-BD12-491A-A26A-9C870C417CC3}" cxnId="{1CD03AD2-4C19-44C6-9F6B-1996C7BFAFBE}" type="parTrans">
      <dgm:prSet/>
      <dgm:spPr/>
      <dgm:t>
        <a:bodyPr/>
        <a:lstStyle/>
        <a:p>
          <a:endParaRPr lang="en-US"/>
        </a:p>
      </dgm:t>
    </dgm:pt>
    <dgm:pt modelId="{32BFA665-921D-4F49-AB54-4862BEA5DCFE}" cxnId="{1CD03AD2-4C19-44C6-9F6B-1996C7BFAFBE}" type="sibTrans">
      <dgm:prSet/>
      <dgm:spPr/>
      <dgm:t>
        <a:bodyPr/>
        <a:lstStyle/>
        <a:p>
          <a:endParaRPr lang="en-US"/>
        </a:p>
      </dgm:t>
    </dgm:pt>
    <dgm:pt modelId="{6D48D414-AC6F-43B2-AEA5-64D490B737DE}">
      <dgm:prSet/>
      <dgm:spPr/>
      <dgm:t>
        <a:bodyPr/>
        <a:lstStyle/>
        <a:p>
          <a:r>
            <a:rPr lang="en-US"/>
            <a:t>Decision Tree</a:t>
          </a:r>
        </a:p>
      </dgm:t>
    </dgm:pt>
    <dgm:pt modelId="{181488D6-1D19-456A-A020-36BA109FB747}" cxnId="{E8DEB4FB-3BB4-443F-B758-A296FC1D1D7A}" type="parTrans">
      <dgm:prSet/>
      <dgm:spPr/>
      <dgm:t>
        <a:bodyPr/>
        <a:lstStyle/>
        <a:p>
          <a:endParaRPr lang="en-US"/>
        </a:p>
      </dgm:t>
    </dgm:pt>
    <dgm:pt modelId="{052B883A-2F03-4925-AF86-7738D32A826F}" cxnId="{E8DEB4FB-3BB4-443F-B758-A296FC1D1D7A}" type="sibTrans">
      <dgm:prSet/>
      <dgm:spPr/>
      <dgm:t>
        <a:bodyPr/>
        <a:lstStyle/>
        <a:p>
          <a:endParaRPr lang="en-US"/>
        </a:p>
      </dgm:t>
    </dgm:pt>
    <dgm:pt modelId="{313E79A0-BA82-49E7-BF37-160E83905B09}">
      <dgm:prSet/>
      <dgm:spPr/>
      <dgm:t>
        <a:bodyPr/>
        <a:lstStyle/>
        <a:p>
          <a:r>
            <a:rPr lang="en-US"/>
            <a:t>Random Forest</a:t>
          </a:r>
        </a:p>
      </dgm:t>
    </dgm:pt>
    <dgm:pt modelId="{388F6B46-09B5-4592-AC81-D2E61508EA14}" cxnId="{722D109D-075F-4646-8C97-57C472EF9BD6}" type="parTrans">
      <dgm:prSet/>
      <dgm:spPr/>
      <dgm:t>
        <a:bodyPr/>
        <a:lstStyle/>
        <a:p>
          <a:endParaRPr lang="en-US"/>
        </a:p>
      </dgm:t>
    </dgm:pt>
    <dgm:pt modelId="{8A184C10-5CE8-431A-8D1F-E3FEAD5906D7}" cxnId="{722D109D-075F-4646-8C97-57C472EF9BD6}" type="sibTrans">
      <dgm:prSet/>
      <dgm:spPr/>
      <dgm:t>
        <a:bodyPr/>
        <a:lstStyle/>
        <a:p>
          <a:endParaRPr lang="en-US"/>
        </a:p>
      </dgm:t>
    </dgm:pt>
    <dgm:pt modelId="{0F6117B0-5A93-447B-884B-4269CF4A54D9}" type="pres">
      <dgm:prSet presAssocID="{AB103FE9-D75A-40FB-B651-F61DD81C78C9}" presName="linear" presStyleCnt="0">
        <dgm:presLayoutVars>
          <dgm:animLvl val="lvl"/>
          <dgm:resizeHandles val="exact"/>
        </dgm:presLayoutVars>
      </dgm:prSet>
      <dgm:spPr/>
      <dgm:t>
        <a:bodyPr/>
        <a:lstStyle/>
        <a:p>
          <a:endParaRPr lang="zh-CN" altLang="en-US"/>
        </a:p>
      </dgm:t>
    </dgm:pt>
    <dgm:pt modelId="{A944D222-A4EE-4088-A512-D8615DFF9233}" type="pres">
      <dgm:prSet presAssocID="{6DFD36CA-A21E-450F-9D01-74AA309AAA93}" presName="parentText" presStyleLbl="node1" presStyleIdx="0" presStyleCnt="3">
        <dgm:presLayoutVars>
          <dgm:chMax val="0"/>
          <dgm:bulletEnabled val="1"/>
        </dgm:presLayoutVars>
      </dgm:prSet>
      <dgm:spPr/>
      <dgm:t>
        <a:bodyPr/>
        <a:lstStyle/>
        <a:p>
          <a:endParaRPr lang="zh-CN" altLang="en-US"/>
        </a:p>
      </dgm:t>
    </dgm:pt>
    <dgm:pt modelId="{12EC6FCA-877B-43C3-93BE-3608B92EE9CB}" type="pres">
      <dgm:prSet presAssocID="{32BFA665-921D-4F49-AB54-4862BEA5DCFE}" presName="spacer" presStyleCnt="0"/>
      <dgm:spPr/>
    </dgm:pt>
    <dgm:pt modelId="{C8B395AE-DB73-4498-8A4C-87BB500F37D7}" type="pres">
      <dgm:prSet presAssocID="{6D48D414-AC6F-43B2-AEA5-64D490B737DE}" presName="parentText" presStyleLbl="node1" presStyleIdx="1" presStyleCnt="3">
        <dgm:presLayoutVars>
          <dgm:chMax val="0"/>
          <dgm:bulletEnabled val="1"/>
        </dgm:presLayoutVars>
      </dgm:prSet>
      <dgm:spPr/>
      <dgm:t>
        <a:bodyPr/>
        <a:lstStyle/>
        <a:p>
          <a:endParaRPr lang="zh-CN" altLang="en-US"/>
        </a:p>
      </dgm:t>
    </dgm:pt>
    <dgm:pt modelId="{EC131951-2A50-4E75-A59B-562F63244A2B}" type="pres">
      <dgm:prSet presAssocID="{052B883A-2F03-4925-AF86-7738D32A826F}" presName="spacer" presStyleCnt="0"/>
      <dgm:spPr/>
    </dgm:pt>
    <dgm:pt modelId="{37F270CF-85D0-46DA-A9EB-C00D964B8110}" type="pres">
      <dgm:prSet presAssocID="{313E79A0-BA82-49E7-BF37-160E83905B09}" presName="parentText" presStyleLbl="node1" presStyleIdx="2" presStyleCnt="3">
        <dgm:presLayoutVars>
          <dgm:chMax val="0"/>
          <dgm:bulletEnabled val="1"/>
        </dgm:presLayoutVars>
      </dgm:prSet>
      <dgm:spPr/>
      <dgm:t>
        <a:bodyPr/>
        <a:lstStyle/>
        <a:p>
          <a:endParaRPr lang="zh-CN" altLang="en-US"/>
        </a:p>
      </dgm:t>
    </dgm:pt>
  </dgm:ptLst>
  <dgm:cxnLst>
    <dgm:cxn modelId="{E8DEB4FB-3BB4-443F-B758-A296FC1D1D7A}" srcId="{AB103FE9-D75A-40FB-B651-F61DD81C78C9}" destId="{6D48D414-AC6F-43B2-AEA5-64D490B737DE}" srcOrd="1" destOrd="0" parTransId="{181488D6-1D19-456A-A020-36BA109FB747}" sibTransId="{052B883A-2F03-4925-AF86-7738D32A826F}"/>
    <dgm:cxn modelId="{722D109D-075F-4646-8C97-57C472EF9BD6}" srcId="{AB103FE9-D75A-40FB-B651-F61DD81C78C9}" destId="{313E79A0-BA82-49E7-BF37-160E83905B09}" srcOrd="2" destOrd="0" parTransId="{388F6B46-09B5-4592-AC81-D2E61508EA14}" sibTransId="{8A184C10-5CE8-431A-8D1F-E3FEAD5906D7}"/>
    <dgm:cxn modelId="{8D4E8429-17B6-46C2-9F4F-ABB295A2588E}" type="presOf" srcId="{6D48D414-AC6F-43B2-AEA5-64D490B737DE}" destId="{C8B395AE-DB73-4498-8A4C-87BB500F37D7}" srcOrd="0" destOrd="0" presId="urn:microsoft.com/office/officeart/2005/8/layout/vList2#1"/>
    <dgm:cxn modelId="{AC5881D7-B048-4A82-AA91-A0B53C1E0FF5}" type="presOf" srcId="{AB103FE9-D75A-40FB-B651-F61DD81C78C9}" destId="{0F6117B0-5A93-447B-884B-4269CF4A54D9}" srcOrd="0" destOrd="0" presId="urn:microsoft.com/office/officeart/2005/8/layout/vList2#1"/>
    <dgm:cxn modelId="{521F1C7B-E6A1-4DA1-9FC7-EB3EF78016C5}" type="presOf" srcId="{313E79A0-BA82-49E7-BF37-160E83905B09}" destId="{37F270CF-85D0-46DA-A9EB-C00D964B8110}" srcOrd="0" destOrd="0" presId="urn:microsoft.com/office/officeart/2005/8/layout/vList2#1"/>
    <dgm:cxn modelId="{52531B0B-E9D1-43F2-8DB0-2AAC3FECC57C}" type="presOf" srcId="{6DFD36CA-A21E-450F-9D01-74AA309AAA93}" destId="{A944D222-A4EE-4088-A512-D8615DFF9233}" srcOrd="0" destOrd="0" presId="urn:microsoft.com/office/officeart/2005/8/layout/vList2#1"/>
    <dgm:cxn modelId="{1CD03AD2-4C19-44C6-9F6B-1996C7BFAFBE}" srcId="{AB103FE9-D75A-40FB-B651-F61DD81C78C9}" destId="{6DFD36CA-A21E-450F-9D01-74AA309AAA93}" srcOrd="0" destOrd="0" parTransId="{B6C4300A-BD12-491A-A26A-9C870C417CC3}" sibTransId="{32BFA665-921D-4F49-AB54-4862BEA5DCFE}"/>
    <dgm:cxn modelId="{D51D9DC3-2302-427E-9DF5-C706DC54AEF1}" type="presParOf" srcId="{0F6117B0-5A93-447B-884B-4269CF4A54D9}" destId="{A944D222-A4EE-4088-A512-D8615DFF9233}" srcOrd="0" destOrd="0" presId="urn:microsoft.com/office/officeart/2005/8/layout/vList2#1"/>
    <dgm:cxn modelId="{F82317C3-C547-4697-BAF6-014901065624}" type="presParOf" srcId="{0F6117B0-5A93-447B-884B-4269CF4A54D9}" destId="{12EC6FCA-877B-43C3-93BE-3608B92EE9CB}" srcOrd="1" destOrd="0" presId="urn:microsoft.com/office/officeart/2005/8/layout/vList2#1"/>
    <dgm:cxn modelId="{136ADD1B-2ACF-4281-95BA-B7BE12A8AB27}" type="presParOf" srcId="{0F6117B0-5A93-447B-884B-4269CF4A54D9}" destId="{C8B395AE-DB73-4498-8A4C-87BB500F37D7}" srcOrd="2" destOrd="0" presId="urn:microsoft.com/office/officeart/2005/8/layout/vList2#1"/>
    <dgm:cxn modelId="{AA3F4519-1EFF-466D-A801-A4DCE8A2A885}" type="presParOf" srcId="{0F6117B0-5A93-447B-884B-4269CF4A54D9}" destId="{EC131951-2A50-4E75-A59B-562F63244A2B}" srcOrd="3" destOrd="0" presId="urn:microsoft.com/office/officeart/2005/8/layout/vList2#1"/>
    <dgm:cxn modelId="{4BBF3AE1-9A17-4D01-B902-0BDDAEA4C797}" type="presParOf" srcId="{0F6117B0-5A93-447B-884B-4269CF4A54D9}" destId="{37F270CF-85D0-46DA-A9EB-C00D964B8110}" srcOrd="4" destOrd="0" presId="urn:microsoft.com/office/officeart/2005/8/layout/vList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6389F-0517-4200-8C3C-A8ADC0C82792}">
      <dsp:nvSpPr>
        <dsp:cNvPr id="0" name=""/>
        <dsp:cNvSpPr/>
      </dsp:nvSpPr>
      <dsp:spPr>
        <a:xfrm>
          <a:off x="0" y="1698"/>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A4F080-F6C8-4E44-ADB5-ECF164880362}">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7711F5-798A-4206-A235-8CAFCB1941C4}">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lvl="0" algn="l" defTabSz="977900">
            <a:lnSpc>
              <a:spcPct val="100000"/>
            </a:lnSpc>
            <a:spcBef>
              <a:spcPct val="0"/>
            </a:spcBef>
            <a:spcAft>
              <a:spcPct val="35000"/>
            </a:spcAft>
          </a:pPr>
          <a:r>
            <a:rPr lang="en-US" sz="2200" kern="1200"/>
            <a:t>Introduction</a:t>
          </a:r>
        </a:p>
      </dsp:txBody>
      <dsp:txXfrm>
        <a:off x="994536" y="1698"/>
        <a:ext cx="8623596" cy="861070"/>
      </dsp:txXfrm>
    </dsp:sp>
    <dsp:sp modelId="{4E0402AE-D38D-455A-96C8-780F01C7A4F4}">
      <dsp:nvSpPr>
        <dsp:cNvPr id="0" name=""/>
        <dsp:cNvSpPr/>
      </dsp:nvSpPr>
      <dsp:spPr>
        <a:xfrm>
          <a:off x="0" y="1078036"/>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3F2B4-3613-4917-B364-777CC236D755}">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C2D4CB-16B8-452C-AEA4-E6D85266F48C}">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lvl="0" algn="l" defTabSz="977900">
            <a:lnSpc>
              <a:spcPct val="100000"/>
            </a:lnSpc>
            <a:spcBef>
              <a:spcPct val="0"/>
            </a:spcBef>
            <a:spcAft>
              <a:spcPct val="35000"/>
            </a:spcAft>
          </a:pPr>
          <a:r>
            <a:rPr lang="en-US" sz="2200" kern="1200"/>
            <a:t>Data Analysis</a:t>
          </a:r>
        </a:p>
      </dsp:txBody>
      <dsp:txXfrm>
        <a:off x="994536" y="1078036"/>
        <a:ext cx="8623596" cy="861070"/>
      </dsp:txXfrm>
    </dsp:sp>
    <dsp:sp modelId="{57944864-7B1B-43E7-AB1D-62C13C8C66A7}">
      <dsp:nvSpPr>
        <dsp:cNvPr id="0" name=""/>
        <dsp:cNvSpPr/>
      </dsp:nvSpPr>
      <dsp:spPr>
        <a:xfrm>
          <a:off x="0" y="2154374"/>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60BF2-96CF-4C9B-8B04-25FB0258F7AB}">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07A243-C609-4DA0-BDE2-27C9C018CDAA}">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lvl="0" algn="l" defTabSz="977900">
            <a:lnSpc>
              <a:spcPct val="100000"/>
            </a:lnSpc>
            <a:spcBef>
              <a:spcPct val="0"/>
            </a:spcBef>
            <a:spcAft>
              <a:spcPct val="35000"/>
            </a:spcAft>
          </a:pPr>
          <a:r>
            <a:rPr lang="en-US" sz="2200" kern="1200"/>
            <a:t>Model Building and Evaluation</a:t>
          </a:r>
        </a:p>
      </dsp:txBody>
      <dsp:txXfrm>
        <a:off x="994536" y="2154374"/>
        <a:ext cx="8623596" cy="861070"/>
      </dsp:txXfrm>
    </dsp:sp>
    <dsp:sp modelId="{53C266B8-2AD0-4F0F-A5AB-59BD4F5A3AE1}">
      <dsp:nvSpPr>
        <dsp:cNvPr id="0" name=""/>
        <dsp:cNvSpPr/>
      </dsp:nvSpPr>
      <dsp:spPr>
        <a:xfrm>
          <a:off x="0" y="3230712"/>
          <a:ext cx="9618133" cy="8610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393F19-75C5-4A60-9718-F38BB0039EB9}">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A0FD24-77BA-4695-A9B3-7E92593B3918}">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lvl="0" algn="l" defTabSz="977900">
            <a:lnSpc>
              <a:spcPct val="100000"/>
            </a:lnSpc>
            <a:spcBef>
              <a:spcPct val="0"/>
            </a:spcBef>
            <a:spcAft>
              <a:spcPct val="35000"/>
            </a:spcAft>
          </a:pPr>
          <a:r>
            <a:rPr lang="en-US" sz="2200" kern="1200"/>
            <a:t>Conclusion</a:t>
          </a:r>
        </a:p>
      </dsp:txBody>
      <dsp:txXfrm>
        <a:off x="994536" y="3230712"/>
        <a:ext cx="8623596" cy="861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4D222-A4EE-4088-A512-D8615DFF9233}">
      <dsp:nvSpPr>
        <dsp:cNvPr id="0" name=""/>
        <dsp:cNvSpPr/>
      </dsp:nvSpPr>
      <dsp:spPr>
        <a:xfrm>
          <a:off x="0" y="286950"/>
          <a:ext cx="6628804" cy="1357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US" sz="5800" kern="1200"/>
            <a:t>Linear Regression </a:t>
          </a:r>
        </a:p>
      </dsp:txBody>
      <dsp:txXfrm>
        <a:off x="66253" y="353203"/>
        <a:ext cx="6496298" cy="1224694"/>
      </dsp:txXfrm>
    </dsp:sp>
    <dsp:sp modelId="{C8B395AE-DB73-4498-8A4C-87BB500F37D7}">
      <dsp:nvSpPr>
        <dsp:cNvPr id="0" name=""/>
        <dsp:cNvSpPr/>
      </dsp:nvSpPr>
      <dsp:spPr>
        <a:xfrm>
          <a:off x="0" y="1811190"/>
          <a:ext cx="6628804" cy="13572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US" sz="5800" kern="1200"/>
            <a:t>Decision Tree</a:t>
          </a:r>
        </a:p>
      </dsp:txBody>
      <dsp:txXfrm>
        <a:off x="66253" y="1877443"/>
        <a:ext cx="6496298" cy="1224694"/>
      </dsp:txXfrm>
    </dsp:sp>
    <dsp:sp modelId="{37F270CF-85D0-46DA-A9EB-C00D964B8110}">
      <dsp:nvSpPr>
        <dsp:cNvPr id="0" name=""/>
        <dsp:cNvSpPr/>
      </dsp:nvSpPr>
      <dsp:spPr>
        <a:xfrm>
          <a:off x="0" y="3335430"/>
          <a:ext cx="6628804" cy="13572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US" sz="5800" kern="1200"/>
            <a:t>Random Forest</a:t>
          </a:r>
        </a:p>
      </dsp:txBody>
      <dsp:txXfrm>
        <a:off x="66253" y="3401683"/>
        <a:ext cx="6496298" cy="12246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组 6"/>
          <p:cNvGrpSpPr/>
          <p:nvPr/>
        </p:nvGrpSpPr>
        <p:grpSpPr>
          <a:xfrm>
            <a:off x="0" y="-8467"/>
            <a:ext cx="12192000" cy="6866467"/>
            <a:chOff x="0" y="-8467"/>
            <a:chExt cx="12192000" cy="6866467"/>
          </a:xfrm>
        </p:grpSpPr>
        <p:cxnSp>
          <p:nvCxnSpPr>
            <p:cNvPr id="32" name="直接连接符​​(S)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直接连接符​​(S)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长方形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长方形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等腰三角形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长方形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长方形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长方形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等腰三角形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等腰三角形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p:cNvSpPr>
            <a:spLocks noGrp="1"/>
          </p:cNvSpPr>
          <p:nvPr>
            <p:ph type="ctrTitle"/>
          </p:nvPr>
        </p:nvSpPr>
        <p:spPr>
          <a:xfrm>
            <a:off x="1507067" y="2404534"/>
            <a:ext cx="7766936" cy="1646302"/>
          </a:xfrm>
        </p:spPr>
        <p:txBody>
          <a:bodyPr rtlCol="0" anchor="b">
            <a:noAutofit/>
          </a:bodyPr>
          <a:lstStyle>
            <a:lvl1pPr algn="r">
              <a:defRPr sz="5400">
                <a:solidFill>
                  <a:schemeClr val="accent1"/>
                </a:solidFill>
              </a:defRPr>
            </a:lvl1pPr>
          </a:lstStyle>
          <a:p>
            <a:pPr rtl="0"/>
            <a:r>
              <a:rPr lang="en-US"/>
              <a:t>单击此处编辑母版标题样式</a:t>
            </a:r>
            <a:endParaRPr lang="en-US" dirty="0"/>
          </a:p>
        </p:txBody>
      </p:sp>
      <p:sp>
        <p:nvSpPr>
          <p:cNvPr id="3" name="副标题 2"/>
          <p:cNvSpPr>
            <a:spLocks noGrp="1"/>
          </p:cNvSpPr>
          <p:nvPr>
            <p:ph type="subTitle" idx="1" hasCustomPrompt="1"/>
          </p:nvPr>
        </p:nvSpPr>
        <p:spPr>
          <a:xfrm>
            <a:off x="1507067" y="4050833"/>
            <a:ext cx="7766936" cy="1096899"/>
          </a:xfrm>
        </p:spPr>
        <p:txBody>
          <a:bodyPr rtlCol="0"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a:t>单击以编辑母版副标题样式</a:t>
            </a:r>
            <a:endParaRPr lang="en-US" dirty="0"/>
          </a:p>
        </p:txBody>
      </p:sp>
      <p:sp>
        <p:nvSpPr>
          <p:cNvPr id="4" name="日期占位符 3"/>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677335" y="609600"/>
            <a:ext cx="8596668" cy="3403600"/>
          </a:xfrm>
        </p:spPr>
        <p:txBody>
          <a:bodyPr rtlCol="0" anchor="ctr">
            <a:normAutofit/>
          </a:bodyPr>
          <a:lstStyle>
            <a:lvl1pPr algn="l">
              <a:defRPr sz="4400" b="0" cap="none"/>
            </a:lvl1pPr>
          </a:lstStyle>
          <a:p>
            <a:pPr rtl="0"/>
            <a:r>
              <a:rPr lang="en-US"/>
              <a:t>单击此处编辑母版标题样式</a:t>
            </a:r>
            <a:endParaRPr lang="en-US" dirty="0"/>
          </a:p>
        </p:txBody>
      </p:sp>
      <p:sp>
        <p:nvSpPr>
          <p:cNvPr id="3" name="文本占位符 2"/>
          <p:cNvSpPr>
            <a:spLocks noGrp="1"/>
          </p:cNvSpPr>
          <p:nvPr>
            <p:ph type="body" idx="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单击此处编辑母版文本样式</a:t>
            </a:r>
            <a:endParaRPr lang="en-US"/>
          </a:p>
        </p:txBody>
      </p:sp>
      <p:sp>
        <p:nvSpPr>
          <p:cNvPr id="4" name="日期占位符 3"/>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述">
    <p:spTree>
      <p:nvGrpSpPr>
        <p:cNvPr id="1" name=""/>
        <p:cNvGrpSpPr/>
        <p:nvPr/>
      </p:nvGrpSpPr>
      <p:grpSpPr>
        <a:xfrm>
          <a:off x="0" y="0"/>
          <a:ext cx="0" cy="0"/>
          <a:chOff x="0" y="0"/>
          <a:chExt cx="0" cy="0"/>
        </a:xfrm>
      </p:grpSpPr>
      <p:sp>
        <p:nvSpPr>
          <p:cNvPr id="2" name="标题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en-US"/>
              <a:t>单击此处编辑母版标题样式</a:t>
            </a:r>
            <a:endParaRPr lang="en-US" dirty="0"/>
          </a:p>
        </p:txBody>
      </p:sp>
      <p:sp>
        <p:nvSpPr>
          <p:cNvPr id="23" name="文本占位符 9"/>
          <p:cNvSpPr>
            <a:spLocks noGrp="1"/>
          </p:cNvSpPr>
          <p:nvPr>
            <p:ph type="body" sz="quarter" idx="13"/>
          </p:nvPr>
        </p:nvSpPr>
        <p:spPr>
          <a:xfrm>
            <a:off x="1366139" y="3632200"/>
            <a:ext cx="722452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US"/>
              <a:t>单击此处编辑母版文本样式</a:t>
            </a:r>
            <a:endParaRPr lang="en-US"/>
          </a:p>
        </p:txBody>
      </p:sp>
      <p:sp>
        <p:nvSpPr>
          <p:cNvPr id="3" name="文本占位符 2"/>
          <p:cNvSpPr>
            <a:spLocks noGrp="1"/>
          </p:cNvSpPr>
          <p:nvPr>
            <p:ph type="body" idx="1"/>
          </p:nvPr>
        </p:nvSpPr>
        <p:spPr>
          <a:xfrm>
            <a:off x="677335" y="4470400"/>
            <a:ext cx="8596668" cy="1570962"/>
          </a:xfrm>
        </p:spPr>
        <p:txBody>
          <a:bodyPr rtlCol="0"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单击此处编辑母版文本样式</a:t>
            </a:r>
            <a:endParaRPr lang="en-US"/>
          </a:p>
        </p:txBody>
      </p:sp>
      <p:sp>
        <p:nvSpPr>
          <p:cNvPr id="4" name="日期占位符 3"/>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D57F1E4F-1CFF-5643-939E-217C01CDF565}" type="slidenum">
              <a:rPr lang="en-US" dirty="0"/>
            </a:fld>
            <a:endParaRPr lang="en-US" dirty="0"/>
          </a:p>
        </p:txBody>
      </p:sp>
      <p:sp>
        <p:nvSpPr>
          <p:cNvPr id="20" name="文本框 19"/>
          <p:cNvSpPr txBox="1"/>
          <p:nvPr/>
        </p:nvSpPr>
        <p:spPr>
          <a:xfrm>
            <a:off x="541870" y="790378"/>
            <a:ext cx="609600" cy="584776"/>
          </a:xfrm>
          <a:prstGeom prst="rect">
            <a:avLst/>
          </a:prstGeom>
        </p:spPr>
        <p:txBody>
          <a:bodyPr vert="horz" lIns="91440" tIns="45720" rIns="91440" bIns="45720" rtlCol="0" anchor="ctr">
            <a:noAutofit/>
          </a:bodyPr>
          <a:lstStyle/>
          <a:p>
            <a:pPr lvl="0" rtl="0"/>
            <a:r>
              <a:rPr lang="en-US" sz="8000">
                <a:ln w="3175" cmpd="sng">
                  <a:noFill/>
                </a:ln>
                <a:solidFill>
                  <a:schemeClr val="accent1">
                    <a:lumMod val="60000"/>
                    <a:lumOff val="40000"/>
                  </a:schemeClr>
                </a:solidFill>
                <a:effectLst/>
                <a:latin typeface="Arial" panose="020B0604020202090204"/>
              </a:rPr>
              <a:t>“</a:t>
            </a:r>
            <a:endParaRPr lang="en-US" sz="8000">
              <a:ln w="3175" cmpd="sng">
                <a:noFill/>
              </a:ln>
              <a:solidFill>
                <a:schemeClr val="accent1">
                  <a:lumMod val="60000"/>
                  <a:lumOff val="40000"/>
                </a:schemeClr>
              </a:solidFill>
              <a:effectLst/>
              <a:latin typeface="Arial" panose="020B0604020202090204"/>
            </a:endParaRPr>
          </a:p>
        </p:txBody>
      </p:sp>
      <p:sp>
        <p:nvSpPr>
          <p:cNvPr id="22" name="文本框 21"/>
          <p:cNvSpPr txBox="1"/>
          <p:nvPr/>
        </p:nvSpPr>
        <p:spPr>
          <a:xfrm>
            <a:off x="8893011" y="2886556"/>
            <a:ext cx="609600" cy="584776"/>
          </a:xfrm>
          <a:prstGeom prst="rect">
            <a:avLst/>
          </a:prstGeom>
        </p:spPr>
        <p:txBody>
          <a:bodyPr vert="horz" lIns="91440" tIns="45720" rIns="91440" bIns="45720" rtlCol="0" anchor="ctr">
            <a:noAutofit/>
          </a:bodyPr>
          <a:lstStyle/>
          <a:p>
            <a:pPr lvl="0" rtl="0"/>
            <a:r>
              <a:rPr lang="en-US" sz="8000">
                <a:ln w="3175" cmpd="sng">
                  <a:noFill/>
                </a:ln>
                <a:solidFill>
                  <a:schemeClr val="accent1">
                    <a:lumMod val="60000"/>
                    <a:lumOff val="40000"/>
                  </a:schemeClr>
                </a:solidFill>
                <a:latin typeface="Arial" panose="020B0604020202090204"/>
              </a:rPr>
              <a:t>”</a:t>
            </a:r>
            <a:endParaRPr lang="en-US" dirty="0">
              <a:solidFill>
                <a:schemeClr val="accent1">
                  <a:lumMod val="60000"/>
                  <a:lumOff val="40000"/>
                </a:schemeClr>
              </a:solidFill>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677335" y="1931988"/>
            <a:ext cx="8596668" cy="2595460"/>
          </a:xfrm>
        </p:spPr>
        <p:txBody>
          <a:bodyPr rtlCol="0" anchor="b">
            <a:normAutofit/>
          </a:bodyPr>
          <a:lstStyle>
            <a:lvl1pPr algn="l">
              <a:defRPr sz="4400" b="0" cap="none"/>
            </a:lvl1pPr>
          </a:lstStyle>
          <a:p>
            <a:pPr rtl="0"/>
            <a:r>
              <a:rPr lang="en-US"/>
              <a:t>单击此处编辑母版标题样式</a:t>
            </a:r>
            <a:endParaRPr lang="en-US" dirty="0"/>
          </a:p>
        </p:txBody>
      </p:sp>
      <p:sp>
        <p:nvSpPr>
          <p:cNvPr id="3" name="文本占位符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单击此处编辑母版文本样式</a:t>
            </a:r>
            <a:endParaRPr lang="en-US"/>
          </a:p>
        </p:txBody>
      </p:sp>
      <p:sp>
        <p:nvSpPr>
          <p:cNvPr id="4" name="日期占位符 3"/>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名片">
    <p:spTree>
      <p:nvGrpSpPr>
        <p:cNvPr id="1" name=""/>
        <p:cNvGrpSpPr/>
        <p:nvPr/>
      </p:nvGrpSpPr>
      <p:grpSpPr>
        <a:xfrm>
          <a:off x="0" y="0"/>
          <a:ext cx="0" cy="0"/>
          <a:chOff x="0" y="0"/>
          <a:chExt cx="0" cy="0"/>
        </a:xfrm>
      </p:grpSpPr>
      <p:sp>
        <p:nvSpPr>
          <p:cNvPr id="2" name="标题 1"/>
          <p:cNvSpPr>
            <a:spLocks noGrp="1"/>
          </p:cNvSpPr>
          <p:nvPr>
            <p:ph type="title"/>
          </p:nvPr>
        </p:nvSpPr>
        <p:spPr>
          <a:xfrm>
            <a:off x="931334" y="609600"/>
            <a:ext cx="8094134" cy="3022600"/>
          </a:xfrm>
        </p:spPr>
        <p:txBody>
          <a:bodyPr rtlCol="0" anchor="ctr">
            <a:normAutofit/>
          </a:bodyPr>
          <a:lstStyle>
            <a:lvl1pPr algn="l">
              <a:defRPr sz="4400" b="0" cap="none"/>
            </a:lvl1pPr>
          </a:lstStyle>
          <a:p>
            <a:pPr rtl="0"/>
            <a:r>
              <a:rPr lang="en-US"/>
              <a:t>单击此处编辑母版标题样式</a:t>
            </a:r>
            <a:endParaRPr lang="en-US" dirty="0"/>
          </a:p>
        </p:txBody>
      </p:sp>
      <p:sp>
        <p:nvSpPr>
          <p:cNvPr id="23" name="文本占位符 9"/>
          <p:cNvSpPr>
            <a:spLocks noGrp="1"/>
          </p:cNvSpPr>
          <p:nvPr>
            <p:ph type="body" sz="quarter" idx="13"/>
          </p:nvPr>
        </p:nvSpPr>
        <p:spPr>
          <a:xfrm>
            <a:off x="677332" y="4013200"/>
            <a:ext cx="8596669" cy="514248"/>
          </a:xfrm>
        </p:spPr>
        <p:txBody>
          <a:bodyPr rtlCol="0"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US"/>
              <a:t>单击此处编辑母版文本样式</a:t>
            </a:r>
            <a:endParaRPr lang="en-US"/>
          </a:p>
        </p:txBody>
      </p:sp>
      <p:sp>
        <p:nvSpPr>
          <p:cNvPr id="3" name="文本占位符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单击此处编辑母版文本样式</a:t>
            </a:r>
            <a:endParaRPr lang="en-US"/>
          </a:p>
        </p:txBody>
      </p:sp>
      <p:sp>
        <p:nvSpPr>
          <p:cNvPr id="4" name="日期占位符 3"/>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D57F1E4F-1CFF-5643-939E-217C01CDF565}" type="slidenum">
              <a:rPr lang="en-US" dirty="0"/>
            </a:fld>
            <a:endParaRPr lang="en-US" dirty="0"/>
          </a:p>
        </p:txBody>
      </p:sp>
      <p:sp>
        <p:nvSpPr>
          <p:cNvPr id="24" name="文本框 23"/>
          <p:cNvSpPr txBox="1"/>
          <p:nvPr/>
        </p:nvSpPr>
        <p:spPr>
          <a:xfrm>
            <a:off x="541870" y="790378"/>
            <a:ext cx="609600" cy="584776"/>
          </a:xfrm>
          <a:prstGeom prst="rect">
            <a:avLst/>
          </a:prstGeom>
        </p:spPr>
        <p:txBody>
          <a:bodyPr vert="horz" lIns="91440" tIns="45720" rIns="91440" bIns="45720" rtlCol="0" anchor="ctr">
            <a:noAutofit/>
          </a:bodyPr>
          <a:lstStyle/>
          <a:p>
            <a:pPr lvl="0" rtl="0"/>
            <a:r>
              <a:rPr lang="en-US" sz="8000">
                <a:ln w="3175" cmpd="sng">
                  <a:noFill/>
                </a:ln>
                <a:solidFill>
                  <a:schemeClr val="accent1">
                    <a:lumMod val="60000"/>
                    <a:lumOff val="40000"/>
                  </a:schemeClr>
                </a:solidFill>
                <a:effectLst/>
                <a:latin typeface="Arial" panose="020B0604020202090204"/>
              </a:rPr>
              <a:t>“</a:t>
            </a:r>
            <a:endParaRPr lang="en-US" sz="8000">
              <a:ln w="3175" cmpd="sng">
                <a:noFill/>
              </a:ln>
              <a:solidFill>
                <a:schemeClr val="accent1">
                  <a:lumMod val="60000"/>
                  <a:lumOff val="40000"/>
                </a:schemeClr>
              </a:solidFill>
              <a:effectLst/>
              <a:latin typeface="Arial" panose="020B0604020202090204"/>
            </a:endParaRPr>
          </a:p>
        </p:txBody>
      </p:sp>
      <p:sp>
        <p:nvSpPr>
          <p:cNvPr id="25" name="文本框 24"/>
          <p:cNvSpPr txBox="1"/>
          <p:nvPr/>
        </p:nvSpPr>
        <p:spPr>
          <a:xfrm>
            <a:off x="8893011" y="2886556"/>
            <a:ext cx="609600" cy="584776"/>
          </a:xfrm>
          <a:prstGeom prst="rect">
            <a:avLst/>
          </a:prstGeom>
        </p:spPr>
        <p:txBody>
          <a:bodyPr vert="horz" lIns="91440" tIns="45720" rIns="91440" bIns="45720" rtlCol="0" anchor="ctr">
            <a:noAutofit/>
          </a:bodyPr>
          <a:lstStyle/>
          <a:p>
            <a:pPr lvl="0" rtl="0"/>
            <a:r>
              <a:rPr lang="en-US" sz="8000">
                <a:ln w="3175" cmpd="sng">
                  <a:noFill/>
                </a:ln>
                <a:solidFill>
                  <a:schemeClr val="accent1">
                    <a:lumMod val="60000"/>
                    <a:lumOff val="40000"/>
                  </a:schemeClr>
                </a:solidFill>
                <a:effectLst/>
                <a:latin typeface="Arial" panose="020B0604020202090204"/>
              </a:rPr>
              <a:t>”</a:t>
            </a:r>
            <a:endParaRPr lang="en-US" sz="8000">
              <a:ln w="3175" cmpd="sng">
                <a:noFill/>
              </a:ln>
              <a:solidFill>
                <a:schemeClr val="accent1">
                  <a:lumMod val="60000"/>
                  <a:lumOff val="40000"/>
                </a:schemeClr>
              </a:solidFill>
              <a:effectLst/>
              <a:latin typeface="Arial" panose="020B060402020209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或 False">
    <p:spTree>
      <p:nvGrpSpPr>
        <p:cNvPr id="1" name=""/>
        <p:cNvGrpSpPr/>
        <p:nvPr/>
      </p:nvGrpSpPr>
      <p:grpSpPr>
        <a:xfrm>
          <a:off x="0" y="0"/>
          <a:ext cx="0" cy="0"/>
          <a:chOff x="0" y="0"/>
          <a:chExt cx="0" cy="0"/>
        </a:xfrm>
      </p:grpSpPr>
      <p:sp>
        <p:nvSpPr>
          <p:cNvPr id="2" name="标题 1"/>
          <p:cNvSpPr>
            <a:spLocks noGrp="1"/>
          </p:cNvSpPr>
          <p:nvPr>
            <p:ph type="title"/>
          </p:nvPr>
        </p:nvSpPr>
        <p:spPr>
          <a:xfrm>
            <a:off x="685799" y="609600"/>
            <a:ext cx="8588203" cy="3022600"/>
          </a:xfrm>
        </p:spPr>
        <p:txBody>
          <a:bodyPr rtlCol="0" anchor="ctr">
            <a:normAutofit/>
          </a:bodyPr>
          <a:lstStyle>
            <a:lvl1pPr algn="l">
              <a:defRPr sz="4400" b="0" cap="none"/>
            </a:lvl1pPr>
          </a:lstStyle>
          <a:p>
            <a:pPr rtl="0"/>
            <a:r>
              <a:rPr lang="en-US"/>
              <a:t>单击此处编辑母版标题样式</a:t>
            </a:r>
            <a:endParaRPr lang="en-US" dirty="0"/>
          </a:p>
        </p:txBody>
      </p:sp>
      <p:sp>
        <p:nvSpPr>
          <p:cNvPr id="23" name="文本占位符 9"/>
          <p:cNvSpPr>
            <a:spLocks noGrp="1"/>
          </p:cNvSpPr>
          <p:nvPr>
            <p:ph type="body" sz="quarter" idx="13"/>
          </p:nvPr>
        </p:nvSpPr>
        <p:spPr>
          <a:xfrm>
            <a:off x="677332" y="4013200"/>
            <a:ext cx="8596669" cy="514248"/>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n-US"/>
              <a:t>单击此处编辑母版文本样式</a:t>
            </a:r>
            <a:endParaRPr lang="en-US"/>
          </a:p>
        </p:txBody>
      </p:sp>
      <p:sp>
        <p:nvSpPr>
          <p:cNvPr id="3" name="文本占位符 2"/>
          <p:cNvSpPr>
            <a:spLocks noGrp="1"/>
          </p:cNvSpPr>
          <p:nvPr>
            <p:ph type="body" idx="1"/>
          </p:nvPr>
        </p:nvSpPr>
        <p:spPr>
          <a:xfrm>
            <a:off x="677335" y="4527448"/>
            <a:ext cx="8596668" cy="1513914"/>
          </a:xfrm>
        </p:spPr>
        <p:txBody>
          <a:bodyPr rtlCol="0"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单击此处编辑母版文本样式</a:t>
            </a:r>
            <a:endParaRPr lang="en-US"/>
          </a:p>
        </p:txBody>
      </p:sp>
      <p:sp>
        <p:nvSpPr>
          <p:cNvPr id="4" name="日期占位符 3"/>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t>单击此处编辑母版标题样式</a:t>
            </a:r>
            <a:endParaRPr lang="en-US" dirty="0"/>
          </a:p>
        </p:txBody>
      </p:sp>
      <p:sp>
        <p:nvSpPr>
          <p:cNvPr id="3" name="垂直文本占位符 2"/>
          <p:cNvSpPr>
            <a:spLocks noGrp="1"/>
          </p:cNvSpPr>
          <p:nvPr>
            <p:ph type="body" orient="vert" idx="1"/>
          </p:nvPr>
        </p:nvSpPr>
        <p:spPr/>
        <p:txBody>
          <a:bodyPr vert="eaVert" rtlCol="0"/>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4" name="日期占位符 3"/>
          <p:cNvSpPr>
            <a:spLocks noGrp="1"/>
          </p:cNvSpPr>
          <p:nvPr>
            <p:ph type="dt" sz="half" idx="10"/>
          </p:nvPr>
        </p:nvSpPr>
        <p:spPr/>
        <p:txBody>
          <a:bodyPr rtlCol="0"/>
          <a:lstStyle/>
          <a:p>
            <a:pPr rtl="0"/>
            <a:fld id="{55C6B4A9-1611-4792-9094-5F34BCA07E0B}"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967673" y="609599"/>
            <a:ext cx="1304743" cy="5251451"/>
          </a:xfrm>
        </p:spPr>
        <p:txBody>
          <a:bodyPr vert="eaVert" rtlCol="0" anchor="ctr"/>
          <a:lstStyle/>
          <a:p>
            <a:pPr rtl="0"/>
            <a:r>
              <a:rPr lang="en-US"/>
              <a:t>单击此处编辑母版标题样式</a:t>
            </a:r>
            <a:endParaRPr lang="en-US" dirty="0"/>
          </a:p>
        </p:txBody>
      </p:sp>
      <p:sp>
        <p:nvSpPr>
          <p:cNvPr id="3" name="垂直文本占位符 2"/>
          <p:cNvSpPr>
            <a:spLocks noGrp="1"/>
          </p:cNvSpPr>
          <p:nvPr>
            <p:ph type="body" orient="vert" idx="1"/>
          </p:nvPr>
        </p:nvSpPr>
        <p:spPr>
          <a:xfrm>
            <a:off x="677335" y="609600"/>
            <a:ext cx="7060150" cy="5251450"/>
          </a:xfrm>
        </p:spPr>
        <p:txBody>
          <a:bodyPr vert="eaVert" rtlCol="0"/>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4" name="日期占位符 3"/>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lvl1pPr>
              <a:defRPr sz="3600"/>
            </a:lvl1pPr>
          </a:lstStyle>
          <a:p>
            <a:pPr rtl="0"/>
            <a:r>
              <a:rPr lang="en-US"/>
              <a:t>单击此处编辑母版标题样式</a:t>
            </a:r>
            <a:endParaRPr lang="en-US" dirty="0"/>
          </a:p>
        </p:txBody>
      </p:sp>
      <p:sp>
        <p:nvSpPr>
          <p:cNvPr id="3" name="内容占位符 2"/>
          <p:cNvSpPr>
            <a:spLocks noGrp="1"/>
          </p:cNvSpPr>
          <p:nvPr>
            <p:ph idx="1"/>
          </p:nvPr>
        </p:nvSpPr>
        <p:spPr/>
        <p:txBody>
          <a:bodyPr rtlCol="0"/>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4" name="日期占位符 3"/>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7335" y="2700867"/>
            <a:ext cx="8596668" cy="1826581"/>
          </a:xfrm>
        </p:spPr>
        <p:txBody>
          <a:bodyPr rtlCol="0" anchor="b"/>
          <a:lstStyle>
            <a:lvl1pPr algn="l">
              <a:defRPr sz="4000" b="0" cap="none"/>
            </a:lvl1pPr>
          </a:lstStyle>
          <a:p>
            <a:pPr rtl="0"/>
            <a:r>
              <a:rPr lang="en-US"/>
              <a:t>单击此处编辑母版标题样式</a:t>
            </a:r>
            <a:endParaRPr lang="en-US" dirty="0"/>
          </a:p>
        </p:txBody>
      </p:sp>
      <p:sp>
        <p:nvSpPr>
          <p:cNvPr id="3" name="文本占位符 2"/>
          <p:cNvSpPr>
            <a:spLocks noGrp="1"/>
          </p:cNvSpPr>
          <p:nvPr>
            <p:ph type="body" idx="1"/>
          </p:nvPr>
        </p:nvSpPr>
        <p:spPr>
          <a:xfrm>
            <a:off x="677335" y="4527448"/>
            <a:ext cx="8596668" cy="860400"/>
          </a:xfrm>
        </p:spPr>
        <p:txBody>
          <a:bodyPr rtlCol="0"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单击此处编辑母版文本样式</a:t>
            </a:r>
            <a:endParaRPr lang="en-US"/>
          </a:p>
        </p:txBody>
      </p:sp>
      <p:sp>
        <p:nvSpPr>
          <p:cNvPr id="4" name="日期占位符 3"/>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t>单击此处编辑母版标题样式</a:t>
            </a:r>
            <a:endParaRPr lang="en-US" dirty="0"/>
          </a:p>
        </p:txBody>
      </p:sp>
      <p:sp>
        <p:nvSpPr>
          <p:cNvPr id="3" name="内容占位符 2"/>
          <p:cNvSpPr>
            <a:spLocks noGrp="1"/>
          </p:cNvSpPr>
          <p:nvPr>
            <p:ph sz="half" idx="1"/>
          </p:nvPr>
        </p:nvSpPr>
        <p:spPr>
          <a:xfrm>
            <a:off x="677334" y="2160589"/>
            <a:ext cx="4184035" cy="3880772"/>
          </a:xfrm>
        </p:spPr>
        <p:txBody>
          <a:bodyPr rtlCol="0"/>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4" name="内容占位符 3"/>
          <p:cNvSpPr>
            <a:spLocks noGrp="1"/>
          </p:cNvSpPr>
          <p:nvPr>
            <p:ph sz="half" idx="2"/>
          </p:nvPr>
        </p:nvSpPr>
        <p:spPr>
          <a:xfrm>
            <a:off x="5089970" y="2160589"/>
            <a:ext cx="4184034" cy="3880773"/>
          </a:xfrm>
        </p:spPr>
        <p:txBody>
          <a:bodyPr rtlCol="0"/>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5" name="日期占位符 4"/>
          <p:cNvSpPr>
            <a:spLocks noGrp="1"/>
          </p:cNvSpPr>
          <p:nvPr>
            <p:ph type="dt" sz="half" idx="10"/>
          </p:nvPr>
        </p:nvSpPr>
        <p:spPr/>
        <p:txBody>
          <a:bodyPr rtlCol="0"/>
          <a:lstStyle/>
          <a:p>
            <a:pPr rtl="0"/>
            <a:fld id="{EB712588-04B1-427B-82EE-E8DB90309F08}" type="datetimeFigureOut">
              <a:rPr lang="en-US" dirty="0"/>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en-US"/>
              <a:t>单击此处编辑母版标题样式</a:t>
            </a:r>
            <a:endParaRPr lang="en-US" dirty="0"/>
          </a:p>
        </p:txBody>
      </p:sp>
      <p:sp>
        <p:nvSpPr>
          <p:cNvPr id="3" name="文本占位符 2"/>
          <p:cNvSpPr>
            <a:spLocks noGrp="1"/>
          </p:cNvSpPr>
          <p:nvPr>
            <p:ph type="body" idx="1"/>
          </p:nvPr>
        </p:nvSpPr>
        <p:spPr>
          <a:xfrm>
            <a:off x="675745" y="2160983"/>
            <a:ext cx="4185623"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单击此处编辑母版文本样式</a:t>
            </a:r>
            <a:endParaRPr lang="en-US"/>
          </a:p>
        </p:txBody>
      </p:sp>
      <p:sp>
        <p:nvSpPr>
          <p:cNvPr id="4" name="内容占位符 3"/>
          <p:cNvSpPr>
            <a:spLocks noGrp="1"/>
          </p:cNvSpPr>
          <p:nvPr>
            <p:ph sz="half" idx="2"/>
          </p:nvPr>
        </p:nvSpPr>
        <p:spPr>
          <a:xfrm>
            <a:off x="675745" y="2737245"/>
            <a:ext cx="4185623" cy="3304117"/>
          </a:xfrm>
        </p:spPr>
        <p:txBody>
          <a:bodyPr rtlCol="0">
            <a:normAutofit/>
          </a:bodyPr>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5" name="文本占位符 4"/>
          <p:cNvSpPr>
            <a:spLocks noGrp="1"/>
          </p:cNvSpPr>
          <p:nvPr>
            <p:ph type="body" sz="quarter" idx="3"/>
          </p:nvPr>
        </p:nvSpPr>
        <p:spPr>
          <a:xfrm>
            <a:off x="5088383" y="2160983"/>
            <a:ext cx="4185618"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单击此处编辑母版文本样式</a:t>
            </a:r>
            <a:endParaRPr lang="en-US"/>
          </a:p>
        </p:txBody>
      </p:sp>
      <p:sp>
        <p:nvSpPr>
          <p:cNvPr id="6" name="内容占位符 5"/>
          <p:cNvSpPr>
            <a:spLocks noGrp="1"/>
          </p:cNvSpPr>
          <p:nvPr>
            <p:ph sz="quarter" idx="4"/>
          </p:nvPr>
        </p:nvSpPr>
        <p:spPr>
          <a:xfrm>
            <a:off x="5088384" y="2737245"/>
            <a:ext cx="4185617" cy="3304117"/>
          </a:xfrm>
        </p:spPr>
        <p:txBody>
          <a:bodyPr rtlCol="0">
            <a:normAutofit/>
          </a:bodyPr>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7" name="日期占位符 6"/>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320800"/>
          </a:xfrm>
        </p:spPr>
        <p:txBody>
          <a:bodyPr rtlCol="0"/>
          <a:lstStyle/>
          <a:p>
            <a:pPr rtl="0"/>
            <a:r>
              <a:rPr 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677334" y="1498604"/>
            <a:ext cx="3854528" cy="1278466"/>
          </a:xfrm>
        </p:spPr>
        <p:txBody>
          <a:bodyPr rtlCol="0" anchor="b">
            <a:normAutofit/>
          </a:bodyPr>
          <a:lstStyle>
            <a:lvl1pPr>
              <a:defRPr sz="2000"/>
            </a:lvl1pPr>
          </a:lstStyle>
          <a:p>
            <a:pPr rtl="0"/>
            <a:r>
              <a:rPr lang="en-US"/>
              <a:t>单击此处编辑母版标题样式</a:t>
            </a:r>
            <a:endParaRPr lang="en-US" dirty="0"/>
          </a:p>
        </p:txBody>
      </p:sp>
      <p:sp>
        <p:nvSpPr>
          <p:cNvPr id="3" name="内容占位符 2"/>
          <p:cNvSpPr>
            <a:spLocks noGrp="1"/>
          </p:cNvSpPr>
          <p:nvPr>
            <p:ph idx="1"/>
          </p:nvPr>
        </p:nvSpPr>
        <p:spPr>
          <a:xfrm>
            <a:off x="4760461" y="514924"/>
            <a:ext cx="4513541" cy="5526437"/>
          </a:xfrm>
        </p:spPr>
        <p:txBody>
          <a:bodyPr rtlCol="0">
            <a:normAutofit/>
          </a:bodyPr>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4" name="文本占位符 3"/>
          <p:cNvSpPr>
            <a:spLocks noGrp="1"/>
          </p:cNvSpPr>
          <p:nvPr>
            <p:ph type="body" sz="half" idx="2"/>
          </p:nvPr>
        </p:nvSpPr>
        <p:spPr>
          <a:xfrm>
            <a:off x="677334" y="2777069"/>
            <a:ext cx="3854528" cy="2584449"/>
          </a:xfrm>
        </p:spPr>
        <p:txBody>
          <a:bodyPr rtlCol="0">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rtl="0"/>
            <a:r>
              <a:rPr lang="en-US"/>
              <a:t>单击此处编辑母版文本样式</a:t>
            </a:r>
            <a:endParaRPr lang="en-US"/>
          </a:p>
        </p:txBody>
      </p:sp>
      <p:sp>
        <p:nvSpPr>
          <p:cNvPr id="5" name="日期占位符 4"/>
          <p:cNvSpPr>
            <a:spLocks noGrp="1"/>
          </p:cNvSpPr>
          <p:nvPr>
            <p:ph type="dt" sz="half" idx="10"/>
          </p:nvPr>
        </p:nvSpPr>
        <p:spPr/>
        <p:txBody>
          <a:bodyPr rtlCol="0"/>
          <a:lstStyle/>
          <a:p>
            <a:pPr rtl="0"/>
            <a:fld id="{42A54C80-263E-416B-A8E0-580EDEADCBDC}" type="datetimeFigureOut">
              <a:rPr lang="en-US" dirty="0"/>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677334" y="4800600"/>
            <a:ext cx="8596667" cy="566738"/>
          </a:xfrm>
        </p:spPr>
        <p:txBody>
          <a:bodyPr rtlCol="0" anchor="b">
            <a:normAutofit/>
          </a:bodyPr>
          <a:lstStyle>
            <a:lvl1pPr algn="l">
              <a:defRPr sz="2400" b="0"/>
            </a:lvl1pPr>
          </a:lstStyle>
          <a:p>
            <a:pPr rtl="0"/>
            <a:r>
              <a:rPr lang="en-US"/>
              <a:t>单击此处编辑母版标题样式</a:t>
            </a:r>
            <a:endParaRPr lang="en-US" dirty="0"/>
          </a:p>
        </p:txBody>
      </p:sp>
      <p:sp>
        <p:nvSpPr>
          <p:cNvPr id="3" name="图片占位符 2"/>
          <p:cNvSpPr>
            <a:spLocks noGrp="1" noChangeAspect="1"/>
          </p:cNvSpPr>
          <p:nvPr>
            <p:ph type="pic" idx="1" hasCustomPrompt="1"/>
          </p:nvPr>
        </p:nvSpPr>
        <p:spPr>
          <a:xfrm>
            <a:off x="677334" y="609600"/>
            <a:ext cx="8596668" cy="3845718"/>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a:t>单击图标以添加图片</a:t>
            </a:r>
            <a:endParaRPr lang="en-US" dirty="0"/>
          </a:p>
        </p:txBody>
      </p:sp>
      <p:sp>
        <p:nvSpPr>
          <p:cNvPr id="4" name="文本占位符 3"/>
          <p:cNvSpPr>
            <a:spLocks noGrp="1"/>
          </p:cNvSpPr>
          <p:nvPr>
            <p:ph type="body" sz="half" idx="2"/>
          </p:nvPr>
        </p:nvSpPr>
        <p:spPr>
          <a:xfrm>
            <a:off x="677334" y="5367338"/>
            <a:ext cx="8596667" cy="674024"/>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单击此处编辑母版文本样式</a:t>
            </a:r>
            <a:endParaRPr lang="en-US"/>
          </a:p>
        </p:txBody>
      </p:sp>
      <p:sp>
        <p:nvSpPr>
          <p:cNvPr id="5" name="日期占位符 4"/>
          <p:cNvSpPr>
            <a:spLocks noGrp="1"/>
          </p:cNvSpPr>
          <p:nvPr>
            <p:ph type="dt" sz="half" idx="10"/>
          </p:nvPr>
        </p:nvSpPr>
        <p:spPr/>
        <p:txBody>
          <a:bodyPr rtlCol="0"/>
          <a:lstStyle/>
          <a:p>
            <a:pPr rtl="0"/>
            <a:fld id="{B61BEF0D-F0BB-DE4B-95CE-6DB70DBA9567}" type="datetimeFigureOut">
              <a:rPr lang="en-US" dirty="0"/>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 6"/>
          <p:cNvGrpSpPr/>
          <p:nvPr/>
        </p:nvGrpSpPr>
        <p:grpSpPr>
          <a:xfrm>
            <a:off x="0" y="-8467"/>
            <a:ext cx="12192000" cy="6866467"/>
            <a:chOff x="0" y="-8467"/>
            <a:chExt cx="12192000" cy="6866467"/>
          </a:xfrm>
        </p:grpSpPr>
        <p:cxnSp>
          <p:nvCxnSpPr>
            <p:cNvPr id="20" name="直接连接符​​(S)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直接连接符​​(S)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长方形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长方形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等腰三角形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长方形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长方形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长方形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等腰三角形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等腰三角形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占位符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pPr rtl="0"/>
            <a:r>
              <a:rPr lang="en-US"/>
              <a:t>单击此处编辑母版标题样式</a:t>
            </a:r>
            <a:endParaRPr lang="en-US" dirty="0"/>
          </a:p>
        </p:txBody>
      </p:sp>
      <p:sp>
        <p:nvSpPr>
          <p:cNvPr id="3" name="文本占位符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rtl="0"/>
            <a:r>
              <a:rPr lang="en-US"/>
              <a:t>单击此处编辑母版文本样式</a:t>
            </a:r>
            <a:endParaRPr lang="en-US"/>
          </a:p>
          <a:p>
            <a:pPr lvl="1" rtl="0"/>
            <a:r>
              <a:rPr lang="en-US"/>
              <a:t>第二级</a:t>
            </a:r>
            <a:endParaRPr lang="en-US"/>
          </a:p>
          <a:p>
            <a:pPr lvl="2" rtl="0"/>
            <a:r>
              <a:rPr lang="en-US"/>
              <a:t>第三级</a:t>
            </a:r>
            <a:endParaRPr lang="en-US"/>
          </a:p>
          <a:p>
            <a:pPr lvl="3" rtl="0"/>
            <a:r>
              <a:rPr lang="en-US"/>
              <a:t>第四级</a:t>
            </a:r>
            <a:endParaRPr lang="en-US"/>
          </a:p>
          <a:p>
            <a:pPr lvl="4" rtl="0"/>
            <a:r>
              <a:rPr lang="en-US"/>
              <a:t>第五级</a:t>
            </a:r>
            <a:endParaRPr lang="en-US" dirty="0"/>
          </a:p>
        </p:txBody>
      </p:sp>
      <p:sp>
        <p:nvSpPr>
          <p:cNvPr id="4" name="日期占位符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61BEF0D-F0BB-DE4B-95CE-6DB70DBA9567}" type="datetimeFigureOut">
              <a:rPr lang="en-US" dirty="0"/>
            </a:fld>
            <a:endParaRPr lang="en-US" dirty="0"/>
          </a:p>
        </p:txBody>
      </p:sp>
      <p:sp>
        <p:nvSpPr>
          <p:cNvPr id="5" name="页脚占位符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n-US" dirty="0"/>
          </a:p>
        </p:txBody>
      </p:sp>
      <p:sp>
        <p:nvSpPr>
          <p:cNvPr id="6" name="幻灯片编号占位符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code/ahmedali058/student-grade-prediction-datascience-project/data"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85969" y="4473227"/>
            <a:ext cx="8839574" cy="1096648"/>
          </a:xfrm>
        </p:spPr>
        <p:txBody>
          <a:bodyPr vert="horz" lIns="91440" tIns="45720" rIns="91440" bIns="45720" rtlCol="0" anchor="b">
            <a:noAutofit/>
          </a:bodyPr>
          <a:lstStyle/>
          <a:p>
            <a:pPr algn="l">
              <a:lnSpc>
                <a:spcPct val="90000"/>
              </a:lnSpc>
            </a:pPr>
            <a:r>
              <a:rPr lang="en-US" sz="4000" dirty="0"/>
              <a:t>Student Grades Data</a:t>
            </a:r>
            <a:br>
              <a:rPr lang="en-US" sz="4000" dirty="0"/>
            </a:br>
            <a:r>
              <a:rPr lang="en-US" sz="4000" dirty="0"/>
              <a:t>Analysis and Prediction</a:t>
            </a:r>
            <a:endParaRPr lang="en-US" sz="4000" dirty="0"/>
          </a:p>
        </p:txBody>
      </p:sp>
      <p:sp>
        <p:nvSpPr>
          <p:cNvPr id="3" name="副标题 2"/>
          <p:cNvSpPr>
            <a:spLocks noGrp="1"/>
          </p:cNvSpPr>
          <p:nvPr>
            <p:ph type="subTitle" idx="1"/>
          </p:nvPr>
        </p:nvSpPr>
        <p:spPr>
          <a:xfrm>
            <a:off x="2655112" y="5577131"/>
            <a:ext cx="8288032" cy="1006477"/>
          </a:xfrm>
        </p:spPr>
        <p:txBody>
          <a:bodyPr vert="horz" lIns="91440" tIns="45720" rIns="91440" bIns="45720" rtlCol="0">
            <a:normAutofit fontScale="92500" lnSpcReduction="10000"/>
          </a:bodyPr>
          <a:lstStyle/>
          <a:p>
            <a:pPr algn="l">
              <a:lnSpc>
                <a:spcPct val="90000"/>
              </a:lnSpc>
              <a:buFont typeface="Wingdings 3" panose="05040102010807070707" charset="2"/>
              <a:buChar char=""/>
            </a:pPr>
            <a:r>
              <a:rPr lang="en-US" sz="2400" dirty="0"/>
              <a:t>INFO6105 </a:t>
            </a:r>
            <a:r>
              <a:rPr lang="en-US" sz="2800" dirty="0"/>
              <a:t>Data Science Methods and Tools</a:t>
            </a:r>
            <a:endParaRPr lang="en-US" sz="2800" dirty="0"/>
          </a:p>
          <a:p>
            <a:pPr algn="l">
              <a:lnSpc>
                <a:spcPct val="90000"/>
              </a:lnSpc>
              <a:buFont typeface="Wingdings 3" panose="05040102010807070707" charset="2"/>
              <a:buChar char=""/>
            </a:pPr>
            <a:r>
              <a:rPr lang="en-US" sz="2400" dirty="0"/>
              <a:t>Jie Nan</a:t>
            </a:r>
            <a:r>
              <a:rPr lang="en-US" sz="700" dirty="0"/>
              <a:t>, </a:t>
            </a:r>
            <a:r>
              <a:rPr lang="en-US" sz="2400" dirty="0"/>
              <a:t>Li Xiong</a:t>
            </a:r>
            <a:r>
              <a:rPr lang="en-US" sz="700" dirty="0"/>
              <a:t>,  </a:t>
            </a:r>
            <a:r>
              <a:rPr lang="en-US" sz="2400" dirty="0"/>
              <a:t>JiaLiu Cui             </a:t>
            </a:r>
            <a:endParaRPr lang="en-US" sz="2400" dirty="0"/>
          </a:p>
          <a:p>
            <a:pPr algn="l">
              <a:lnSpc>
                <a:spcPct val="90000"/>
              </a:lnSpc>
            </a:pPr>
            <a:r>
              <a:rPr lang="en-US" sz="700" dirty="0"/>
              <a:t>                            </a:t>
            </a:r>
            <a:endParaRPr lang="en-US" sz="700" dirty="0"/>
          </a:p>
        </p:txBody>
      </p:sp>
      <p:pic>
        <p:nvPicPr>
          <p:cNvPr id="41" name="Picture 40" descr="A hand holding a pen and shading circles on a sheet"/>
          <p:cNvPicPr>
            <a:picLocks noChangeAspect="1"/>
          </p:cNvPicPr>
          <p:nvPr/>
        </p:nvPicPr>
        <p:blipFill rotWithShape="1">
          <a:blip r:embed="rId1"/>
          <a:srcRect t="9485" r="2" b="15101"/>
          <a:stretch>
            <a:fillRect/>
          </a:stretch>
        </p:blipFill>
        <p:spPr>
          <a:xfrm>
            <a:off x="677334" y="468621"/>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
        <p:nvSpPr>
          <p:cNvPr id="4" name="TextBox 3"/>
          <p:cNvSpPr txBox="1"/>
          <p:nvPr/>
        </p:nvSpPr>
        <p:spPr>
          <a:xfrm flipV="1">
            <a:off x="4724400" y="1290990"/>
            <a:ext cx="2481943" cy="383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relationship between different sex students' demand for higher education</a:t>
            </a:r>
            <a:endParaRPr lang="en-US"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450840" y="1669834"/>
            <a:ext cx="6799942" cy="4891313"/>
          </a:xfrm>
        </p:spPr>
      </p:pic>
      <p:sp>
        <p:nvSpPr>
          <p:cNvPr id="5" name="TextBox 4"/>
          <p:cNvSpPr txBox="1"/>
          <p:nvPr/>
        </p:nvSpPr>
        <p:spPr>
          <a:xfrm>
            <a:off x="6991985" y="2634615"/>
            <a:ext cx="4296410" cy="181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t>Majority of students want higher education, girls are more willing than boys.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22382" cy="1320800"/>
          </a:xfrm>
        </p:spPr>
        <p:txBody>
          <a:bodyPr/>
          <a:lstStyle/>
          <a:p>
            <a:r>
              <a:rPr lang="en-US" dirty="0"/>
              <a:t>The relationship between Internet and G3</a:t>
            </a:r>
            <a:endParaRPr lang="en-US" dirty="0"/>
          </a:p>
        </p:txBody>
      </p:sp>
      <p:pic>
        <p:nvPicPr>
          <p:cNvPr id="4" name="Picture 4" descr="Chart, box and whisker chart&#10;&#10;Description automatically generated"/>
          <p:cNvPicPr>
            <a:picLocks noGrp="1" noChangeAspect="1"/>
          </p:cNvPicPr>
          <p:nvPr>
            <p:ph idx="1"/>
          </p:nvPr>
        </p:nvPicPr>
        <p:blipFill>
          <a:blip r:embed="rId1"/>
          <a:stretch>
            <a:fillRect/>
          </a:stretch>
        </p:blipFill>
        <p:spPr>
          <a:xfrm>
            <a:off x="117011" y="1045719"/>
            <a:ext cx="7598228" cy="5805714"/>
          </a:xfrm>
        </p:spPr>
      </p:pic>
      <p:sp>
        <p:nvSpPr>
          <p:cNvPr id="5" name="TextBox 4"/>
          <p:cNvSpPr txBox="1"/>
          <p:nvPr/>
        </p:nvSpPr>
        <p:spPr>
          <a:xfrm>
            <a:off x="7336790" y="2907030"/>
            <a:ext cx="4306570" cy="224536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t>Students who got Internet connection has better score than students don't get Internet at home</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85372"/>
          </a:xfrm>
        </p:spPr>
        <p:txBody>
          <a:bodyPr>
            <a:normAutofit/>
          </a:bodyPr>
          <a:lstStyle/>
          <a:p>
            <a:r>
              <a:rPr lang="en-GB" sz="4000" dirty="0">
                <a:ea typeface="+mj-lt"/>
                <a:cs typeface="+mj-lt"/>
              </a:rPr>
              <a:t>Student Guardian Statistics</a:t>
            </a:r>
            <a:endParaRPr lang="en-US" sz="4000"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450841" y="1052978"/>
            <a:ext cx="7757884" cy="5413826"/>
          </a:xfrm>
        </p:spPr>
      </p:pic>
      <p:sp>
        <p:nvSpPr>
          <p:cNvPr id="5" name="TextBox 4"/>
          <p:cNvSpPr txBox="1"/>
          <p:nvPr/>
        </p:nvSpPr>
        <p:spPr>
          <a:xfrm>
            <a:off x="7975600" y="2590800"/>
            <a:ext cx="3874135" cy="1383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t>Usually, the average family has the mother as the kid's guardian</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148210" cy="1320800"/>
          </a:xfrm>
        </p:spPr>
        <p:txBody>
          <a:bodyPr/>
          <a:lstStyle/>
          <a:p>
            <a:r>
              <a:rPr lang="en-US" dirty="0"/>
              <a:t>The relationship between parent's education level and Grade</a:t>
            </a:r>
            <a:endParaRPr lang="en-US" dirty="0"/>
          </a:p>
        </p:txBody>
      </p:sp>
      <p:pic>
        <p:nvPicPr>
          <p:cNvPr id="4" name="Picture 4" descr="Chart, bar chart&#10;&#10;Description automatically generated"/>
          <p:cNvPicPr>
            <a:picLocks noGrp="1" noChangeAspect="1"/>
          </p:cNvPicPr>
          <p:nvPr>
            <p:ph idx="1"/>
          </p:nvPr>
        </p:nvPicPr>
        <p:blipFill>
          <a:blip r:embed="rId1"/>
          <a:stretch>
            <a:fillRect/>
          </a:stretch>
        </p:blipFill>
        <p:spPr>
          <a:xfrm>
            <a:off x="-459931" y="1711562"/>
            <a:ext cx="9521370" cy="3878942"/>
          </a:xfrm>
        </p:spPr>
      </p:pic>
      <p:sp>
        <p:nvSpPr>
          <p:cNvPr id="5" name="TextBox 4"/>
          <p:cNvSpPr txBox="1"/>
          <p:nvPr/>
        </p:nvSpPr>
        <p:spPr>
          <a:xfrm>
            <a:off x="732971" y="5588000"/>
            <a:ext cx="981165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t>Father's education level has less influence on children's grades than mother.</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9344025" cy="945515"/>
          </a:xfrm>
        </p:spPr>
        <p:txBody>
          <a:bodyPr>
            <a:normAutofit fontScale="90000"/>
          </a:bodyPr>
          <a:lstStyle/>
          <a:p>
            <a:r>
              <a:rPr lang="en-US" dirty="0"/>
              <a:t>The relationship between nursery, class failure and G3.</a:t>
            </a:r>
            <a:endParaRPr lang="en-US" dirty="0"/>
          </a:p>
        </p:txBody>
      </p:sp>
      <p:pic>
        <p:nvPicPr>
          <p:cNvPr id="4" name="Picture 4"/>
          <p:cNvPicPr>
            <a:picLocks noGrp="1" noChangeAspect="1"/>
          </p:cNvPicPr>
          <p:nvPr>
            <p:ph idx="1"/>
          </p:nvPr>
        </p:nvPicPr>
        <p:blipFill>
          <a:blip r:embed="rId1"/>
          <a:stretch>
            <a:fillRect/>
          </a:stretch>
        </p:blipFill>
        <p:spPr>
          <a:xfrm>
            <a:off x="204" y="1359270"/>
            <a:ext cx="9135087" cy="4064000"/>
          </a:xfrm>
        </p:spPr>
      </p:pic>
      <p:sp>
        <p:nvSpPr>
          <p:cNvPr id="3" name="TextBox 2"/>
          <p:cNvSpPr txBox="1"/>
          <p:nvPr/>
        </p:nvSpPr>
        <p:spPr>
          <a:xfrm>
            <a:off x="1060077" y="5419165"/>
            <a:ext cx="80884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Students in nursery school outperform those who haven't  went to nursery. </a:t>
            </a:r>
            <a:endParaRPr lang="en-US"/>
          </a:p>
          <a:p>
            <a:r>
              <a:rPr lang="en-US" dirty="0"/>
              <a:t>And past grades are related to current grades. If students have more failures in previous courses, their current grades will be lower.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89411" cy="841829"/>
          </a:xfrm>
        </p:spPr>
        <p:txBody>
          <a:bodyPr/>
          <a:lstStyle/>
          <a:p>
            <a:r>
              <a:rPr lang="en-US" dirty="0"/>
              <a:t>The relation between alcohol and G3</a:t>
            </a:r>
            <a:endParaRPr lang="en-US" dirty="0"/>
          </a:p>
        </p:txBody>
      </p:sp>
      <p:pic>
        <p:nvPicPr>
          <p:cNvPr id="4" name="Picture 4" descr="Bar chart&#10;&#10;Description automatically generated"/>
          <p:cNvPicPr>
            <a:picLocks noGrp="1" noChangeAspect="1"/>
          </p:cNvPicPr>
          <p:nvPr>
            <p:ph idx="1"/>
          </p:nvPr>
        </p:nvPicPr>
        <p:blipFill>
          <a:blip r:embed="rId1"/>
          <a:stretch>
            <a:fillRect/>
          </a:stretch>
        </p:blipFill>
        <p:spPr>
          <a:xfrm>
            <a:off x="-285760" y="1152761"/>
            <a:ext cx="8606971" cy="4314371"/>
          </a:xfrm>
        </p:spPr>
      </p:pic>
      <p:sp>
        <p:nvSpPr>
          <p:cNvPr id="5" name="TextBox 4"/>
          <p:cNvSpPr txBox="1"/>
          <p:nvPr/>
        </p:nvSpPr>
        <p:spPr>
          <a:xfrm>
            <a:off x="674914" y="5508171"/>
            <a:ext cx="93326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Alcohol in two parts, workday alcohol, high frequency student's grade lower than few frequency student. And weekend alcohol almost not affect grades.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31"/>
          <p:cNvGrpSpPr>
            <a:grpSpLocks noGrp="1" noRot="1" noChangeAspect="1" noMove="1" noResize="1" noUngrp="1"/>
          </p:cNvGrpSpPr>
          <p:nvPr/>
        </p:nvGrpSpPr>
        <p:grpSpPr>
          <a:xfrm>
            <a:off x="0" y="-8467"/>
            <a:ext cx="12192000" cy="6866467"/>
            <a:chOff x="0" y="-8467"/>
            <a:chExt cx="12192000" cy="6866467"/>
          </a:xfrm>
        </p:grpSpPr>
        <p:cxnSp>
          <p:nvCxnSpPr>
            <p:cNvPr id="33" name="Straight Connector 32"/>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3" name="Picture 27" descr="Three small houses as game pieces"/>
          <p:cNvPicPr>
            <a:picLocks noChangeAspect="1"/>
          </p:cNvPicPr>
          <p:nvPr/>
        </p:nvPicPr>
        <p:blipFill rotWithShape="1">
          <a:blip r:embed="rId1">
            <a:duotone>
              <a:prstClr val="black"/>
              <a:prstClr val="white"/>
            </a:duotone>
          </a:blip>
          <a:srcRect l="16676" t="4891" r="25147" b="3"/>
          <a:stretch>
            <a:fillRect/>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5400" dirty="0"/>
              <a:t>Model Building &amp; Evaluation</a:t>
            </a:r>
            <a:endParaRPr lang="en-US" sz="5400" dirty="0"/>
          </a:p>
        </p:txBody>
      </p:sp>
      <p:cxnSp>
        <p:nvCxnSpPr>
          <p:cNvPr id="64" name="Straight Connector 43"/>
          <p:cNvCxnSpPr>
            <a:cxnSpLocks noGrp="1" noRot="1" noChangeAspect="1" noMove="1" noResize="1" noEditPoints="1" noAdjustHandles="1" noChangeArrowheads="1" noChangeShapeType="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45"/>
          <p:cNvCxnSpPr>
            <a:cxnSpLocks noGrp="1" noRot="1" noChangeAspect="1" noMove="1" noResize="1" noEditPoints="1" noAdjustHandles="1" noChangeArrowheads="1" noChangeShapeType="1"/>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6" name="Rectangle 23"/>
          <p:cNvSpPr>
            <a:spLocks noGrp="1" noRot="1" noChangeAspect="1" noMove="1" noResize="1" noEditPoints="1" noAdjustHandles="1" noChangeArrowheads="1" noChangeShapeType="1" noTextEdit="1"/>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p:cNvSpPr>
            <a:spLocks noGrp="1" noRot="1" noChangeAspect="1" noMove="1" noResize="1" noEditPoints="1" noAdjustHandles="1" noChangeArrowheads="1" noChangeShapeType="1" noTextEdit="1"/>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24"/>
          <p:cNvSpPr>
            <a:spLocks noGrp="1" noRot="1" noChangeAspect="1" noMove="1" noResize="1" noEditPoints="1" noAdjustHandles="1" noChangeArrowheads="1" noChangeShapeType="1" noTextEdit="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p:cNvSpPr>
            <a:spLocks noGrp="1" noRot="1" noChangeAspect="1" noMove="1" noResize="1" noEditPoints="1" noAdjustHandles="1" noChangeArrowheads="1" noChangeShapeType="1" noTextEdit="1"/>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p:cNvSpPr>
            <a:spLocks noGrp="1" noRot="1" noChangeAspect="1" noMove="1" noResize="1" noEditPoints="1" noAdjustHandles="1" noChangeArrowheads="1" noChangeShapeType="1" noTextEdit="1"/>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p:cNvSpPr>
            <a:spLocks noGrp="1" noRot="1" noChangeAspect="1" noMove="1" noResize="1" noEditPoints="1" noAdjustHandles="1" noChangeArrowheads="1" noChangeShapeType="1" noTextEdit="1"/>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29"/>
          <p:cNvSpPr>
            <a:spLocks noGrp="1" noRot="1" noChangeAspect="1" noMove="1" noResize="1" noEditPoints="1" noAdjustHandles="1" noChangeArrowheads="1" noChangeShapeType="1" noTextEdit="1"/>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dirty="0"/>
              <a:t>Data Preprocessing</a:t>
            </a:r>
            <a:br>
              <a:rPr lang="en-US" dirty="0"/>
            </a:br>
            <a:r>
              <a:rPr lang="en-US" dirty="0"/>
              <a:t>Spilt Data </a:t>
            </a:r>
            <a:br>
              <a:rPr lang="en-US" dirty="0"/>
            </a:br>
            <a:r>
              <a:rPr lang="en-US" dirty="0"/>
              <a:t>(Train/Test Set:80/20)</a:t>
            </a:r>
            <a:endParaRPr lang="en-US" dirty="0"/>
          </a:p>
        </p:txBody>
      </p:sp>
      <p:grpSp>
        <p:nvGrpSpPr>
          <p:cNvPr id="16" name="Group 15"/>
          <p:cNvGrpSpPr>
            <a:grpSpLocks noGrp="1" noRot="1" noChangeAspect="1" noMove="1" noResize="1" noUngrp="1"/>
          </p:cNvGrpSpPr>
          <p:nvPr/>
        </p:nvGrpSpPr>
        <p:grpSpPr>
          <a:xfrm>
            <a:off x="1329267" y="-8467"/>
            <a:ext cx="4766733" cy="6866467"/>
            <a:chOff x="7425267" y="-8467"/>
            <a:chExt cx="4766733" cy="6866467"/>
          </a:xfrm>
        </p:grpSpPr>
        <p:cxnSp>
          <p:nvCxnSpPr>
            <p:cNvPr id="17" name="Straight Connector 16"/>
            <p:cNvCxnSpPr/>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p:cNvSpPr>
            <a:spLocks noGrp="1" noRot="1" noChangeAspect="1" noMove="1" noResize="1" noEditPoints="1" noAdjustHandles="1" noChangeArrowheads="1" noChangeShapeType="1" noTextEdit="1"/>
          </p:cNvSpPr>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p:cNvGraphicFramePr>
            <a:graphicFrameLocks noGrp="1"/>
          </p:cNvGraphicFramePr>
          <p:nvPr>
            <p:ph idx="1"/>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a:t>
            </a:r>
            <a:endParaRPr lang="en-US" dirty="0"/>
          </a:p>
        </p:txBody>
      </p:sp>
      <p:sp>
        <p:nvSpPr>
          <p:cNvPr id="4" name="Content Placeholder 2"/>
          <p:cNvSpPr>
            <a:spLocks noGrp="1"/>
          </p:cNvSpPr>
          <p:nvPr>
            <p:ph idx="1"/>
          </p:nvPr>
        </p:nvSpPr>
        <p:spPr/>
        <p:txBody>
          <a:bodyPr/>
          <a:lstStyle/>
          <a:p>
            <a:r>
              <a:rPr lang="en-US" sz="2400" dirty="0"/>
              <a:t>Data Processing:</a:t>
            </a:r>
            <a:endParaRPr lang="en-US" dirty="0"/>
          </a:p>
          <a:p>
            <a:pPr lvl="1"/>
            <a:r>
              <a:rPr lang="en-US" sz="2000" dirty="0"/>
              <a:t>First </a:t>
            </a:r>
            <a:r>
              <a:rPr lang="en-US" sz="2000" dirty="0" smtClean="0"/>
              <a:t>use pair-plot to check correlation between fields</a:t>
            </a:r>
            <a:endParaRPr lang="en-US" sz="2000" dirty="0"/>
          </a:p>
          <a:p>
            <a:pPr lvl="1"/>
            <a:r>
              <a:rPr lang="en-US" sz="2000" dirty="0" smtClean="0"/>
              <a:t>Plot heat map to find out the most fields that are most correlated to G3 </a:t>
            </a:r>
            <a:endParaRPr lang="en-US" sz="2000" dirty="0"/>
          </a:p>
          <a:p>
            <a:pPr lvl="1"/>
            <a:r>
              <a:rPr lang="en-US" sz="2000" dirty="0" smtClean="0"/>
              <a:t>Select necessary features for the model</a:t>
            </a:r>
            <a:endParaRPr lang="en-US" sz="2000" dirty="0"/>
          </a:p>
          <a:p>
            <a:pPr lvl="1"/>
            <a:r>
              <a:rPr lang="en-US" sz="2000" dirty="0" smtClean="0"/>
              <a:t>Fit the mode and check prediction accuracy</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905243" y="1405522"/>
            <a:ext cx="5357706" cy="5344468"/>
          </a:xfrm>
          <a:prstGeom prst="rect">
            <a:avLst/>
          </a:prstGeom>
        </p:spPr>
      </p:pic>
      <p:sp>
        <p:nvSpPr>
          <p:cNvPr id="10" name="Title 1"/>
          <p:cNvSpPr>
            <a:spLocks noGrp="1"/>
          </p:cNvSpPr>
          <p:nvPr>
            <p:ph type="title"/>
          </p:nvPr>
        </p:nvSpPr>
        <p:spPr>
          <a:xfrm>
            <a:off x="677334" y="609600"/>
            <a:ext cx="8596668" cy="1320800"/>
          </a:xfrm>
        </p:spPr>
        <p:txBody>
          <a:bodyPr/>
          <a:lstStyle/>
          <a:p>
            <a:r>
              <a:rPr lang="en-US" dirty="0" smtClean="0"/>
              <a:t>Correlation Analysis – Pair Plot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sz="5400" dirty="0"/>
              <a:t>Outline</a:t>
            </a:r>
            <a:endParaRPr lang="en-US" sz="5400" dirty="0"/>
          </a:p>
        </p:txBody>
      </p:sp>
      <p:sp>
        <p:nvSpPr>
          <p:cNvPr id="39" name="Isosceles Triangle 38"/>
          <p:cNvSpPr>
            <a:spLocks noGrp="1" noRot="1" noChangeAspect="1" noMove="1" noResize="1" noEditPoints="1" noAdjustHandles="1" noChangeArrowheads="1" noChangeShapeType="1" noTextEdit="1"/>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p:cNvSpPr>
            <a:spLocks noGrp="1" noRot="1" noChangeAspect="1" noMove="1" noResize="1" noEditPoints="1" noAdjustHandles="1" noChangeArrowheads="1" noChangeShapeType="1" noTextEdit="1"/>
          </p:cNvSpPr>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4" name="Content Placeholder 2"/>
          <p:cNvGraphicFramePr>
            <a:graphicFrameLocks noGrp="1"/>
          </p:cNvGraphicFramePr>
          <p:nvPr>
            <p:ph idx="1"/>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02049" y="1335315"/>
            <a:ext cx="5480740" cy="5256464"/>
          </a:xfrm>
          <a:prstGeom prst="rect">
            <a:avLst/>
          </a:prstGeom>
        </p:spPr>
      </p:pic>
      <p:sp>
        <p:nvSpPr>
          <p:cNvPr id="8" name="Title 1"/>
          <p:cNvSpPr>
            <a:spLocks noGrp="1"/>
          </p:cNvSpPr>
          <p:nvPr>
            <p:ph type="title"/>
          </p:nvPr>
        </p:nvSpPr>
        <p:spPr>
          <a:xfrm>
            <a:off x="677334" y="609600"/>
            <a:ext cx="8596668" cy="1320800"/>
          </a:xfrm>
        </p:spPr>
        <p:txBody>
          <a:bodyPr/>
          <a:lstStyle/>
          <a:p>
            <a:r>
              <a:rPr lang="en-US" dirty="0" smtClean="0"/>
              <a:t>Correlation Analysis – Heat Map</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77334" y="609600"/>
            <a:ext cx="8596668" cy="1320800"/>
          </a:xfrm>
        </p:spPr>
        <p:txBody>
          <a:bodyPr/>
          <a:lstStyle/>
          <a:p>
            <a:r>
              <a:rPr lang="en-US" dirty="0" smtClean="0"/>
              <a:t>Creating data sets and fit model</a:t>
            </a:r>
            <a:endParaRPr 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334" y="3837979"/>
            <a:ext cx="7419703" cy="1847651"/>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57629"/>
            <a:ext cx="7341326" cy="196539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77334" y="609600"/>
            <a:ext cx="8596668" cy="1320800"/>
          </a:xfrm>
        </p:spPr>
        <p:txBody>
          <a:bodyPr/>
          <a:lstStyle/>
          <a:p>
            <a:r>
              <a:rPr lang="en-US" dirty="0" smtClean="0"/>
              <a:t>Show prediction accuracy</a:t>
            </a:r>
            <a:endParaRPr lang="en-US"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4431" y="2233748"/>
            <a:ext cx="9162473" cy="120178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endParaRPr lang="en-US" dirty="0"/>
          </a:p>
        </p:txBody>
      </p:sp>
      <p:sp>
        <p:nvSpPr>
          <p:cNvPr id="3" name="Content Placeholder 2"/>
          <p:cNvSpPr>
            <a:spLocks noGrp="1"/>
          </p:cNvSpPr>
          <p:nvPr>
            <p:ph idx="1"/>
          </p:nvPr>
        </p:nvSpPr>
        <p:spPr/>
        <p:txBody>
          <a:bodyPr/>
          <a:lstStyle/>
          <a:p>
            <a:r>
              <a:rPr lang="en-US" sz="2400" dirty="0"/>
              <a:t>Data Processing:</a:t>
            </a:r>
            <a:endParaRPr lang="en-US" dirty="0"/>
          </a:p>
          <a:p>
            <a:pPr lvl="1"/>
            <a:r>
              <a:rPr lang="en-US" sz="2000" dirty="0"/>
              <a:t>First Calculate the average grades based on three grades.</a:t>
            </a:r>
            <a:endParaRPr lang="en-US" sz="2000" dirty="0"/>
          </a:p>
          <a:p>
            <a:pPr lvl="1"/>
            <a:r>
              <a:rPr lang="en-US" sz="2000" dirty="0"/>
              <a:t>For </a:t>
            </a:r>
            <a:r>
              <a:rPr lang="en-US" sz="2000" dirty="0" err="1"/>
              <a:t>catagorical</a:t>
            </a:r>
            <a:r>
              <a:rPr lang="en-US" sz="2000" dirty="0"/>
              <a:t> values, we need to first turn them to number values, so that we can evaluate the attributes.</a:t>
            </a:r>
            <a:endParaRPr lang="en-US" sz="2000" dirty="0"/>
          </a:p>
          <a:p>
            <a:pPr lvl="1"/>
            <a:r>
              <a:rPr lang="en-US" sz="2000" dirty="0"/>
              <a:t>Then in order to predict the grades, we need to remove the grade attributes.</a:t>
            </a:r>
            <a:endParaRPr lang="en-US" sz="2000" dirty="0"/>
          </a:p>
          <a:p>
            <a:pPr lvl="1"/>
            <a:r>
              <a:rPr lang="en-US" sz="2000" dirty="0"/>
              <a:t>Last, for predicting, we can first set an X to store the attributes of the students, and Y to store the grade</a:t>
            </a:r>
            <a:endParaRPr lang="en-US" sz="2000" dirty="0"/>
          </a:p>
          <a:p>
            <a:pPr lvl="1"/>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截屏2022-06-29 16.13.32"/>
          <p:cNvPicPr>
            <a:picLocks noChangeAspect="1"/>
          </p:cNvPicPr>
          <p:nvPr/>
        </p:nvPicPr>
        <p:blipFill>
          <a:blip r:embed="rId1"/>
          <a:stretch>
            <a:fillRect/>
          </a:stretch>
        </p:blipFill>
        <p:spPr>
          <a:xfrm>
            <a:off x="0" y="0"/>
            <a:ext cx="927354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截屏2022-06-29 16.13.41"/>
          <p:cNvPicPr>
            <a:picLocks noChangeAspect="1"/>
          </p:cNvPicPr>
          <p:nvPr/>
        </p:nvPicPr>
        <p:blipFill>
          <a:blip r:embed="rId1"/>
          <a:stretch>
            <a:fillRect/>
          </a:stretch>
        </p:blipFill>
        <p:spPr>
          <a:xfrm>
            <a:off x="-248285" y="635"/>
            <a:ext cx="9332595" cy="68567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Random Forest</a:t>
            </a:r>
            <a:endParaRPr lang="en-US"/>
          </a:p>
        </p:txBody>
      </p:sp>
      <p:pic>
        <p:nvPicPr>
          <p:cNvPr id="4" name="Picture 4" descr="Table&#10;&#10;Description automatically generated"/>
          <p:cNvPicPr>
            <a:picLocks noGrp="1" noChangeAspect="1"/>
          </p:cNvPicPr>
          <p:nvPr>
            <p:ph idx="1"/>
          </p:nvPr>
        </p:nvPicPr>
        <p:blipFill>
          <a:blip r:embed="rId1"/>
          <a:stretch>
            <a:fillRect/>
          </a:stretch>
        </p:blipFill>
        <p:spPr>
          <a:xfrm>
            <a:off x="680742" y="1405846"/>
            <a:ext cx="4670995" cy="4591973"/>
          </a:xfrm>
        </p:spPr>
      </p:pic>
      <p:sp>
        <p:nvSpPr>
          <p:cNvPr id="5" name="TextBox 4"/>
          <p:cNvSpPr txBox="1"/>
          <p:nvPr/>
        </p:nvSpPr>
        <p:spPr>
          <a:xfrm>
            <a:off x="6408058" y="1473200"/>
            <a:ext cx="30044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a:t>Random Forest </a:t>
            </a:r>
            <a:endParaRPr lang="en-US" sz="5400"/>
          </a:p>
        </p:txBody>
      </p:sp>
      <p:sp>
        <p:nvSpPr>
          <p:cNvPr id="19" name="sketchy line"/>
          <p:cNvSpPr>
            <a:spLocks noGrp="1" noRot="1" noChangeAspect="1" noMove="1" noResize="1" noEditPoints="1" noAdjustHandles="1" noChangeArrowheads="1" noChangeShapeType="1" noTextEdit="1"/>
          </p:cNvSpPr>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vert="horz" lIns="91440" tIns="45720" rIns="91440" bIns="45720" rtlCol="0" anchor="t">
            <a:normAutofit/>
          </a:bodyPr>
          <a:lstStyle/>
          <a:p>
            <a:pPr>
              <a:lnSpc>
                <a:spcPct val="90000"/>
              </a:lnSpc>
            </a:pPr>
            <a:r>
              <a:rPr lang="en-US" sz="2200">
                <a:ea typeface="+mn-lt"/>
                <a:cs typeface="+mn-lt"/>
              </a:rPr>
              <a:t>Data Processing:</a:t>
            </a:r>
            <a:endParaRPr lang="en-US" sz="2200"/>
          </a:p>
          <a:p>
            <a:pPr>
              <a:lnSpc>
                <a:spcPct val="90000"/>
              </a:lnSpc>
            </a:pPr>
            <a:r>
              <a:rPr lang="en-US" sz="2200"/>
              <a:t>I choose G2,G1 and absences as my independent variable, and G3 as my dependent variable</a:t>
            </a:r>
            <a:endParaRPr lang="en-US" sz="2200"/>
          </a:p>
          <a:p>
            <a:pPr>
              <a:lnSpc>
                <a:spcPct val="90000"/>
              </a:lnSpc>
            </a:pPr>
            <a:r>
              <a:rPr lang="en-US" sz="2200"/>
              <a:t>Create an instance of Random Forest Regressor class and fit it to a training data</a:t>
            </a:r>
            <a:endParaRPr lang="en-US" sz="2200"/>
          </a:p>
          <a:p>
            <a:pPr>
              <a:lnSpc>
                <a:spcPct val="90000"/>
              </a:lnSpc>
            </a:pPr>
            <a:r>
              <a:rPr lang="en-US" sz="2200"/>
              <a:t>Create prediction from test set and get accuracy of the classifier</a:t>
            </a:r>
            <a:endParaRPr lang="en-US" sz="2200"/>
          </a:p>
          <a:p>
            <a:pPr>
              <a:lnSpc>
                <a:spcPct val="90000"/>
              </a:lnSpc>
            </a:pPr>
            <a:r>
              <a:rPr lang="en-US" sz="2200"/>
              <a:t>Get </a:t>
            </a:r>
            <a:r>
              <a:rPr lang="en-US" sz="2200">
                <a:ea typeface="+mn-lt"/>
                <a:cs typeface="+mn-lt"/>
              </a:rPr>
              <a:t>plot the predicted values of the test data.</a:t>
            </a:r>
            <a:endParaRPr lang="en-US" sz="2200"/>
          </a:p>
        </p:txBody>
      </p:sp>
      <p:sp>
        <p:nvSpPr>
          <p:cNvPr id="4" name="TextBox 3"/>
          <p:cNvSpPr txBox="1"/>
          <p:nvPr/>
        </p:nvSpPr>
        <p:spPr>
          <a:xfrm>
            <a:off x="1306606" y="49261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pic>
        <p:nvPicPr>
          <p:cNvPr id="6" name="图片 5" descr="截屏2022-07-01 14.46.19"/>
          <p:cNvPicPr>
            <a:picLocks noChangeAspect="1"/>
          </p:cNvPicPr>
          <p:nvPr/>
        </p:nvPicPr>
        <p:blipFill>
          <a:blip r:embed="rId1"/>
          <a:stretch>
            <a:fillRect/>
          </a:stretch>
        </p:blipFill>
        <p:spPr>
          <a:xfrm>
            <a:off x="6645910" y="2071370"/>
            <a:ext cx="5288915" cy="43859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5715"/>
          </a:xfrm>
        </p:spPr>
        <p:txBody>
          <a:bodyPr/>
          <a:lstStyle/>
          <a:p>
            <a:r>
              <a:rPr lang="en-US" dirty="0"/>
              <a:t>Model Evaluation</a:t>
            </a:r>
            <a:endParaRPr lang="en-US" dirty="0"/>
          </a:p>
        </p:txBody>
      </p:sp>
      <p:pic>
        <p:nvPicPr>
          <p:cNvPr id="7" name="Picture 7" descr="Graphical user interface, text, application&#10;&#10;Description automatically generated"/>
          <p:cNvPicPr>
            <a:picLocks noGrp="1" noChangeAspect="1"/>
          </p:cNvPicPr>
          <p:nvPr>
            <p:ph idx="1"/>
          </p:nvPr>
        </p:nvPicPr>
        <p:blipFill>
          <a:blip r:embed="rId1"/>
          <a:stretch>
            <a:fillRect/>
          </a:stretch>
        </p:blipFill>
        <p:spPr>
          <a:xfrm>
            <a:off x="677334" y="1410707"/>
            <a:ext cx="8596668" cy="1418136"/>
          </a:xfrm>
        </p:spPr>
      </p:pic>
      <p:pic>
        <p:nvPicPr>
          <p:cNvPr id="5" name="Picture 4" descr="截屏2022-06-29 16.17.32"/>
          <p:cNvPicPr>
            <a:picLocks noChangeAspect="1"/>
          </p:cNvPicPr>
          <p:nvPr/>
        </p:nvPicPr>
        <p:blipFill>
          <a:blip r:embed="rId2"/>
          <a:stretch>
            <a:fillRect/>
          </a:stretch>
        </p:blipFill>
        <p:spPr>
          <a:xfrm>
            <a:off x="718185" y="2967355"/>
            <a:ext cx="7721600" cy="1003300"/>
          </a:xfrm>
          <a:prstGeom prst="rect">
            <a:avLst/>
          </a:prstGeom>
        </p:spPr>
      </p:pic>
      <p:pic>
        <p:nvPicPr>
          <p:cNvPr id="3" name="图片 2" descr="截屏2022-07-01 14.42.26"/>
          <p:cNvPicPr>
            <a:picLocks noChangeAspect="1"/>
          </p:cNvPicPr>
          <p:nvPr/>
        </p:nvPicPr>
        <p:blipFill>
          <a:blip r:embed="rId3"/>
          <a:stretch>
            <a:fillRect/>
          </a:stretch>
        </p:blipFill>
        <p:spPr>
          <a:xfrm>
            <a:off x="677545" y="4109085"/>
            <a:ext cx="8266430" cy="1651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6058"/>
          </a:xfrm>
        </p:spPr>
        <p:txBody>
          <a:bodyPr>
            <a:normAutofit fontScale="90000"/>
          </a:bodyPr>
          <a:lstStyle/>
          <a:p>
            <a:endParaRPr lang="en-US" dirty="0"/>
          </a:p>
        </p:txBody>
      </p:sp>
      <p:sp>
        <p:nvSpPr>
          <p:cNvPr id="3" name="Content Placeholder 2"/>
          <p:cNvSpPr>
            <a:spLocks noGrp="1"/>
          </p:cNvSpPr>
          <p:nvPr>
            <p:ph idx="1"/>
          </p:nvPr>
        </p:nvSpPr>
        <p:spPr>
          <a:xfrm>
            <a:off x="677334" y="1405847"/>
            <a:ext cx="8596668" cy="4838715"/>
          </a:xfrm>
        </p:spPr>
        <p:txBody>
          <a:bodyPr vert="horz" lIns="91440" tIns="45720" rIns="91440" bIns="45720" rtlCol="0" anchor="t">
            <a:normAutofit/>
          </a:bodyPr>
          <a:lstStyle/>
          <a:p>
            <a:r>
              <a:rPr lang="en-US" sz="2800">
                <a:ea typeface="+mn-lt"/>
                <a:cs typeface="+mn-lt"/>
              </a:rPr>
              <a:t>Linear Regression Model accuracy is more than 83.9%</a:t>
            </a:r>
            <a:endParaRPr lang="en-US" sz="2800">
              <a:ea typeface="+mn-lt"/>
              <a:cs typeface="+mn-lt"/>
            </a:endParaRPr>
          </a:p>
          <a:p>
            <a:r>
              <a:rPr lang="en-US" sz="2800"/>
              <a:t>Decision Tree Model accuracy is 77.5%</a:t>
            </a:r>
            <a:endParaRPr lang="en-US" sz="2800" dirty="0"/>
          </a:p>
          <a:p>
            <a:r>
              <a:rPr lang="en-US" sz="2800"/>
              <a:t>Random Forest Model accuracy is 86%</a:t>
            </a:r>
            <a:endParaRPr lang="en-US" sz="2800" dirty="0"/>
          </a:p>
          <a:p>
            <a:r>
              <a:rPr lang="en-US" sz="2800"/>
              <a:t>The best model is </a:t>
            </a:r>
            <a:r>
              <a:rPr lang="en-US" sz="2800">
                <a:sym typeface="+mn-ea"/>
              </a:rPr>
              <a:t>Random Forest Model</a:t>
            </a:r>
            <a:r>
              <a:rPr lang="en-US" sz="2800"/>
              <a:t>,and the performance of </a:t>
            </a:r>
            <a:r>
              <a:rPr lang="en-US" sz="2800">
                <a:ea typeface="+mn-lt"/>
                <a:cs typeface="+mn-lt"/>
                <a:sym typeface="+mn-ea"/>
              </a:rPr>
              <a:t>Linear Regression Model</a:t>
            </a:r>
            <a:r>
              <a:rPr lang="en-US" sz="2800"/>
              <a:t> is slightly better than that of Decision Tree model </a:t>
            </a:r>
            <a:r>
              <a:rPr lang="en-US" sz="2800" dirty="0"/>
              <a: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p:cNvSpPr>
            <a:spLocks noGrp="1" noRot="1" noChangeAspect="1" noMove="1" noResize="1" noEditPoints="1" noAdjustHandles="1" noChangeArrowheads="1" noChangeShapeType="1" noTextEdit="1"/>
          </p:cNvSpPr>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p:cNvSpPr>
            <a:spLocks noGrp="1" noRot="1" noChangeAspect="1" noMove="1" noResize="1" noEditPoints="1" noAdjustHandles="1" noChangeArrowheads="1" noChangeShapeType="1" noTextEdit="1"/>
          </p:cNvSpPr>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a:spLocks noGrp="1" noRot="1" noChangeAspect="1" noMove="1" noResize="1" noEditPoints="1" noAdjustHandles="1" noChangeArrowheads="1" noChangeShapeType="1" noTextEdit="1"/>
          </p:cNvSpPr>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a:spLocks noGrp="1" noRot="1" noChangeAspect="1" noMove="1" noResize="1" noEditPoints="1" noAdjustHandles="1" noChangeArrowheads="1" noChangeShapeType="1" noTextEdit="1"/>
          </p:cNvSpPr>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a:spLocks noGrp="1" noRot="1" noChangeAspect="1" noMove="1" noResize="1" noEditPoints="1" noAdjustHandles="1" noChangeArrowheads="1" noChangeShapeType="1" noTextEdit="1"/>
          </p:cNvSpPr>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314477" y="-449942"/>
            <a:ext cx="5106117" cy="6235166"/>
          </a:xfrm>
        </p:spPr>
        <p:txBody>
          <a:bodyPr anchor="ctr">
            <a:normAutofit/>
          </a:bodyPr>
          <a:lstStyle/>
          <a:p>
            <a:r>
              <a:rPr lang="en-US" dirty="0">
                <a:solidFill>
                  <a:schemeClr val="tx1">
                    <a:lumMod val="85000"/>
                    <a:lumOff val="15000"/>
                  </a:schemeClr>
                </a:solidFill>
              </a:rPr>
              <a:t>     </a:t>
            </a:r>
            <a:r>
              <a:rPr lang="en-US" sz="6000" dirty="0">
                <a:solidFill>
                  <a:schemeClr val="tx1">
                    <a:lumMod val="85000"/>
                    <a:lumOff val="15000"/>
                  </a:schemeClr>
                </a:solidFill>
              </a:rPr>
              <a:t>Introduction</a:t>
            </a:r>
            <a:endParaRPr lang="en-US" sz="6000" dirty="0">
              <a:solidFill>
                <a:schemeClr val="tx1">
                  <a:lumMod val="85000"/>
                  <a:lumOff val="15000"/>
                </a:schemeClr>
              </a:solidFill>
            </a:endParaRPr>
          </a:p>
        </p:txBody>
      </p:sp>
      <p:sp>
        <p:nvSpPr>
          <p:cNvPr id="26" name="Freeform: Shape 25"/>
          <p:cNvSpPr>
            <a:spLocks noGrp="1" noRot="1" noChangeAspect="1" noMove="1" noResize="1" noEditPoints="1" noAdjustHandles="1" noChangeArrowheads="1" noChangeShapeType="1" noTextEdit="1"/>
          </p:cNvSpPr>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p:cNvGrpSpPr>
            <a:grpSpLocks noGrp="1" noRot="1" noChangeAspect="1" noMove="1" noResize="1" noUngrp="1"/>
          </p:cNvGrpSpPr>
          <p:nvPr/>
        </p:nvGrpSpPr>
        <p:grpSpPr>
          <a:xfrm>
            <a:off x="0" y="-8467"/>
            <a:ext cx="12192000" cy="6866467"/>
            <a:chOff x="0" y="-8467"/>
            <a:chExt cx="12192000" cy="6866467"/>
          </a:xfrm>
        </p:grpSpPr>
        <p:cxnSp>
          <p:nvCxnSpPr>
            <p:cNvPr id="45" name="Straight Connector 44"/>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Isosceles Triangle 53"/>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0" name="Picture 39" descr="Pen placed on top of a signature line"/>
          <p:cNvPicPr>
            <a:picLocks noChangeAspect="1"/>
          </p:cNvPicPr>
          <p:nvPr/>
        </p:nvPicPr>
        <p:blipFill rotWithShape="1">
          <a:blip r:embed="rId1"/>
          <a:srcRect l="30005" r="7" b="9098"/>
          <a:stretch>
            <a:fillRect/>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668867" y="1214209"/>
            <a:ext cx="4088190" cy="2369093"/>
          </a:xfrm>
        </p:spPr>
        <p:txBody>
          <a:bodyPr vert="horz" lIns="91440" tIns="45720" rIns="91440" bIns="45720" rtlCol="0" anchor="b">
            <a:normAutofit/>
          </a:bodyPr>
          <a:lstStyle/>
          <a:p>
            <a:pPr algn="r"/>
            <a:r>
              <a:rPr lang="en-US" sz="5400" dirty="0"/>
              <a:t>Conclusion</a:t>
            </a:r>
            <a:endParaRPr lang="en-US" sz="5400" dirty="0"/>
          </a:p>
        </p:txBody>
      </p:sp>
      <p:cxnSp>
        <p:nvCxnSpPr>
          <p:cNvPr id="56" name="Straight Connector 55"/>
          <p:cNvCxnSpPr>
            <a:cxnSpLocks noGrp="1" noRot="1" noChangeAspect="1" noMove="1" noResize="1" noEditPoints="1" noAdjustHandles="1" noChangeArrowheads="1" noChangeShapeType="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cxnSpLocks noGrp="1" noRot="1" noChangeAspect="1" noMove="1" noResize="1" noEditPoints="1" noAdjustHandles="1" noChangeArrowheads="1" noChangeShapeType="1"/>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0" name="Rectangle 23"/>
          <p:cNvSpPr>
            <a:spLocks noGrp="1" noRot="1" noChangeAspect="1" noMove="1" noResize="1" noEditPoints="1" noAdjustHandles="1" noChangeArrowheads="1" noChangeShapeType="1" noTextEdit="1"/>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5"/>
          <p:cNvSpPr>
            <a:spLocks noGrp="1" noRot="1" noChangeAspect="1" noMove="1" noResize="1" noEditPoints="1" noAdjustHandles="1" noChangeArrowheads="1" noChangeShapeType="1" noTextEdit="1"/>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24"/>
          <p:cNvSpPr>
            <a:spLocks noGrp="1" noRot="1" noChangeAspect="1" noMove="1" noResize="1" noEditPoints="1" noAdjustHandles="1" noChangeArrowheads="1" noChangeShapeType="1" noTextEdit="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7"/>
          <p:cNvSpPr>
            <a:spLocks noGrp="1" noRot="1" noChangeAspect="1" noMove="1" noResize="1" noEditPoints="1" noAdjustHandles="1" noChangeArrowheads="1" noChangeShapeType="1" noTextEdit="1"/>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8"/>
          <p:cNvSpPr>
            <a:spLocks noGrp="1" noRot="1" noChangeAspect="1" noMove="1" noResize="1" noEditPoints="1" noAdjustHandles="1" noChangeArrowheads="1" noChangeShapeType="1" noTextEdit="1"/>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9"/>
          <p:cNvSpPr>
            <a:spLocks noGrp="1" noRot="1" noChangeAspect="1" noMove="1" noResize="1" noEditPoints="1" noAdjustHandles="1" noChangeArrowheads="1" noChangeShapeType="1" noTextEdit="1"/>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29"/>
          <p:cNvSpPr>
            <a:spLocks noGrp="1" noRot="1" noChangeAspect="1" noMove="1" noResize="1" noEditPoints="1" noAdjustHandles="1" noChangeArrowheads="1" noChangeShapeType="1" noTextEdit="1"/>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1886"/>
            <a:ext cx="8596668" cy="725715"/>
          </a:xfrm>
        </p:spPr>
        <p:txBody>
          <a:bodyPr/>
          <a:lstStyle/>
          <a:p>
            <a:r>
              <a:rPr lang="en-US"/>
              <a:t>                   Conclusion</a:t>
            </a:r>
            <a:endParaRPr lang="en-US"/>
          </a:p>
        </p:txBody>
      </p:sp>
      <p:sp>
        <p:nvSpPr>
          <p:cNvPr id="3" name="Content Placeholder 2"/>
          <p:cNvSpPr>
            <a:spLocks noGrp="1"/>
          </p:cNvSpPr>
          <p:nvPr>
            <p:ph idx="1"/>
          </p:nvPr>
        </p:nvSpPr>
        <p:spPr>
          <a:xfrm>
            <a:off x="677334" y="1420361"/>
            <a:ext cx="8596668" cy="4621001"/>
          </a:xfrm>
        </p:spPr>
        <p:txBody>
          <a:bodyPr vert="horz" lIns="91440" tIns="45720" rIns="91440" bIns="45720" rtlCol="0" anchor="t">
            <a:normAutofit/>
          </a:bodyPr>
          <a:lstStyle/>
          <a:p>
            <a:r>
              <a:rPr lang="en-US" sz="3200"/>
              <a:t>Explored the dataset from a school</a:t>
            </a:r>
            <a:endParaRPr lang="en-US" sz="3200"/>
          </a:p>
          <a:p>
            <a:r>
              <a:rPr lang="en-US" sz="3200"/>
              <a:t>Build three models:Linear Regression,Decision Tree and Random Forest</a:t>
            </a:r>
            <a:endParaRPr lang="en-US" sz="3200"/>
          </a:p>
          <a:p>
            <a:r>
              <a:rPr lang="en-US" sz="3200"/>
              <a:t>Random Forest model proform slighty is the best</a:t>
            </a:r>
            <a:endParaRPr lang="en-US" sz="3200"/>
          </a:p>
          <a:p>
            <a:r>
              <a:rPr lang="en-US" sz="3200"/>
              <a:t>This school can use Random Forest model to predict student's grades.</a:t>
            </a:r>
            <a:endParaRPr lang="en-US" sz="320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noGrp="1" noRot="1" noChangeAspect="1" noMove="1" noResize="1" noEditPoints="1" noAdjustHandles="1" noChangeArrowheads="1" noChangeShapeType="1"/>
          </p:cNvCxnSpPr>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p:cNvSpPr>
            <a:spLocks noGrp="1" noRot="1" noChangeAspect="1" noMove="1" noResize="1" noEditPoints="1" noAdjustHandles="1" noChangeArrowheads="1" noChangeShapeType="1" noTextEdit="1"/>
          </p:cNvSpPr>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p:cNvSpPr>
            <a:spLocks noGrp="1" noRot="1" noChangeAspect="1" noMove="1" noResize="1" noEditPoints="1" noAdjustHandles="1" noChangeArrowheads="1" noChangeShapeType="1" noTextEdit="1"/>
          </p:cNvSpPr>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a:spLocks noGrp="1" noRot="1" noChangeAspect="1" noMove="1" noResize="1" noEditPoints="1" noAdjustHandles="1" noChangeArrowheads="1" noChangeShapeType="1" noTextEdit="1"/>
          </p:cNvSpPr>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a:spLocks noGrp="1" noRot="1" noChangeAspect="1" noMove="1" noResize="1" noEditPoints="1" noAdjustHandles="1" noChangeArrowheads="1" noChangeShapeType="1" noTextEdit="1"/>
          </p:cNvSpPr>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a:spLocks noGrp="1" noRot="1" noChangeAspect="1" noMove="1" noResize="1" noEditPoints="1" noAdjustHandles="1" noChangeArrowheads="1" noChangeShapeType="1" noTextEdit="1"/>
          </p:cNvSpPr>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     THANK YOU</a:t>
            </a:r>
            <a:br>
              <a:rPr lang="en-US">
                <a:solidFill>
                  <a:schemeClr val="tx1">
                    <a:lumMod val="85000"/>
                    <a:lumOff val="15000"/>
                  </a:schemeClr>
                </a:solidFill>
              </a:rPr>
            </a:br>
            <a:endParaRPr lang="en-US">
              <a:solidFill>
                <a:schemeClr val="tx1">
                  <a:lumMod val="85000"/>
                  <a:lumOff val="15000"/>
                </a:schemeClr>
              </a:solidFill>
            </a:endParaRPr>
          </a:p>
        </p:txBody>
      </p:sp>
      <p:sp>
        <p:nvSpPr>
          <p:cNvPr id="26" name="Freeform: Shape 25"/>
          <p:cNvSpPr>
            <a:spLocks noGrp="1" noRot="1" noChangeAspect="1" noMove="1" noResize="1" noEditPoints="1" noAdjustHandles="1" noChangeArrowheads="1" noChangeShapeType="1" noTextEdit="1"/>
          </p:cNvSpPr>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1565"/>
          </a:xfrm>
        </p:spPr>
        <p:txBody>
          <a:bodyPr>
            <a:normAutofit fontScale="90000"/>
          </a:bodyPr>
          <a:lstStyle/>
          <a:p>
            <a:r>
              <a:rPr lang="en-US" dirty="0"/>
              <a:t>Data Set</a:t>
            </a:r>
            <a:endParaRPr lang="en-US" dirty="0"/>
          </a:p>
        </p:txBody>
      </p:sp>
      <p:sp>
        <p:nvSpPr>
          <p:cNvPr id="3" name="Content Placeholder 2"/>
          <p:cNvSpPr>
            <a:spLocks noGrp="1"/>
          </p:cNvSpPr>
          <p:nvPr>
            <p:ph idx="1"/>
          </p:nvPr>
        </p:nvSpPr>
        <p:spPr>
          <a:xfrm>
            <a:off x="677334" y="1421001"/>
            <a:ext cx="8596668" cy="4620361"/>
          </a:xfrm>
        </p:spPr>
        <p:txBody>
          <a:bodyPr vert="horz" lIns="91440" tIns="45720" rIns="91440" bIns="45720" rtlCol="0" anchor="t">
            <a:normAutofit/>
          </a:bodyPr>
          <a:lstStyle/>
          <a:p>
            <a:r>
              <a:rPr lang="en-US" dirty="0"/>
              <a:t>Source:  </a:t>
            </a:r>
            <a:r>
              <a:rPr lang="en-US" dirty="0" err="1"/>
              <a:t>kaggle</a:t>
            </a:r>
            <a:endParaRPr lang="en-US"/>
          </a:p>
          <a:p>
            <a:r>
              <a:rPr lang="en-US" dirty="0"/>
              <a:t> </a:t>
            </a:r>
            <a:r>
              <a:rPr lang="en-US" dirty="0">
                <a:ea typeface="+mn-lt"/>
                <a:cs typeface="+mn-lt"/>
                <a:hlinkClick r:id="rId1"/>
              </a:rPr>
              <a:t>https://www.kaggle.com/code/ahmedali058/student-grade-prediction-datascience-project/data</a:t>
            </a:r>
            <a:endParaRPr lang="en-US" dirty="0">
              <a:ea typeface="+mn-lt"/>
              <a:cs typeface="+mn-lt"/>
            </a:endParaRPr>
          </a:p>
          <a:p>
            <a:r>
              <a:rPr lang="en-US" dirty="0">
                <a:ea typeface="+mn-lt"/>
                <a:cs typeface="+mn-lt"/>
              </a:rPr>
              <a:t>This data approach student achievement in secondary education of two Portuguese schools. The data attributes include student grades, demographic, social and school related features) and it was collected by using school reports and questionnaires. Important note: the target attribute G3 has a strong correlation with attributes G2 and G1. This occurs because G3 is the final year grade (issued at the 3rd period), while G1 and G2 correspond to the 1st and 2nd period grades. It is more difficult to predict G3 without G2 and G1, but such prediction is much more useful (see paper source for more details).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330"/>
          </a:xfrm>
        </p:spPr>
        <p:txBody>
          <a:bodyPr/>
          <a:lstStyle/>
          <a:p>
            <a:r>
              <a:rPr lang="en-US" dirty="0"/>
              <a:t>Data introduction</a:t>
            </a:r>
            <a:endParaRPr lang="en-US" dirty="0"/>
          </a:p>
        </p:txBody>
      </p:sp>
      <p:sp>
        <p:nvSpPr>
          <p:cNvPr id="5" name="TextBox 4"/>
          <p:cNvSpPr txBox="1"/>
          <p:nvPr/>
        </p:nvSpPr>
        <p:spPr>
          <a:xfrm>
            <a:off x="2837543" y="5537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p>
        </p:txBody>
      </p:sp>
      <p:sp>
        <p:nvSpPr>
          <p:cNvPr id="6" name="TextBox 5"/>
          <p:cNvSpPr txBox="1"/>
          <p:nvPr/>
        </p:nvSpPr>
        <p:spPr>
          <a:xfrm>
            <a:off x="614589" y="4678589"/>
            <a:ext cx="82586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About Data:</a:t>
            </a:r>
            <a:endParaRPr lang="en-US" dirty="0"/>
          </a:p>
          <a:p>
            <a:r>
              <a:rPr lang="en-US" dirty="0"/>
              <a:t>         We have 395 entries and 33 columns</a:t>
            </a:r>
            <a:endParaRPr lang="en-US" dirty="0"/>
          </a:p>
        </p:txBody>
      </p:sp>
      <p:sp>
        <p:nvSpPr>
          <p:cNvPr id="3" name="Content Placeholder 2"/>
          <p:cNvSpPr>
            <a:spLocks noGrp="1"/>
          </p:cNvSpPr>
          <p:nvPr>
            <p:ph idx="1"/>
          </p:nvPr>
        </p:nvSpPr>
        <p:spPr>
          <a:xfrm>
            <a:off x="677334" y="2557464"/>
            <a:ext cx="8596668" cy="3880773"/>
          </a:xfrm>
        </p:spPr>
        <p:txBody>
          <a:bodyPr/>
          <a:lstStyle/>
          <a:p>
            <a:endParaRPr lang="en-US"/>
          </a:p>
        </p:txBody>
      </p:sp>
      <p:pic>
        <p:nvPicPr>
          <p:cNvPr id="7" name="Picture 6" descr="截屏2022-06-29 15.47.02"/>
          <p:cNvPicPr>
            <a:picLocks noChangeAspect="1"/>
          </p:cNvPicPr>
          <p:nvPr/>
        </p:nvPicPr>
        <p:blipFill>
          <a:blip r:embed="rId1"/>
          <a:stretch>
            <a:fillRect/>
          </a:stretch>
        </p:blipFill>
        <p:spPr>
          <a:xfrm>
            <a:off x="187325" y="2239010"/>
            <a:ext cx="11817985" cy="2120900"/>
          </a:xfrm>
          <a:prstGeom prst="rect">
            <a:avLst/>
          </a:prstGeom>
        </p:spPr>
      </p:pic>
      <p:sp>
        <p:nvSpPr>
          <p:cNvPr id="4" name="文本框 3"/>
          <p:cNvSpPr txBox="1"/>
          <p:nvPr/>
        </p:nvSpPr>
        <p:spPr>
          <a:xfrm>
            <a:off x="1187450" y="1684655"/>
            <a:ext cx="7046595" cy="368300"/>
          </a:xfrm>
          <a:prstGeom prst="rect">
            <a:avLst/>
          </a:prstGeom>
          <a:noFill/>
        </p:spPr>
        <p:txBody>
          <a:bodyPr wrap="none" rtlCol="0">
            <a:spAutoFit/>
          </a:bodyPr>
          <a:p>
            <a:r>
              <a:rPr lang="en-US" altLang="zh-CN"/>
              <a:t>data.head(): Provide information on the first 5 rows of the dataset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p:cNvGrpSpPr>
            <a:grpSpLocks noGrp="1" noRot="1" noChangeAspect="1" noMove="1" noResize="1" noUngrp="1"/>
          </p:cNvGrpSpPr>
          <p:nvPr/>
        </p:nvGrpSpPr>
        <p:grpSpPr>
          <a:xfrm>
            <a:off x="0" y="-8467"/>
            <a:ext cx="12192000" cy="6866467"/>
            <a:chOff x="0" y="-8467"/>
            <a:chExt cx="12192000" cy="6866467"/>
          </a:xfrm>
        </p:grpSpPr>
        <p:cxnSp>
          <p:nvCxnSpPr>
            <p:cNvPr id="9" name="Straight Connector 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a:grpSpLocks noGrp="1" noRot="1" noChangeAspect="1" noMove="1" noResize="1" noUngrp="1"/>
          </p:cNvGrpSpPr>
          <p:nvPr/>
        </p:nvGrpSpPr>
        <p:grpSpPr>
          <a:xfrm>
            <a:off x="0" y="-8467"/>
            <a:ext cx="12192000" cy="6866467"/>
            <a:chOff x="0" y="-8467"/>
            <a:chExt cx="12192000" cy="6866467"/>
          </a:xfrm>
        </p:grpSpPr>
        <p:cxnSp>
          <p:nvCxnSpPr>
            <p:cNvPr id="23" name="Straight Connector 22"/>
            <p:cNvCxnSpPr/>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p:cNvSpPr>
            <a:spLocks noGrp="1"/>
          </p:cNvSpPr>
          <p:nvPr>
            <p:ph idx="1"/>
          </p:nvPr>
        </p:nvSpPr>
        <p:spPr>
          <a:xfrm>
            <a:off x="1768325" y="2875176"/>
            <a:ext cx="7766936" cy="1096899"/>
          </a:xfrm>
        </p:spPr>
        <p:txBody>
          <a:bodyPr vert="horz" lIns="91440" tIns="45720" rIns="91440" bIns="45720" rtlCol="0" anchor="t">
            <a:normAutofit/>
          </a:bodyPr>
          <a:lstStyle/>
          <a:p>
            <a:pPr marL="0" indent="0" algn="r">
              <a:buNone/>
            </a:pPr>
            <a:r>
              <a:rPr lang="en-US" sz="2800" dirty="0">
                <a:solidFill>
                  <a:schemeClr val="tx1"/>
                </a:solidFill>
              </a:rPr>
              <a:t>Find the related to difference features </a:t>
            </a:r>
            <a:endParaRPr lang="en-US" sz="2800" dirty="0">
              <a:solidFill>
                <a:schemeClr val="tx1"/>
              </a:solidFill>
            </a:endParaRPr>
          </a:p>
        </p:txBody>
      </p:sp>
      <p:sp>
        <p:nvSpPr>
          <p:cNvPr id="2" name="Title 1"/>
          <p:cNvSpPr>
            <a:spLocks noGrp="1"/>
          </p:cNvSpPr>
          <p:nvPr>
            <p:ph type="title"/>
          </p:nvPr>
        </p:nvSpPr>
        <p:spPr>
          <a:xfrm>
            <a:off x="-641047" y="1221619"/>
            <a:ext cx="7766936" cy="1646302"/>
          </a:xfrm>
        </p:spPr>
        <p:txBody>
          <a:bodyPr vert="horz" lIns="91440" tIns="45720" rIns="91440" bIns="45720" rtlCol="0" anchor="b">
            <a:normAutofit/>
          </a:bodyPr>
          <a:lstStyle/>
          <a:p>
            <a:pPr algn="r"/>
            <a:r>
              <a:rPr lang="en-US" sz="5400" dirty="0"/>
              <a:t>           </a:t>
            </a:r>
            <a:r>
              <a:rPr lang="en-US" sz="6000" dirty="0"/>
              <a:t>Data analysis</a:t>
            </a:r>
            <a:endParaRPr lang="en-US" sz="6000" dirty="0"/>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890" y="579505"/>
            <a:ext cx="8117376" cy="1127632"/>
          </a:xfrm>
        </p:spPr>
        <p:txBody>
          <a:bodyPr>
            <a:normAutofit/>
          </a:bodyPr>
          <a:lstStyle/>
          <a:p>
            <a:r>
              <a:rPr lang="en-US" sz="3200" dirty="0"/>
              <a:t>The relationship between gender and G3</a:t>
            </a:r>
            <a:endParaRPr lang="en-US" sz="3200" dirty="0"/>
          </a:p>
        </p:txBody>
      </p:sp>
      <p:pic>
        <p:nvPicPr>
          <p:cNvPr id="4" name="Picture 4" descr="Chart, box and whisker chart&#10;&#10;Description automatically generated"/>
          <p:cNvPicPr>
            <a:picLocks noGrp="1" noChangeAspect="1"/>
          </p:cNvPicPr>
          <p:nvPr>
            <p:ph idx="1"/>
          </p:nvPr>
        </p:nvPicPr>
        <p:blipFill>
          <a:blip r:embed="rId1"/>
          <a:stretch>
            <a:fillRect/>
          </a:stretch>
        </p:blipFill>
        <p:spPr>
          <a:xfrm>
            <a:off x="699824" y="1439633"/>
            <a:ext cx="5653313" cy="5079999"/>
          </a:xfrm>
        </p:spPr>
      </p:pic>
      <p:sp>
        <p:nvSpPr>
          <p:cNvPr id="3" name="TextBox 2"/>
          <p:cNvSpPr txBox="1"/>
          <p:nvPr/>
        </p:nvSpPr>
        <p:spPr>
          <a:xfrm>
            <a:off x="6268720" y="2880995"/>
            <a:ext cx="5654040"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t>Male perform better than female</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99868" cy="899886"/>
          </a:xfrm>
        </p:spPr>
        <p:txBody>
          <a:bodyPr/>
          <a:lstStyle/>
          <a:p>
            <a:r>
              <a:rPr lang="en-US" dirty="0"/>
              <a:t>The relationship between absence and G3</a:t>
            </a:r>
            <a:endParaRPr lang="en-US" dirty="0"/>
          </a:p>
        </p:txBody>
      </p:sp>
      <p:pic>
        <p:nvPicPr>
          <p:cNvPr id="4" name="Picture 4" descr="A picture containing chart&#10;&#10;Description automatically generated"/>
          <p:cNvPicPr>
            <a:picLocks noGrp="1" noChangeAspect="1"/>
          </p:cNvPicPr>
          <p:nvPr>
            <p:ph idx="1"/>
          </p:nvPr>
        </p:nvPicPr>
        <p:blipFill>
          <a:blip r:embed="rId1"/>
          <a:stretch>
            <a:fillRect/>
          </a:stretch>
        </p:blipFill>
        <p:spPr>
          <a:xfrm>
            <a:off x="158633" y="1332909"/>
            <a:ext cx="6524170" cy="4963884"/>
          </a:xfrm>
        </p:spPr>
      </p:pic>
      <p:sp>
        <p:nvSpPr>
          <p:cNvPr id="5" name="TextBox 4"/>
          <p:cNvSpPr txBox="1"/>
          <p:nvPr/>
        </p:nvSpPr>
        <p:spPr>
          <a:xfrm>
            <a:off x="6273800" y="2215515"/>
            <a:ext cx="5459730" cy="181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t>The general trend is the more absences, the  lower the grades. All absences are negatively correlated with grades</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relationship between absence and health</a:t>
            </a:r>
            <a:endParaRPr lang="en-US" dirty="0"/>
          </a:p>
        </p:txBody>
      </p:sp>
      <p:pic>
        <p:nvPicPr>
          <p:cNvPr id="4" name="Picture 4" descr="Shape&#10;&#10;Description automatically generated"/>
          <p:cNvPicPr>
            <a:picLocks noGrp="1" noChangeAspect="1"/>
          </p:cNvPicPr>
          <p:nvPr>
            <p:ph idx="1"/>
          </p:nvPr>
        </p:nvPicPr>
        <p:blipFill>
          <a:blip r:embed="rId1"/>
          <a:stretch>
            <a:fillRect/>
          </a:stretch>
        </p:blipFill>
        <p:spPr>
          <a:xfrm>
            <a:off x="897" y="1524691"/>
            <a:ext cx="6988626" cy="4920341"/>
          </a:xfrm>
        </p:spPr>
      </p:pic>
      <p:sp>
        <p:nvSpPr>
          <p:cNvPr id="5" name="TextBox 4"/>
          <p:cNvSpPr txBox="1"/>
          <p:nvPr/>
        </p:nvSpPr>
        <p:spPr>
          <a:xfrm>
            <a:off x="6656705" y="2736850"/>
            <a:ext cx="4304665" cy="1383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a:t>students who are absent for most of the classes is not for bad health</a:t>
            </a:r>
            <a:endParaRPr lang="en-US" sz="2800"/>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4083</Words>
  <Application>WPS 演示</Application>
  <PresentationFormat>宽屏</PresentationFormat>
  <Paragraphs>122</Paragraphs>
  <Slides>32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Arial</vt:lpstr>
      <vt:lpstr>方正书宋_GBK</vt:lpstr>
      <vt:lpstr>Wingdings</vt:lpstr>
      <vt:lpstr>Wingdings 3</vt:lpstr>
      <vt:lpstr>Arial</vt:lpstr>
      <vt:lpstr>Trebuchet MS</vt:lpstr>
      <vt:lpstr>微软雅黑</vt:lpstr>
      <vt:lpstr>汉仪旗黑</vt:lpstr>
      <vt:lpstr>宋体</vt:lpstr>
      <vt:lpstr>Arial Unicode MS</vt:lpstr>
      <vt:lpstr>汉仪书宋二KW</vt:lpstr>
      <vt:lpstr>华文新魏</vt:lpstr>
      <vt:lpstr>苹方-简</vt:lpstr>
      <vt:lpstr>Calibri</vt:lpstr>
      <vt:lpstr>Helvetica Neue</vt:lpstr>
      <vt:lpstr>方正姚体</vt:lpstr>
      <vt:lpstr>平面</vt:lpstr>
      <vt:lpstr>Student Grades Data Analysis and Prediction</vt:lpstr>
      <vt:lpstr>Outline</vt:lpstr>
      <vt:lpstr>     Introduction</vt:lpstr>
      <vt:lpstr>Data Set</vt:lpstr>
      <vt:lpstr>Data introduction</vt:lpstr>
      <vt:lpstr>           Data analysis</vt:lpstr>
      <vt:lpstr>The relationship between gender and G3</vt:lpstr>
      <vt:lpstr>The relationship between absence and G3</vt:lpstr>
      <vt:lpstr>The relationship between absence and health</vt:lpstr>
      <vt:lpstr>The relationship between different sex students' demand for higher education</vt:lpstr>
      <vt:lpstr>The relationship between Internet and G3</vt:lpstr>
      <vt:lpstr>Student Guardian Statistics</vt:lpstr>
      <vt:lpstr>The relationship between parent's education level and Grade</vt:lpstr>
      <vt:lpstr>The relationship between nursery, class failure and G3.</vt:lpstr>
      <vt:lpstr>The relation between alcohol and G3</vt:lpstr>
      <vt:lpstr>Model Building &amp; Evaluation</vt:lpstr>
      <vt:lpstr>Data Preprocessing Spilt Data  (Train/Test Set:80/20)</vt:lpstr>
      <vt:lpstr>Linear Regression</vt:lpstr>
      <vt:lpstr>Correlation Analysis – Pair Plot</vt:lpstr>
      <vt:lpstr>Correlation Analysis – Heat Map</vt:lpstr>
      <vt:lpstr>Creating data sets and fit model</vt:lpstr>
      <vt:lpstr>Show prediction accuracy</vt:lpstr>
      <vt:lpstr>Decision Tree</vt:lpstr>
      <vt:lpstr>PowerPoint 演示文稿</vt:lpstr>
      <vt:lpstr>PowerPoint 演示文稿</vt:lpstr>
      <vt:lpstr>Random Forest</vt:lpstr>
      <vt:lpstr>Random Forest </vt:lpstr>
      <vt:lpstr>Model Evaluation</vt:lpstr>
      <vt:lpstr>PowerPoint 演示文稿</vt:lpstr>
      <vt:lpstr>Conclusion</vt:lpstr>
      <vt:lpstr>                   Conclusion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nanjie</cp:lastModifiedBy>
  <cp:revision>1042</cp:revision>
  <dcterms:created xsi:type="dcterms:W3CDTF">2022-07-01T21:46:55Z</dcterms:created>
  <dcterms:modified xsi:type="dcterms:W3CDTF">2022-07-01T21:46:55Z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2052-4.1.2.6545</vt:lpwstr>
  </property>
</Properties>
</file>