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3F35C-73DC-4658-9782-5E742F559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FEDCE8-3EFD-40D1-B6C1-1800919AE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D8210-19CE-4819-8034-4C3DF33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DDCF-4185-47D9-A413-E364EFFDF170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159DB-15CA-4736-9678-58189B80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9AF07-4EDD-411E-B464-19A1F3F0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5EF2-8603-4F61-B58C-0146783F7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82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3010A-BED5-4C90-896B-740AD48F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3B7BAA-A869-4DA9-B4DE-18D98BD5E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21535-1AFE-4071-9A63-EF537552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DDCF-4185-47D9-A413-E364EFFDF170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7184DF-8961-45F9-80F3-294D4064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22005-B64B-48C5-B40B-E6539C1A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5EF2-8603-4F61-B58C-0146783F7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93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CF6D32-CCC6-45CD-BB15-137C6A934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B1781-4EDA-42C3-B6D7-C93DA6317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51AC4-8379-427C-B63A-FEE969C8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DDCF-4185-47D9-A413-E364EFFDF170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A13F9-2226-4AE8-8EAF-D9D46DBE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AF037-C1F3-4F96-AD2C-FB4FF740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5EF2-8603-4F61-B58C-0146783F7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94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EC1D9-814C-412F-A19D-8569D809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FA14A-4AFA-4263-965E-A418F39A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0C1E1-7938-4C74-9533-613477C4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DDCF-4185-47D9-A413-E364EFFDF170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9744C-7ED4-40DE-86AC-9DA13AD3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256A9-1ECC-473B-93FF-35078D2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5EF2-8603-4F61-B58C-0146783F7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2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08C5C-38DE-4508-B976-077A0F27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6D179-222F-428C-8370-B42CBDEB9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D7E60-E819-448B-91A0-EDCFCC9A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DDCF-4185-47D9-A413-E364EFFDF170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420F2-5810-4BFF-B055-C878CA85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3F6CF-B396-4EE6-9F5E-5BBD1DCB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5EF2-8603-4F61-B58C-0146783F7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86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5BA0F-6AEF-4C4D-8DEF-4DC94EA2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A8F3A-F4D5-4569-9E6B-BFC99F09C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A7BE0B-73D0-4D51-81F7-1DE1DA188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F3018-2EF4-463A-BE8E-F6326A19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DDCF-4185-47D9-A413-E364EFFDF170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91F75B-1139-460D-89D7-7C2A17EA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C11996-F5E8-4463-B02B-5DE73255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5EF2-8603-4F61-B58C-0146783F7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01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316BB-5866-4A62-ABA2-C008754E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EFAFF-ACBF-4DBA-8908-E0F2240E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05F93D-EB34-4F4D-921D-0BC9319CA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6B05E9-9E73-4E33-BC68-78A6E0C49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0C77FC-66FF-4DB8-AD1E-EA7DBE63B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3AD513-82C3-4423-9C32-E45BD543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DDCF-4185-47D9-A413-E364EFFDF170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5680E1-51B0-4FE1-9A33-93DAE6CF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155E18-3C37-47F2-BD4F-F9DA2CCB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5EF2-8603-4F61-B58C-0146783F7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5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37DBA-52FA-4AF5-80C1-3D158904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616BB2-25C9-4FB6-B88D-D90710E5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DDCF-4185-47D9-A413-E364EFFDF170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68C7E4-A7E3-4EE9-820B-475E6636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CA0947-9939-47F5-B819-73C787EA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5EF2-8603-4F61-B58C-0146783F7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80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566E9B-EEC1-4AA6-8C0E-2F15B1D7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DDCF-4185-47D9-A413-E364EFFDF170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F778AE-FBA2-4A11-B66E-1039A6CB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CD5D82-8781-47AD-A896-69DB4F25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5EF2-8603-4F61-B58C-0146783F7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30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23BFD-060F-470E-9FB9-5B020604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B4BF3-7505-4EB2-AA14-966CBD91D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D585B-047B-4D0F-9964-7CA610266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9D7EC8-F47E-44E7-9D58-FC0581C0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DDCF-4185-47D9-A413-E364EFFDF170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F3D48A-0DD7-4A52-8DE5-4F57402F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8C5C7C-DC3D-4687-812D-AF900AF3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5EF2-8603-4F61-B58C-0146783F7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7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5F544-58CA-4299-8EB9-E800BF09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BB849E-6778-4A09-9647-6192BD1BC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81384F-C469-4E40-92EE-6CBA061C3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70B6AD-D912-4FD1-86E7-7C9A5D6A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DDCF-4185-47D9-A413-E364EFFDF170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784B2-7C9E-4A98-AD67-1F966CDB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68376F-B370-429B-A2A8-43F435F4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5EF2-8603-4F61-B58C-0146783F7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749306-32E0-4DB1-AD64-CB25E6FC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A92E14-7DB2-496D-A8B6-CF0031E69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1D181-BB28-41A3-9AA6-F4F64150D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5DDCF-4185-47D9-A413-E364EFFDF170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BEAF0-F934-450F-A804-67E184EB6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48E45-1EE1-4B01-84B6-107FC8DED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55EF2-8603-4F61-B58C-0146783F7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9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ED6AE50-4F12-410A-A724-363F56A42A02}"/>
              </a:ext>
            </a:extLst>
          </p:cNvPr>
          <p:cNvSpPr/>
          <p:nvPr/>
        </p:nvSpPr>
        <p:spPr>
          <a:xfrm>
            <a:off x="1468315" y="1869827"/>
            <a:ext cx="1055077" cy="7649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x</a:t>
            </a:r>
            <a:endParaRPr lang="zh-CN" altLang="en-US" sz="36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C82E610-FCBD-420A-86E6-FE2E32292FD0}"/>
              </a:ext>
            </a:extLst>
          </p:cNvPr>
          <p:cNvSpPr/>
          <p:nvPr/>
        </p:nvSpPr>
        <p:spPr>
          <a:xfrm>
            <a:off x="3292718" y="1869826"/>
            <a:ext cx="1055077" cy="7649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y</a:t>
            </a:r>
            <a:endParaRPr lang="zh-CN" altLang="en-US" sz="3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00770E-06DA-481A-B25A-D9E49B6EA75B}"/>
              </a:ext>
            </a:extLst>
          </p:cNvPr>
          <p:cNvSpPr/>
          <p:nvPr/>
        </p:nvSpPr>
        <p:spPr>
          <a:xfrm>
            <a:off x="5117122" y="1869826"/>
            <a:ext cx="1055077" cy="7649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y</a:t>
            </a:r>
            <a:endParaRPr lang="zh-CN" altLang="en-US" sz="3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1E9364D-100C-4803-AD9E-37ACD3348F5F}"/>
              </a:ext>
            </a:extLst>
          </p:cNvPr>
          <p:cNvSpPr/>
          <p:nvPr/>
        </p:nvSpPr>
        <p:spPr>
          <a:xfrm>
            <a:off x="6941526" y="1869825"/>
            <a:ext cx="1055077" cy="7649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3511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4B9977F-14CA-42DB-84CE-B25E7458A7BF}"/>
              </a:ext>
            </a:extLst>
          </p:cNvPr>
          <p:cNvSpPr/>
          <p:nvPr/>
        </p:nvSpPr>
        <p:spPr>
          <a:xfrm>
            <a:off x="1468315" y="1869827"/>
            <a:ext cx="1055077" cy="7649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CAB9E02-4B61-4774-8362-2D9808AF4989}"/>
              </a:ext>
            </a:extLst>
          </p:cNvPr>
          <p:cNvSpPr/>
          <p:nvPr/>
        </p:nvSpPr>
        <p:spPr>
          <a:xfrm>
            <a:off x="3171092" y="1869824"/>
            <a:ext cx="1055077" cy="7649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149B9DD-F6F5-4F2B-B600-57613BCF52CC}"/>
              </a:ext>
            </a:extLst>
          </p:cNvPr>
          <p:cNvSpPr/>
          <p:nvPr/>
        </p:nvSpPr>
        <p:spPr>
          <a:xfrm>
            <a:off x="4873869" y="1869823"/>
            <a:ext cx="1055077" cy="7649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FF84E3-35AF-4478-90C5-D129C7E7416E}"/>
              </a:ext>
            </a:extLst>
          </p:cNvPr>
          <p:cNvSpPr/>
          <p:nvPr/>
        </p:nvSpPr>
        <p:spPr>
          <a:xfrm>
            <a:off x="6576646" y="1869822"/>
            <a:ext cx="1055077" cy="7649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58461EC-AF54-4138-8FCB-B32A0F77BB47}"/>
              </a:ext>
            </a:extLst>
          </p:cNvPr>
          <p:cNvSpPr/>
          <p:nvPr/>
        </p:nvSpPr>
        <p:spPr>
          <a:xfrm>
            <a:off x="8279423" y="1849298"/>
            <a:ext cx="1055077" cy="7649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</a:t>
            </a:r>
            <a:endParaRPr lang="zh-CN" altLang="en-US" sz="36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73CD061-8123-401C-B194-D0064229829C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2523392" y="2252290"/>
            <a:ext cx="647700" cy="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74838B3-7BAF-4E6D-9DED-48241F6C2E6F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4226169" y="2252289"/>
            <a:ext cx="64770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06ED917-701F-4A29-9DE2-F22D6AB2A052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5928946" y="2252288"/>
            <a:ext cx="64770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C388763-5C45-4BD3-B806-5EAE78B59700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7631723" y="2231764"/>
            <a:ext cx="647700" cy="205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05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FDF34D8-216C-4CCC-89A9-0E5B172FD30C}"/>
              </a:ext>
            </a:extLst>
          </p:cNvPr>
          <p:cNvSpPr/>
          <p:nvPr/>
        </p:nvSpPr>
        <p:spPr>
          <a:xfrm>
            <a:off x="2312377" y="1606057"/>
            <a:ext cx="1055077" cy="7649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FA0D319-B4C8-4972-9E1A-17737001FC5C}"/>
              </a:ext>
            </a:extLst>
          </p:cNvPr>
          <p:cNvSpPr/>
          <p:nvPr/>
        </p:nvSpPr>
        <p:spPr>
          <a:xfrm>
            <a:off x="6116513" y="1600192"/>
            <a:ext cx="1055077" cy="7649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4F6F76E-B474-4B70-86E1-70DF0FDBFC6B}"/>
              </a:ext>
            </a:extLst>
          </p:cNvPr>
          <p:cNvSpPr/>
          <p:nvPr/>
        </p:nvSpPr>
        <p:spPr>
          <a:xfrm>
            <a:off x="4214445" y="1600192"/>
            <a:ext cx="1055077" cy="7649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316925-8291-4BD3-902F-C30FD6EE12FB}"/>
              </a:ext>
            </a:extLst>
          </p:cNvPr>
          <p:cNvSpPr/>
          <p:nvPr/>
        </p:nvSpPr>
        <p:spPr>
          <a:xfrm>
            <a:off x="2168770" y="2861893"/>
            <a:ext cx="1055077" cy="7649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2FEA693-539C-4263-8E6B-8A1E630E1261}"/>
              </a:ext>
            </a:extLst>
          </p:cNvPr>
          <p:cNvSpPr/>
          <p:nvPr/>
        </p:nvSpPr>
        <p:spPr>
          <a:xfrm>
            <a:off x="5949458" y="2861894"/>
            <a:ext cx="1055077" cy="7649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e</a:t>
            </a:r>
            <a:endParaRPr lang="zh-CN" altLang="en-US" sz="36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91F6858-C45C-4E1A-A2C9-959C36881F0B}"/>
              </a:ext>
            </a:extLst>
          </p:cNvPr>
          <p:cNvCxnSpPr>
            <a:cxnSpLocks/>
            <a:stCxn id="4" idx="2"/>
            <a:endCxn id="7" idx="2"/>
          </p:cNvCxnSpPr>
          <p:nvPr/>
        </p:nvCxnSpPr>
        <p:spPr>
          <a:xfrm flipH="1">
            <a:off x="2168770" y="1988523"/>
            <a:ext cx="143607" cy="1255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62D1774-34E4-4750-85D9-CAC763A64F94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3367454" y="1982658"/>
            <a:ext cx="846991" cy="5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A4D1C88-8D4C-45DC-9AEA-71864DAB499E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5269522" y="1982658"/>
            <a:ext cx="8469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8DED83B-5B79-4FA2-934A-7DCCECDD54A1}"/>
              </a:ext>
            </a:extLst>
          </p:cNvPr>
          <p:cNvCxnSpPr>
            <a:cxnSpLocks/>
            <a:stCxn id="5" idx="6"/>
            <a:endCxn id="8" idx="6"/>
          </p:cNvCxnSpPr>
          <p:nvPr/>
        </p:nvCxnSpPr>
        <p:spPr>
          <a:xfrm flipH="1">
            <a:off x="7004535" y="1982658"/>
            <a:ext cx="167055" cy="12617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66BD489-39AF-44E5-98F6-0B57C02BE7C2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4741984" y="2365123"/>
            <a:ext cx="1735013" cy="496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70AF0F6-D985-4552-B2FA-4E2FE72F320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223847" y="3244359"/>
            <a:ext cx="272561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74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E9E23FD5-E506-4799-A5E7-D945D474D161}"/>
              </a:ext>
            </a:extLst>
          </p:cNvPr>
          <p:cNvSpPr/>
          <p:nvPr/>
        </p:nvSpPr>
        <p:spPr>
          <a:xfrm>
            <a:off x="4680440" y="656487"/>
            <a:ext cx="1055077" cy="7649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CEC0DCD-4DF8-41FF-B63A-10731C113C6E}"/>
              </a:ext>
            </a:extLst>
          </p:cNvPr>
          <p:cNvSpPr/>
          <p:nvPr/>
        </p:nvSpPr>
        <p:spPr>
          <a:xfrm>
            <a:off x="3625363" y="1748191"/>
            <a:ext cx="1055077" cy="7649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69E2362-D2AB-43AD-89E0-8C88361AD78F}"/>
              </a:ext>
            </a:extLst>
          </p:cNvPr>
          <p:cNvSpPr/>
          <p:nvPr/>
        </p:nvSpPr>
        <p:spPr>
          <a:xfrm>
            <a:off x="3625363" y="2869201"/>
            <a:ext cx="1055077" cy="7649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DDFF858-954A-4ABD-A7E5-425AD2465E9F}"/>
              </a:ext>
            </a:extLst>
          </p:cNvPr>
          <p:cNvSpPr/>
          <p:nvPr/>
        </p:nvSpPr>
        <p:spPr>
          <a:xfrm>
            <a:off x="4967656" y="2869201"/>
            <a:ext cx="1055077" cy="7649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4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FBACDA2-B2D8-423D-9C03-8CB97F6F2CEC}"/>
              </a:ext>
            </a:extLst>
          </p:cNvPr>
          <p:cNvSpPr/>
          <p:nvPr/>
        </p:nvSpPr>
        <p:spPr>
          <a:xfrm>
            <a:off x="2283070" y="2869201"/>
            <a:ext cx="1055077" cy="7649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3A47208-311E-45DE-924C-CACE519AD3C9}"/>
              </a:ext>
            </a:extLst>
          </p:cNvPr>
          <p:cNvSpPr/>
          <p:nvPr/>
        </p:nvSpPr>
        <p:spPr>
          <a:xfrm>
            <a:off x="5735517" y="1732071"/>
            <a:ext cx="1055077" cy="7649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F2BF4DB-F9A6-48E1-B706-BB60A65D4E1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152902" y="1038953"/>
            <a:ext cx="527538" cy="7092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065E142-666A-491F-9626-E7202AE7648B}"/>
              </a:ext>
            </a:extLst>
          </p:cNvPr>
          <p:cNvCxnSpPr>
            <a:stCxn id="7" idx="3"/>
            <a:endCxn id="10" idx="0"/>
          </p:cNvCxnSpPr>
          <p:nvPr/>
        </p:nvCxnSpPr>
        <p:spPr>
          <a:xfrm flipH="1">
            <a:off x="2810609" y="2401100"/>
            <a:ext cx="969266" cy="468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1FDB0F4-BE7E-4292-9C7A-6BB89D0A048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4525928" y="2401100"/>
            <a:ext cx="969267" cy="468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CD025CB-84AF-4F54-9C6F-18643EF330C7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4152902" y="2513122"/>
            <a:ext cx="0" cy="3560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6BB8C5F-BF6C-4E40-9748-289154E9FE93}"/>
              </a:ext>
            </a:extLst>
          </p:cNvPr>
          <p:cNvCxnSpPr>
            <a:stCxn id="6" idx="6"/>
            <a:endCxn id="11" idx="0"/>
          </p:cNvCxnSpPr>
          <p:nvPr/>
        </p:nvCxnSpPr>
        <p:spPr>
          <a:xfrm>
            <a:off x="5735517" y="1038953"/>
            <a:ext cx="527539" cy="693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66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seven default</dc:creator>
  <cp:lastModifiedBy>seven default</cp:lastModifiedBy>
  <cp:revision>1</cp:revision>
  <dcterms:created xsi:type="dcterms:W3CDTF">2021-09-08T12:36:00Z</dcterms:created>
  <dcterms:modified xsi:type="dcterms:W3CDTF">2021-09-08T12:36:00Z</dcterms:modified>
</cp:coreProperties>
</file>