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b5e7149f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b5e7149f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08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1EEE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00" y="782974"/>
            <a:ext cx="8839201" cy="205355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56150" y="1126825"/>
            <a:ext cx="4862400" cy="11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 dirty="0">
                <a:solidFill>
                  <a:srgbClr val="1A1A1A"/>
                </a:solidFill>
                <a:latin typeface="Malgun Gothic"/>
                <a:ea typeface="Malgun Gothic"/>
                <a:cs typeface="Malgun Gothic"/>
                <a:sym typeface="Malgun Gothic"/>
              </a:rPr>
              <a:t>KAALE KLINT </a:t>
            </a:r>
            <a:endParaRPr sz="4800" b="1" dirty="0">
              <a:solidFill>
                <a:srgbClr val="1A1A1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257425" y="1758350"/>
            <a:ext cx="3459900" cy="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Malgun Gothic"/>
                <a:ea typeface="Malgun Gothic"/>
                <a:cs typeface="Malgun Gothic"/>
                <a:sym typeface="Malgun Gothic"/>
              </a:rPr>
              <a:t>국 내 수 제 작 원 목 가 구 의   리 더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765250" y="4055725"/>
            <a:ext cx="46074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n-ea"/>
                <a:ea typeface="+mn-ea"/>
              </a:rPr>
              <a:t>Dev: 김동철, 조유록, 박제선, 신준석, 최효은, 박난주</a:t>
            </a:r>
            <a:endParaRPr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4"/>
          <p:cNvCxnSpPr/>
          <p:nvPr/>
        </p:nvCxnSpPr>
        <p:spPr>
          <a:xfrm>
            <a:off x="384849" y="712434"/>
            <a:ext cx="8399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4"/>
          <p:cNvSpPr txBox="1"/>
          <p:nvPr/>
        </p:nvSpPr>
        <p:spPr>
          <a:xfrm>
            <a:off x="270549" y="211631"/>
            <a:ext cx="858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latin typeface="Malgun Gothic"/>
                <a:ea typeface="Malgun Gothic"/>
                <a:cs typeface="Malgun Gothic"/>
                <a:sym typeface="Malgun Gothic"/>
              </a:rPr>
              <a:t>□ 목 차</a:t>
            </a:r>
            <a:endParaRPr sz="2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21111" y="961628"/>
            <a:ext cx="4157550" cy="3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ko-KR" altLang="en-US" sz="1500" b="1" dirty="0">
                <a:latin typeface="+mn-ea"/>
                <a:ea typeface="+mn-ea"/>
              </a:rPr>
              <a:t>개발자 및 환경소개</a:t>
            </a:r>
            <a:endParaRPr lang="en-US" altLang="ko" sz="1500" b="1" dirty="0">
              <a:latin typeface="+mn-ea"/>
              <a:ea typeface="+mn-e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500" dirty="0">
                <a:latin typeface="+mn-ea"/>
                <a:ea typeface="+mn-ea"/>
              </a:rPr>
              <a:t>조원</a:t>
            </a:r>
            <a:r>
              <a:rPr lang="en-US" altLang="ko" sz="1500" dirty="0">
                <a:latin typeface="+mn-ea"/>
                <a:ea typeface="+mn-ea"/>
              </a:rPr>
              <a:t> </a:t>
            </a:r>
            <a:r>
              <a:rPr lang="ko-KR" altLang="en-US" sz="1500" dirty="0">
                <a:latin typeface="+mn-ea"/>
                <a:ea typeface="+mn-ea"/>
              </a:rPr>
              <a:t>및 개발파트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 altLang="en-US" sz="1500" dirty="0">
                <a:latin typeface="+mn-ea"/>
                <a:ea typeface="+mn-ea"/>
              </a:rPr>
              <a:t>사이트 맵</a:t>
            </a:r>
            <a:endParaRPr lang="en-US" altLang="ko" sz="1500" dirty="0">
              <a:latin typeface="+mn-ea"/>
              <a:ea typeface="+mn-e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500" dirty="0">
                <a:latin typeface="+mn-ea"/>
                <a:ea typeface="+mn-ea"/>
              </a:rPr>
              <a:t>개발</a:t>
            </a:r>
            <a:r>
              <a:rPr lang="ko-KR" altLang="en-US" sz="1500" dirty="0">
                <a:latin typeface="+mn-ea"/>
                <a:ea typeface="+mn-ea"/>
              </a:rPr>
              <a:t>도구 및 </a:t>
            </a:r>
            <a:r>
              <a:rPr lang="ko" sz="1500" dirty="0">
                <a:latin typeface="+mn-ea"/>
                <a:ea typeface="+mn-ea"/>
              </a:rPr>
              <a:t>환경 </a:t>
            </a:r>
            <a:endParaRPr sz="1500" dirty="0">
              <a:latin typeface="+mn-ea"/>
              <a:ea typeface="+mn-e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endParaRPr sz="1500" dirty="0">
              <a:latin typeface="+mn-ea"/>
              <a:ea typeface="+mn-ea"/>
            </a:endParaRPr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C85D3149-BEE4-4DD2-B0B6-63F47200FF27}"/>
              </a:ext>
            </a:extLst>
          </p:cNvPr>
          <p:cNvSpPr txBox="1"/>
          <p:nvPr/>
        </p:nvSpPr>
        <p:spPr>
          <a:xfrm>
            <a:off x="4559301" y="996262"/>
            <a:ext cx="4157550" cy="3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ko-KR" altLang="en-US" sz="1500" b="1" dirty="0">
                <a:latin typeface="+mn-ea"/>
                <a:ea typeface="+mn-ea"/>
              </a:rPr>
              <a:t>웹사이트 화면 </a:t>
            </a:r>
            <a:endParaRPr lang="en-US" altLang="ko" sz="1500" b="1" dirty="0">
              <a:latin typeface="+mn-ea"/>
              <a:ea typeface="+mn-ea"/>
            </a:endParaRPr>
          </a:p>
          <a:p>
            <a:pPr marL="457200" lvl="3" indent="-317500">
              <a:lnSpc>
                <a:spcPct val="150000"/>
              </a:lnSpc>
              <a:buSzPts val="1400"/>
              <a:buAutoNum type="arabicPeriod"/>
            </a:pPr>
            <a:r>
              <a:rPr lang="ko" sz="1500" dirty="0">
                <a:latin typeface="+mn-ea"/>
                <a:ea typeface="+mn-ea"/>
              </a:rPr>
              <a:t>Main 화면 </a:t>
            </a:r>
            <a:r>
              <a:rPr lang="en-US" altLang="ko" sz="1500" dirty="0">
                <a:latin typeface="+mn-ea"/>
                <a:ea typeface="+mn-ea"/>
              </a:rPr>
              <a:t>(</a:t>
            </a:r>
            <a:r>
              <a:rPr lang="ko-KR" altLang="en-US" sz="1500" dirty="0">
                <a:latin typeface="+mn-ea"/>
                <a:ea typeface="+mn-ea"/>
              </a:rPr>
              <a:t>전체</a:t>
            </a:r>
            <a:r>
              <a:rPr lang="en-US" altLang="ko-KR" sz="1500" dirty="0">
                <a:latin typeface="+mn-ea"/>
                <a:ea typeface="+mn-ea"/>
              </a:rPr>
              <a:t>, </a:t>
            </a:r>
            <a:r>
              <a:rPr lang="ko-KR" altLang="en-US" sz="1500" dirty="0">
                <a:latin typeface="+mn-ea"/>
                <a:ea typeface="+mn-ea"/>
              </a:rPr>
              <a:t>축소</a:t>
            </a:r>
            <a:r>
              <a:rPr lang="en-US" altLang="ko-KR" sz="1500" dirty="0">
                <a:latin typeface="+mn-ea"/>
                <a:ea typeface="+mn-ea"/>
              </a:rPr>
              <a:t>)</a:t>
            </a:r>
            <a:endParaRPr sz="1500" dirty="0">
              <a:latin typeface="+mn-ea"/>
              <a:ea typeface="+mn-ea"/>
            </a:endParaRPr>
          </a:p>
          <a:p>
            <a:pPr marL="457200" lvl="3" indent="-317500">
              <a:lnSpc>
                <a:spcPct val="150000"/>
              </a:lnSpc>
              <a:buSzPts val="1400"/>
              <a:buAutoNum type="arabicPeriod"/>
            </a:pPr>
            <a:r>
              <a:rPr lang="ko" sz="1500" dirty="0">
                <a:latin typeface="+mn-ea"/>
                <a:ea typeface="+mn-ea"/>
              </a:rPr>
              <a:t>회사소개</a:t>
            </a:r>
            <a:r>
              <a:rPr lang="en-US" altLang="ko" sz="1500" dirty="0">
                <a:latin typeface="+mn-ea"/>
                <a:ea typeface="+mn-ea"/>
              </a:rPr>
              <a:t> </a:t>
            </a:r>
            <a:r>
              <a:rPr lang="ko-KR" altLang="en-US" sz="1500" dirty="0">
                <a:latin typeface="+mn-ea"/>
                <a:ea typeface="+mn-ea"/>
              </a:rPr>
              <a:t>메뉴</a:t>
            </a:r>
            <a:endParaRPr sz="1500" dirty="0">
              <a:latin typeface="+mn-ea"/>
              <a:ea typeface="+mn-ea"/>
            </a:endParaRPr>
          </a:p>
          <a:p>
            <a:pPr marL="457200" lvl="3" indent="-317500">
              <a:lnSpc>
                <a:spcPct val="150000"/>
              </a:lnSpc>
              <a:buSzPts val="1400"/>
              <a:buAutoNum type="arabicPeriod"/>
            </a:pPr>
            <a:r>
              <a:rPr lang="ko" sz="1500" dirty="0">
                <a:latin typeface="+mn-ea"/>
                <a:ea typeface="+mn-ea"/>
              </a:rPr>
              <a:t>제품</a:t>
            </a:r>
            <a:endParaRPr sz="1500" dirty="0">
              <a:latin typeface="+mn-ea"/>
              <a:ea typeface="+mn-ea"/>
            </a:endParaRPr>
          </a:p>
          <a:p>
            <a:pPr marL="457200" lvl="3" indent="-317500">
              <a:lnSpc>
                <a:spcPct val="150000"/>
              </a:lnSpc>
              <a:buSzPts val="1400"/>
              <a:buAutoNum type="arabicPeriod"/>
            </a:pPr>
            <a:r>
              <a:rPr lang="ko" sz="1500" dirty="0">
                <a:latin typeface="+mn-ea"/>
                <a:ea typeface="+mn-ea"/>
              </a:rPr>
              <a:t>지 점 안 내</a:t>
            </a:r>
            <a:endParaRPr sz="1500" dirty="0">
              <a:latin typeface="+mn-ea"/>
              <a:ea typeface="+mn-ea"/>
            </a:endParaRPr>
          </a:p>
          <a:p>
            <a:pPr marL="457200" lvl="3" indent="-317500">
              <a:lnSpc>
                <a:spcPct val="150000"/>
              </a:lnSpc>
              <a:buSzPts val="1400"/>
              <a:buAutoNum type="arabicPeriod"/>
            </a:pPr>
            <a:r>
              <a:rPr lang="ko" sz="1500" dirty="0">
                <a:latin typeface="+mn-ea"/>
                <a:ea typeface="+mn-ea"/>
              </a:rPr>
              <a:t>커 뮤 니 티 (Q&amp;A, 상품평)</a:t>
            </a:r>
            <a:endParaRPr sz="1500" dirty="0">
              <a:latin typeface="+mn-ea"/>
              <a:ea typeface="+mn-ea"/>
            </a:endParaRPr>
          </a:p>
          <a:p>
            <a:pPr marL="457200" lvl="3" indent="-317500">
              <a:lnSpc>
                <a:spcPct val="150000"/>
              </a:lnSpc>
              <a:buSzPts val="1400"/>
              <a:buAutoNum type="arabicPeriod"/>
            </a:pPr>
            <a:r>
              <a:rPr lang="ko" sz="1500" dirty="0">
                <a:latin typeface="+mn-ea"/>
                <a:ea typeface="+mn-ea"/>
              </a:rPr>
              <a:t>Event</a:t>
            </a:r>
            <a:endParaRPr sz="1500" dirty="0">
              <a:latin typeface="+mn-ea"/>
              <a:ea typeface="+mn-ea"/>
            </a:endParaRPr>
          </a:p>
          <a:p>
            <a:pPr marL="457200" lvl="3" indent="-317500">
              <a:lnSpc>
                <a:spcPct val="150000"/>
              </a:lnSpc>
              <a:buSzPts val="1400"/>
              <a:buAutoNum type="arabicPeriod"/>
            </a:pPr>
            <a:r>
              <a:rPr lang="ko" sz="1500" dirty="0">
                <a:latin typeface="+mn-ea"/>
                <a:ea typeface="+mn-ea"/>
              </a:rPr>
              <a:t>로 그 인 &amp; 회 원 가 입</a:t>
            </a:r>
            <a:endParaRPr sz="1500" dirty="0">
              <a:latin typeface="+mn-ea"/>
              <a:ea typeface="+mn-ea"/>
            </a:endParaRPr>
          </a:p>
          <a:p>
            <a:pPr marL="457200" lvl="3" indent="-317500">
              <a:lnSpc>
                <a:spcPct val="150000"/>
              </a:lnSpc>
              <a:buSzPts val="1400"/>
              <a:buAutoNum type="arabicPeriod"/>
            </a:pPr>
            <a:r>
              <a:rPr lang="ko" sz="1500" dirty="0">
                <a:latin typeface="+mn-ea"/>
                <a:ea typeface="+mn-ea"/>
              </a:rPr>
              <a:t>마이페이지(결제내역&amp;내정보수정)</a:t>
            </a:r>
            <a:endParaRPr lang="en-US" altLang="ko" sz="1500" dirty="0">
              <a:latin typeface="+mn-ea"/>
              <a:ea typeface="+mn-e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endParaRPr sz="1500" dirty="0">
              <a:latin typeface="+mn-ea"/>
              <a:ea typeface="+mn-e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endParaRPr sz="15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210196-6EEA-4A9A-A859-E31079B95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cxnSp>
        <p:nvCxnSpPr>
          <p:cNvPr id="5" name="Google Shape;62;p14">
            <a:extLst>
              <a:ext uri="{FF2B5EF4-FFF2-40B4-BE49-F238E27FC236}">
                <a16:creationId xmlns:a16="http://schemas.microsoft.com/office/drawing/2014/main" id="{0E43B6A3-B1EF-4A9D-B3F2-595EA6C98F65}"/>
              </a:ext>
            </a:extLst>
          </p:cNvPr>
          <p:cNvCxnSpPr/>
          <p:nvPr/>
        </p:nvCxnSpPr>
        <p:spPr>
          <a:xfrm>
            <a:off x="384849" y="712434"/>
            <a:ext cx="8399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1B9C84E8-912C-4C18-8905-83B8355FD506}"/>
              </a:ext>
            </a:extLst>
          </p:cNvPr>
          <p:cNvSpPr txBox="1"/>
          <p:nvPr/>
        </p:nvSpPr>
        <p:spPr>
          <a:xfrm>
            <a:off x="270549" y="211631"/>
            <a:ext cx="858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latin typeface="Malgun Gothic"/>
                <a:ea typeface="Malgun Gothic"/>
                <a:cs typeface="Malgun Gothic"/>
                <a:sym typeface="Malgun Gothic"/>
              </a:rPr>
              <a:t>□ </a:t>
            </a:r>
            <a:r>
              <a:rPr lang="ko-KR" alt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조원 및 개발파트</a:t>
            </a:r>
            <a:endParaRPr sz="2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64;p14">
            <a:extLst>
              <a:ext uri="{FF2B5EF4-FFF2-40B4-BE49-F238E27FC236}">
                <a16:creationId xmlns:a16="http://schemas.microsoft.com/office/drawing/2014/main" id="{0B370BD8-6DBD-4219-89C2-A3B43593266E}"/>
              </a:ext>
            </a:extLst>
          </p:cNvPr>
          <p:cNvSpPr txBox="1"/>
          <p:nvPr/>
        </p:nvSpPr>
        <p:spPr>
          <a:xfrm>
            <a:off x="621111" y="961628"/>
            <a:ext cx="4144851" cy="3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ko-KR" altLang="en-US" sz="1500" b="1" dirty="0">
                <a:latin typeface="+mn-ea"/>
                <a:ea typeface="+mn-ea"/>
              </a:rPr>
              <a:t>개발자 소개</a:t>
            </a:r>
            <a:endParaRPr lang="en-US" altLang="ko-KR" sz="1500" b="1" dirty="0">
              <a:latin typeface="+mn-ea"/>
              <a:ea typeface="+mn-ea"/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ko-KR" altLang="en-US" dirty="0">
                <a:latin typeface="+mn-ea"/>
                <a:ea typeface="+mn-ea"/>
              </a:rPr>
              <a:t>김동철</a:t>
            </a:r>
            <a:endParaRPr lang="en-US" altLang="ko-KR" dirty="0">
              <a:latin typeface="+mn-ea"/>
              <a:ea typeface="+mn-ea"/>
            </a:endParaRPr>
          </a:p>
          <a:p>
            <a:pPr marL="139700" lvl="0">
              <a:buSzPts val="1400"/>
            </a:pPr>
            <a:r>
              <a:rPr lang="en-US" altLang="ko-KR" sz="1300" dirty="0">
                <a:latin typeface="+mn-ea"/>
                <a:ea typeface="+mn-ea"/>
              </a:rPr>
              <a:t>    - Home &amp; </a:t>
            </a:r>
            <a:r>
              <a:rPr lang="ko-KR" altLang="en-US" sz="1300" dirty="0">
                <a:latin typeface="+mn-ea"/>
                <a:ea typeface="+mn-ea"/>
              </a:rPr>
              <a:t>커뮤니티화면</a:t>
            </a:r>
            <a:r>
              <a:rPr lang="en-US" altLang="ko-KR" sz="1300" dirty="0">
                <a:latin typeface="+mn-ea"/>
                <a:ea typeface="+mn-ea"/>
              </a:rPr>
              <a:t>, Quick Menu    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-KR" sz="1300" dirty="0">
                <a:latin typeface="+mn-ea"/>
                <a:ea typeface="+mn-ea"/>
              </a:rPr>
              <a:t>    - Source</a:t>
            </a:r>
            <a:r>
              <a:rPr lang="ko-KR" altLang="en-US" sz="1300" dirty="0">
                <a:latin typeface="+mn-ea"/>
                <a:ea typeface="+mn-ea"/>
              </a:rPr>
              <a:t>통합</a:t>
            </a:r>
            <a:r>
              <a:rPr lang="en-US" altLang="ko-KR" sz="1300" dirty="0">
                <a:latin typeface="+mn-ea"/>
                <a:ea typeface="+mn-ea"/>
              </a:rPr>
              <a:t>(git) </a:t>
            </a:r>
            <a:r>
              <a:rPr lang="ko-KR" altLang="en-US" sz="1300" dirty="0">
                <a:latin typeface="+mn-ea"/>
                <a:ea typeface="+mn-ea"/>
              </a:rPr>
              <a:t>및 형상관리</a:t>
            </a:r>
            <a:r>
              <a:rPr lang="en-US" altLang="ko-KR" sz="1300" dirty="0">
                <a:latin typeface="+mn-ea"/>
                <a:ea typeface="+mn-ea"/>
              </a:rPr>
              <a:t> 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endParaRPr lang="en-US" altLang="ko-KR" dirty="0">
              <a:latin typeface="+mn-ea"/>
              <a:ea typeface="+mn-ea"/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r>
              <a:rPr lang="ko-KR" altLang="en-US" dirty="0" err="1">
                <a:latin typeface="+mn-ea"/>
                <a:ea typeface="+mn-ea"/>
              </a:rPr>
              <a:t>조유록</a:t>
            </a:r>
            <a:endParaRPr lang="en-US" altLang="ko-KR" dirty="0">
              <a:latin typeface="+mn-ea"/>
              <a:ea typeface="+mn-ea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-KR" sz="1300" dirty="0">
                <a:latin typeface="+mn-ea"/>
                <a:ea typeface="+mn-ea"/>
              </a:rPr>
              <a:t>    - </a:t>
            </a:r>
            <a:r>
              <a:rPr lang="ko-KR" altLang="en-US" sz="1300" dirty="0">
                <a:latin typeface="+mn-ea"/>
                <a:ea typeface="+mn-ea"/>
              </a:rPr>
              <a:t>회사소개</a:t>
            </a:r>
            <a:r>
              <a:rPr lang="en-US" altLang="ko-KR" sz="1300" dirty="0">
                <a:latin typeface="+mn-ea"/>
                <a:ea typeface="+mn-ea"/>
              </a:rPr>
              <a:t>/Event Page(List, Detail)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-KR" sz="1300" dirty="0">
                <a:latin typeface="+mn-ea"/>
                <a:ea typeface="+mn-ea"/>
              </a:rPr>
              <a:t>    - My Page(</a:t>
            </a:r>
            <a:r>
              <a:rPr lang="ko-KR" altLang="en-US" sz="1300" dirty="0">
                <a:latin typeface="+mn-ea"/>
                <a:ea typeface="+mn-ea"/>
              </a:rPr>
              <a:t>회원정보</a:t>
            </a:r>
            <a:r>
              <a:rPr lang="en-US" altLang="ko-KR" sz="1300" dirty="0">
                <a:latin typeface="+mn-ea"/>
                <a:ea typeface="+mn-ea"/>
              </a:rPr>
              <a:t>, </a:t>
            </a:r>
            <a:r>
              <a:rPr lang="ko-KR" altLang="en-US" sz="1300" dirty="0">
                <a:latin typeface="+mn-ea"/>
                <a:ea typeface="+mn-ea"/>
              </a:rPr>
              <a:t>결재내역</a:t>
            </a:r>
            <a:r>
              <a:rPr lang="en-US" altLang="ko-KR" sz="1300" dirty="0">
                <a:latin typeface="+mn-ea"/>
                <a:ea typeface="+mn-ea"/>
              </a:rPr>
              <a:t>)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endParaRPr lang="en-US" altLang="ko-KR" dirty="0">
              <a:latin typeface="+mn-ea"/>
              <a:ea typeface="+mn-ea"/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 startAt="3"/>
            </a:pPr>
            <a:r>
              <a:rPr lang="ko-KR" altLang="en-US" dirty="0" err="1">
                <a:latin typeface="+mn-ea"/>
                <a:ea typeface="+mn-ea"/>
              </a:rPr>
              <a:t>박제선</a:t>
            </a:r>
            <a:endParaRPr lang="en-US" altLang="ko-KR" dirty="0">
              <a:latin typeface="+mn-ea"/>
              <a:ea typeface="+mn-ea"/>
            </a:endParaRPr>
          </a:p>
          <a:p>
            <a:pPr marL="139700" lvl="0">
              <a:buSzPts val="1400"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커뮤니티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결제화면 </a:t>
            </a:r>
            <a:r>
              <a:rPr lang="en-US" altLang="ko-KR" dirty="0">
                <a:latin typeface="+mn-ea"/>
              </a:rPr>
              <a:t>Query </a:t>
            </a:r>
          </a:p>
          <a:p>
            <a:pPr marL="139700" lvl="0">
              <a:buSzPts val="1400"/>
            </a:pPr>
            <a:r>
              <a:rPr lang="en-US" altLang="ko-KR" dirty="0">
                <a:latin typeface="+mn-ea"/>
              </a:rPr>
              <a:t>    - Wish List </a:t>
            </a:r>
          </a:p>
          <a:p>
            <a:pPr marL="139700" lvl="0">
              <a:buSzPts val="1400"/>
            </a:pPr>
            <a:endParaRPr lang="en-US" altLang="ko-KR" dirty="0">
              <a:latin typeface="+mn-ea"/>
              <a:ea typeface="+mn-ea"/>
            </a:endParaRPr>
          </a:p>
          <a:p>
            <a:pPr marL="139700" lvl="0">
              <a:buSzPts val="1400"/>
            </a:pPr>
            <a:endParaRPr lang="en-US" altLang="ko-KR" dirty="0">
              <a:latin typeface="+mn-ea"/>
              <a:ea typeface="+mn-ea"/>
            </a:endParaRPr>
          </a:p>
          <a:p>
            <a:pPr marL="139700">
              <a:lnSpc>
                <a:spcPct val="150000"/>
              </a:lnSpc>
              <a:buSzPts val="1400"/>
            </a:pPr>
            <a:endParaRPr lang="en-US" altLang="ko-KR" b="1" dirty="0">
              <a:latin typeface="+mn-ea"/>
            </a:endParaRPr>
          </a:p>
        </p:txBody>
      </p:sp>
      <p:sp>
        <p:nvSpPr>
          <p:cNvPr id="8" name="Google Shape;64;p14">
            <a:extLst>
              <a:ext uri="{FF2B5EF4-FFF2-40B4-BE49-F238E27FC236}">
                <a16:creationId xmlns:a16="http://schemas.microsoft.com/office/drawing/2014/main" id="{6856C97B-9763-4BC2-82C3-CE705C208F04}"/>
              </a:ext>
            </a:extLst>
          </p:cNvPr>
          <p:cNvSpPr txBox="1"/>
          <p:nvPr/>
        </p:nvSpPr>
        <p:spPr>
          <a:xfrm>
            <a:off x="4584699" y="961628"/>
            <a:ext cx="4144851" cy="3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endParaRPr lang="en-US" altLang="ko-KR" b="1" dirty="0">
              <a:latin typeface="+mn-ea"/>
              <a:ea typeface="+mn-ea"/>
            </a:endParaRPr>
          </a:p>
          <a:p>
            <a:pPr marL="482600" lvl="0" indent="-342900">
              <a:lnSpc>
                <a:spcPct val="150000"/>
              </a:lnSpc>
              <a:buSzPts val="1400"/>
              <a:buFont typeface="+mj-lt"/>
              <a:buAutoNum type="arabicPeriod" startAt="4"/>
            </a:pPr>
            <a:r>
              <a:rPr lang="ko-KR" altLang="en-US" dirty="0">
                <a:latin typeface="+mn-ea"/>
                <a:ea typeface="+mn-ea"/>
              </a:rPr>
              <a:t>신준석</a:t>
            </a:r>
          </a:p>
          <a:p>
            <a:pPr marL="139700" lvl="0">
              <a:buSzPts val="1400"/>
            </a:pPr>
            <a:r>
              <a:rPr lang="ko-KR" altLang="en-US" sz="1300" dirty="0">
                <a:latin typeface="+mn-ea"/>
                <a:ea typeface="+mn-ea"/>
              </a:rPr>
              <a:t>    </a:t>
            </a:r>
            <a:r>
              <a:rPr lang="en-US" altLang="ko-KR" sz="1300" dirty="0">
                <a:latin typeface="+mn-ea"/>
                <a:ea typeface="+mn-ea"/>
              </a:rPr>
              <a:t>- </a:t>
            </a:r>
            <a:r>
              <a:rPr lang="ko-KR" altLang="en-US" sz="1300" dirty="0">
                <a:latin typeface="+mn-ea"/>
                <a:ea typeface="+mn-ea"/>
              </a:rPr>
              <a:t>회원가입</a:t>
            </a:r>
            <a:r>
              <a:rPr lang="en-US" altLang="ko-KR" sz="1300" dirty="0">
                <a:latin typeface="+mn-ea"/>
                <a:ea typeface="+mn-ea"/>
              </a:rPr>
              <a:t>&amp;</a:t>
            </a:r>
            <a:r>
              <a:rPr lang="ko-KR" altLang="en-US" sz="1300" dirty="0">
                <a:latin typeface="+mn-ea"/>
                <a:ea typeface="+mn-ea"/>
              </a:rPr>
              <a:t>로그인     </a:t>
            </a:r>
          </a:p>
          <a:p>
            <a:pPr marL="139700" lvl="0">
              <a:buSzPts val="1400"/>
            </a:pPr>
            <a:r>
              <a:rPr lang="ko-KR" altLang="en-US" sz="1300" dirty="0">
                <a:latin typeface="+mn-ea"/>
                <a:ea typeface="+mn-ea"/>
              </a:rPr>
              <a:t>    </a:t>
            </a:r>
            <a:r>
              <a:rPr lang="en-US" altLang="ko-KR" sz="1300" dirty="0">
                <a:latin typeface="+mn-ea"/>
                <a:ea typeface="+mn-ea"/>
              </a:rPr>
              <a:t>- </a:t>
            </a:r>
            <a:r>
              <a:rPr lang="ko-KR" altLang="en-US" sz="1300" dirty="0">
                <a:latin typeface="+mn-ea"/>
                <a:ea typeface="+mn-ea"/>
              </a:rPr>
              <a:t>지점관리</a:t>
            </a:r>
          </a:p>
          <a:p>
            <a:pPr marL="139700" lvl="0">
              <a:buSzPts val="1400"/>
            </a:pPr>
            <a:r>
              <a:rPr lang="ko-KR" altLang="en-US" sz="1300" dirty="0">
                <a:latin typeface="+mn-ea"/>
                <a:ea typeface="+mn-ea"/>
              </a:rPr>
              <a:t>    </a:t>
            </a:r>
            <a:r>
              <a:rPr lang="en-US" altLang="ko-KR" sz="1300" dirty="0">
                <a:latin typeface="+mn-ea"/>
                <a:ea typeface="+mn-ea"/>
              </a:rPr>
              <a:t>- Cart list &amp; Payment </a:t>
            </a:r>
          </a:p>
          <a:p>
            <a:pPr marL="482600" lvl="0" indent="-342900">
              <a:lnSpc>
                <a:spcPct val="150000"/>
              </a:lnSpc>
              <a:buSzPts val="1400"/>
              <a:buFont typeface="+mj-lt"/>
              <a:buAutoNum type="arabicPeriod"/>
            </a:pPr>
            <a:endParaRPr lang="en-US" altLang="ko-KR" dirty="0">
              <a:latin typeface="+mn-ea"/>
              <a:ea typeface="+mn-ea"/>
            </a:endParaRPr>
          </a:p>
          <a:p>
            <a:pPr marL="482600" lvl="0" indent="-342900">
              <a:lnSpc>
                <a:spcPct val="150000"/>
              </a:lnSpc>
              <a:buSzPts val="1400"/>
              <a:buFont typeface="+mj-lt"/>
              <a:buAutoNum type="arabicPeriod" startAt="5"/>
            </a:pPr>
            <a:r>
              <a:rPr lang="ko-KR" altLang="en-US" dirty="0" err="1">
                <a:latin typeface="+mn-ea"/>
                <a:ea typeface="+mn-ea"/>
              </a:rPr>
              <a:t>최효은</a:t>
            </a:r>
            <a:endParaRPr lang="ko-KR" altLang="en-US" dirty="0">
              <a:latin typeface="+mn-ea"/>
              <a:ea typeface="+mn-ea"/>
            </a:endParaRPr>
          </a:p>
          <a:p>
            <a:pPr marL="139700" lvl="0">
              <a:buSzPts val="1400"/>
            </a:pPr>
            <a:r>
              <a:rPr lang="ko-KR" altLang="en-US" sz="1300" dirty="0">
                <a:latin typeface="+mn-ea"/>
                <a:ea typeface="+mn-ea"/>
              </a:rPr>
              <a:t>    </a:t>
            </a:r>
            <a:r>
              <a:rPr lang="en-US" altLang="ko-KR" sz="1300" dirty="0">
                <a:latin typeface="+mn-ea"/>
                <a:ea typeface="+mn-ea"/>
              </a:rPr>
              <a:t>- </a:t>
            </a:r>
            <a:r>
              <a:rPr lang="ko-KR" altLang="en-US" sz="1300" dirty="0">
                <a:latin typeface="+mn-ea"/>
                <a:ea typeface="+mn-ea"/>
              </a:rPr>
              <a:t>제품목록</a:t>
            </a:r>
            <a:r>
              <a:rPr lang="en-US" altLang="ko-KR" sz="1300" dirty="0">
                <a:latin typeface="+mn-ea"/>
                <a:ea typeface="+mn-ea"/>
              </a:rPr>
              <a:t>(</a:t>
            </a:r>
            <a:r>
              <a:rPr lang="en-US" altLang="ko-KR" sz="1300" dirty="0" err="1">
                <a:latin typeface="+mn-ea"/>
                <a:ea typeface="+mn-ea"/>
              </a:rPr>
              <a:t>Dining&amp;Deco</a:t>
            </a:r>
            <a:r>
              <a:rPr lang="en-US" altLang="ko-KR" sz="1300" dirty="0">
                <a:latin typeface="+mn-ea"/>
                <a:ea typeface="+mn-ea"/>
              </a:rPr>
              <a:t>)</a:t>
            </a:r>
          </a:p>
          <a:p>
            <a:pPr marL="139700" lvl="0">
              <a:buSzPts val="1400"/>
            </a:pPr>
            <a:r>
              <a:rPr lang="en-US" altLang="ko-KR" sz="1300" dirty="0">
                <a:latin typeface="+mn-ea"/>
                <a:ea typeface="+mn-ea"/>
              </a:rPr>
              <a:t>    - List </a:t>
            </a:r>
            <a:r>
              <a:rPr lang="ko-KR" altLang="en-US" sz="1300" dirty="0">
                <a:latin typeface="+mn-ea"/>
                <a:ea typeface="+mn-ea"/>
              </a:rPr>
              <a:t>및 </a:t>
            </a:r>
            <a:r>
              <a:rPr lang="en-US" altLang="ko-KR" sz="1300" dirty="0">
                <a:latin typeface="+mn-ea"/>
                <a:ea typeface="+mn-ea"/>
              </a:rPr>
              <a:t>Detail </a:t>
            </a:r>
            <a:r>
              <a:rPr lang="ko-KR" altLang="en-US" sz="1300" dirty="0">
                <a:latin typeface="+mn-ea"/>
                <a:ea typeface="+mn-ea"/>
              </a:rPr>
              <a:t>화면 구성</a:t>
            </a:r>
            <a:r>
              <a:rPr lang="en-US" altLang="ko-KR" sz="1300" dirty="0">
                <a:latin typeface="+mn-ea"/>
                <a:ea typeface="+mn-ea"/>
              </a:rPr>
              <a:t>, DB </a:t>
            </a:r>
            <a:r>
              <a:rPr lang="ko-KR" altLang="en-US" sz="1300" dirty="0">
                <a:latin typeface="+mn-ea"/>
                <a:ea typeface="+mn-ea"/>
              </a:rPr>
              <a:t>관리</a:t>
            </a:r>
            <a:endParaRPr lang="en-US" altLang="ko-KR" sz="1300" dirty="0">
              <a:latin typeface="+mn-ea"/>
              <a:ea typeface="+mn-ea"/>
            </a:endParaRPr>
          </a:p>
          <a:p>
            <a:pPr marL="482600" lvl="0" indent="-342900">
              <a:lnSpc>
                <a:spcPct val="150000"/>
              </a:lnSpc>
              <a:buSzPts val="1400"/>
              <a:buFont typeface="+mj-lt"/>
              <a:buAutoNum type="arabicPeriod"/>
            </a:pPr>
            <a:endParaRPr lang="en-US" altLang="ko-KR" dirty="0">
              <a:latin typeface="+mn-ea"/>
              <a:ea typeface="+mn-ea"/>
            </a:endParaRPr>
          </a:p>
          <a:p>
            <a:pPr marL="482600" lvl="0" indent="-342900">
              <a:lnSpc>
                <a:spcPct val="150000"/>
              </a:lnSpc>
              <a:buSzPts val="1400"/>
              <a:buFont typeface="+mj-lt"/>
              <a:buAutoNum type="arabicPeriod" startAt="6"/>
            </a:pPr>
            <a:r>
              <a:rPr lang="ko-KR" altLang="en-US" dirty="0" err="1">
                <a:latin typeface="+mn-ea"/>
                <a:ea typeface="+mn-ea"/>
              </a:rPr>
              <a:t>박난주</a:t>
            </a:r>
            <a:endParaRPr lang="en-US" altLang="ko-KR" dirty="0">
              <a:latin typeface="+mn-ea"/>
              <a:ea typeface="+mn-ea"/>
            </a:endParaRPr>
          </a:p>
          <a:p>
            <a:pPr marL="139700" lvl="0">
              <a:buSzPts val="1400"/>
            </a:pPr>
            <a:r>
              <a:rPr lang="ko-KR" altLang="en-US" dirty="0"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제품목록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Living&amp;Bed</a:t>
            </a:r>
            <a:r>
              <a:rPr lang="en-US" altLang="ko-KR" dirty="0">
                <a:latin typeface="+mn-ea"/>
              </a:rPr>
              <a:t>)</a:t>
            </a:r>
          </a:p>
          <a:p>
            <a:pPr marL="139700" lvl="0">
              <a:buSzPts val="1400"/>
            </a:pPr>
            <a:r>
              <a:rPr lang="en-US" altLang="ko-KR" dirty="0">
                <a:latin typeface="+mn-ea"/>
              </a:rPr>
              <a:t>    - List </a:t>
            </a:r>
            <a:r>
              <a:rPr lang="ko-KR" altLang="en-US" dirty="0">
                <a:latin typeface="+mn-ea"/>
              </a:rPr>
              <a:t>및 </a:t>
            </a:r>
            <a:r>
              <a:rPr lang="en-US" altLang="ko-KR" dirty="0">
                <a:latin typeface="+mn-ea"/>
              </a:rPr>
              <a:t>Detail </a:t>
            </a:r>
            <a:r>
              <a:rPr lang="ko-KR" altLang="en-US" dirty="0">
                <a:latin typeface="+mn-ea"/>
              </a:rPr>
              <a:t>화면 구성</a:t>
            </a:r>
            <a:r>
              <a:rPr lang="en-US" altLang="ko-KR" dirty="0">
                <a:latin typeface="+mn-ea"/>
              </a:rPr>
              <a:t>, DB </a:t>
            </a:r>
            <a:r>
              <a:rPr lang="ko-KR" altLang="en-US" dirty="0">
                <a:latin typeface="+mn-ea"/>
              </a:rPr>
              <a:t>관리</a:t>
            </a:r>
            <a:endParaRPr lang="en-US" altLang="ko-KR" dirty="0">
              <a:latin typeface="+mn-ea"/>
              <a:ea typeface="+mn-ea"/>
            </a:endParaRPr>
          </a:p>
          <a:p>
            <a:pPr marL="139700" lvl="0">
              <a:buSzPts val="1400"/>
            </a:pPr>
            <a:endParaRPr lang="en-US" altLang="ko-KR" dirty="0">
              <a:latin typeface="+mn-ea"/>
              <a:ea typeface="+mn-ea"/>
            </a:endParaRPr>
          </a:p>
          <a:p>
            <a:pPr marL="139700" lvl="0">
              <a:buSzPts val="1400"/>
            </a:pPr>
            <a:endParaRPr lang="en-US" altLang="ko-KR" dirty="0">
              <a:latin typeface="+mn-ea"/>
              <a:ea typeface="+mn-ea"/>
            </a:endParaRPr>
          </a:p>
          <a:p>
            <a:pPr marL="139700">
              <a:lnSpc>
                <a:spcPct val="150000"/>
              </a:lnSpc>
              <a:buSzPts val="1400"/>
            </a:pPr>
            <a:endParaRPr lang="en-US" altLang="ko-KR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936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210196-6EEA-4A9A-A859-E31079B95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  <p:cxnSp>
        <p:nvCxnSpPr>
          <p:cNvPr id="5" name="Google Shape;62;p14">
            <a:extLst>
              <a:ext uri="{FF2B5EF4-FFF2-40B4-BE49-F238E27FC236}">
                <a16:creationId xmlns:a16="http://schemas.microsoft.com/office/drawing/2014/main" id="{0E43B6A3-B1EF-4A9D-B3F2-595EA6C98F65}"/>
              </a:ext>
            </a:extLst>
          </p:cNvPr>
          <p:cNvCxnSpPr/>
          <p:nvPr/>
        </p:nvCxnSpPr>
        <p:spPr>
          <a:xfrm>
            <a:off x="384849" y="712434"/>
            <a:ext cx="8399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1B9C84E8-912C-4C18-8905-83B8355FD506}"/>
              </a:ext>
            </a:extLst>
          </p:cNvPr>
          <p:cNvSpPr txBox="1"/>
          <p:nvPr/>
        </p:nvSpPr>
        <p:spPr>
          <a:xfrm>
            <a:off x="270549" y="211631"/>
            <a:ext cx="858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latin typeface="Malgun Gothic"/>
                <a:ea typeface="Malgun Gothic"/>
                <a:cs typeface="Malgun Gothic"/>
                <a:sym typeface="Malgun Gothic"/>
              </a:rPr>
              <a:t>□ </a:t>
            </a:r>
            <a:r>
              <a:rPr lang="ko-KR" alt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사이트 맵</a:t>
            </a:r>
            <a:endParaRPr sz="2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B53D08-F386-4A57-A547-69C2EEC0590C}"/>
              </a:ext>
            </a:extLst>
          </p:cNvPr>
          <p:cNvSpPr/>
          <p:nvPr/>
        </p:nvSpPr>
        <p:spPr>
          <a:xfrm>
            <a:off x="1278466" y="1016612"/>
            <a:ext cx="702733" cy="348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ysClr val="windowText" lastClr="000000"/>
                </a:solidFill>
                <a:latin typeface="+mn-ea"/>
              </a:rPr>
              <a:t>Home</a:t>
            </a:r>
            <a:endParaRPr lang="ko-KR" altLang="en-US" sz="10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15B2DD-161B-4E97-9283-7343D7F7E6AC}"/>
              </a:ext>
            </a:extLst>
          </p:cNvPr>
          <p:cNvSpPr/>
          <p:nvPr/>
        </p:nvSpPr>
        <p:spPr>
          <a:xfrm>
            <a:off x="2015836" y="1556939"/>
            <a:ext cx="702733" cy="348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ysClr val="windowText" lastClr="000000"/>
                </a:solidFill>
                <a:latin typeface="+mn-ea"/>
              </a:rPr>
              <a:t>회사소개</a:t>
            </a:r>
            <a:endParaRPr lang="ko-KR" altLang="en-US" sz="10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E5A24D-DD7E-43DE-885C-2DD3ED3415CC}"/>
              </a:ext>
            </a:extLst>
          </p:cNvPr>
          <p:cNvSpPr/>
          <p:nvPr/>
        </p:nvSpPr>
        <p:spPr>
          <a:xfrm>
            <a:off x="2015836" y="2055702"/>
            <a:ext cx="702733" cy="348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n-ea"/>
              </a:rPr>
              <a:t>제 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CB07A9-3007-4A0F-8F5F-4393B535C38A}"/>
              </a:ext>
            </a:extLst>
          </p:cNvPr>
          <p:cNvSpPr/>
          <p:nvPr/>
        </p:nvSpPr>
        <p:spPr>
          <a:xfrm>
            <a:off x="2015836" y="2554465"/>
            <a:ext cx="702733" cy="348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n-ea"/>
              </a:rPr>
              <a:t>지점안내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AE32AC-4458-4CFA-8829-07BCB9ABFEF4}"/>
              </a:ext>
            </a:extLst>
          </p:cNvPr>
          <p:cNvSpPr/>
          <p:nvPr/>
        </p:nvSpPr>
        <p:spPr>
          <a:xfrm>
            <a:off x="2015835" y="3053228"/>
            <a:ext cx="702733" cy="348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n-ea"/>
              </a:rPr>
              <a:t>커뮤니티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0B231-566A-4FF3-B3C7-5CCB4887C44B}"/>
              </a:ext>
            </a:extLst>
          </p:cNvPr>
          <p:cNvSpPr/>
          <p:nvPr/>
        </p:nvSpPr>
        <p:spPr>
          <a:xfrm>
            <a:off x="2015835" y="3551991"/>
            <a:ext cx="702733" cy="348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ysClr val="windowText" lastClr="000000"/>
                </a:solidFill>
                <a:latin typeface="+mn-ea"/>
              </a:rPr>
              <a:t>Event</a:t>
            </a:r>
            <a:endParaRPr lang="ko-KR" altLang="en-US" sz="10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145C2A-96CA-4D0F-A19D-0D5B904A14F6}"/>
              </a:ext>
            </a:extLst>
          </p:cNvPr>
          <p:cNvSpPr/>
          <p:nvPr/>
        </p:nvSpPr>
        <p:spPr>
          <a:xfrm>
            <a:off x="2015835" y="4050754"/>
            <a:ext cx="702733" cy="348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ysClr val="windowText" lastClr="000000"/>
                </a:solidFill>
                <a:latin typeface="+mn-ea"/>
              </a:rPr>
              <a:t>Member</a:t>
            </a:r>
            <a:endParaRPr lang="ko-KR" altLang="en-US" sz="10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4E7AA9C-E5FC-4FB2-9264-474D266472F9}"/>
              </a:ext>
            </a:extLst>
          </p:cNvPr>
          <p:cNvSpPr/>
          <p:nvPr/>
        </p:nvSpPr>
        <p:spPr>
          <a:xfrm>
            <a:off x="3456703" y="1722338"/>
            <a:ext cx="702733" cy="348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ysClr val="windowText" lastClr="000000"/>
                </a:solidFill>
                <a:latin typeface="+mn-ea"/>
              </a:rPr>
              <a:t>Living</a:t>
            </a:r>
            <a:endParaRPr lang="ko-KR" altLang="en-US" sz="10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2A18F-CCF1-4CC5-B119-5460CED14D1F}"/>
              </a:ext>
            </a:extLst>
          </p:cNvPr>
          <p:cNvSpPr/>
          <p:nvPr/>
        </p:nvSpPr>
        <p:spPr>
          <a:xfrm>
            <a:off x="3456703" y="2133688"/>
            <a:ext cx="702733" cy="348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ysClr val="windowText" lastClr="000000"/>
                </a:solidFill>
                <a:latin typeface="+mn-ea"/>
              </a:rPr>
              <a:t>Dining</a:t>
            </a:r>
            <a:endParaRPr lang="ko-KR" altLang="en-US" sz="10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B71431-9505-48AD-AAB2-25F4E0DA0AFC}"/>
              </a:ext>
            </a:extLst>
          </p:cNvPr>
          <p:cNvSpPr/>
          <p:nvPr/>
        </p:nvSpPr>
        <p:spPr>
          <a:xfrm>
            <a:off x="3456703" y="2539802"/>
            <a:ext cx="702733" cy="348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ysClr val="windowText" lastClr="000000"/>
                </a:solidFill>
                <a:latin typeface="+mn-ea"/>
              </a:rPr>
              <a:t>Bed</a:t>
            </a:r>
            <a:endParaRPr lang="ko-KR" altLang="en-US" sz="10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C4BC9A-723B-4EEF-BBB0-EF6C21821908}"/>
              </a:ext>
            </a:extLst>
          </p:cNvPr>
          <p:cNvSpPr/>
          <p:nvPr/>
        </p:nvSpPr>
        <p:spPr>
          <a:xfrm>
            <a:off x="3456702" y="2945916"/>
            <a:ext cx="702733" cy="348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ysClr val="windowText" lastClr="000000"/>
                </a:solidFill>
                <a:latin typeface="+mn-ea"/>
              </a:rPr>
              <a:t>Deco</a:t>
            </a:r>
            <a:endParaRPr lang="ko-KR" altLang="en-US" sz="10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3EE141-2F01-485A-8EBE-759A9EFDAB76}"/>
              </a:ext>
            </a:extLst>
          </p:cNvPr>
          <p:cNvSpPr/>
          <p:nvPr/>
        </p:nvSpPr>
        <p:spPr>
          <a:xfrm>
            <a:off x="3456701" y="3876729"/>
            <a:ext cx="702733" cy="348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ysClr val="windowText" lastClr="000000"/>
                </a:solidFill>
                <a:latin typeface="+mn-ea"/>
              </a:rPr>
              <a:t>LogIn</a:t>
            </a:r>
            <a:endParaRPr lang="ko-KR" altLang="en-US" sz="10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71359A-AF8E-4289-9F7E-E6AE7A922250}"/>
              </a:ext>
            </a:extLst>
          </p:cNvPr>
          <p:cNvSpPr/>
          <p:nvPr/>
        </p:nvSpPr>
        <p:spPr>
          <a:xfrm>
            <a:off x="3456700" y="4282843"/>
            <a:ext cx="702733" cy="348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n-ea"/>
              </a:rPr>
              <a:t>회원가입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3672DF-A6B4-4712-91ED-95473F5FF47E}"/>
              </a:ext>
            </a:extLst>
          </p:cNvPr>
          <p:cNvSpPr/>
          <p:nvPr/>
        </p:nvSpPr>
        <p:spPr>
          <a:xfrm>
            <a:off x="4663972" y="2334572"/>
            <a:ext cx="760076" cy="348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ysClr val="windowText" lastClr="000000"/>
                </a:solidFill>
                <a:latin typeface="+mn-ea"/>
              </a:rPr>
              <a:t>Total List</a:t>
            </a:r>
            <a:endParaRPr lang="ko-KR" altLang="en-US" sz="10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A692D1-EECA-411E-9EE1-3210EC349C26}"/>
              </a:ext>
            </a:extLst>
          </p:cNvPr>
          <p:cNvSpPr/>
          <p:nvPr/>
        </p:nvSpPr>
        <p:spPr>
          <a:xfrm>
            <a:off x="5672275" y="2334571"/>
            <a:ext cx="760076" cy="348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ysClr val="windowText" lastClr="000000"/>
                </a:solidFill>
                <a:latin typeface="+mn-ea"/>
              </a:rPr>
              <a:t>Product Detail</a:t>
            </a:r>
            <a:endParaRPr lang="ko-KR" altLang="en-US" sz="10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9F3EFF-EEB8-4B3F-9D6A-D78CC71B4253}"/>
              </a:ext>
            </a:extLst>
          </p:cNvPr>
          <p:cNvSpPr/>
          <p:nvPr/>
        </p:nvSpPr>
        <p:spPr>
          <a:xfrm>
            <a:off x="4595856" y="3709631"/>
            <a:ext cx="702733" cy="348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ysClr val="windowText" lastClr="000000"/>
                </a:solidFill>
                <a:latin typeface="+mn-ea"/>
              </a:rPr>
              <a:t>MyPage</a:t>
            </a:r>
            <a:endParaRPr lang="ko-KR" altLang="en-US" sz="10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4AC455-5EBF-4FE1-922E-800B5DD8206A}"/>
              </a:ext>
            </a:extLst>
          </p:cNvPr>
          <p:cNvSpPr/>
          <p:nvPr/>
        </p:nvSpPr>
        <p:spPr>
          <a:xfrm>
            <a:off x="4595854" y="4116645"/>
            <a:ext cx="702733" cy="348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n-ea"/>
              </a:rPr>
              <a:t>회원탈퇴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6AA590-EEB9-46A6-A986-1088DB762561}"/>
              </a:ext>
            </a:extLst>
          </p:cNvPr>
          <p:cNvSpPr/>
          <p:nvPr/>
        </p:nvSpPr>
        <p:spPr>
          <a:xfrm>
            <a:off x="6819123" y="2138898"/>
            <a:ext cx="702733" cy="348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n-ea"/>
              </a:rPr>
              <a:t>장바구니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D36DC1-C391-4E54-B7C0-2C04EA185EA6}"/>
              </a:ext>
            </a:extLst>
          </p:cNvPr>
          <p:cNvSpPr/>
          <p:nvPr/>
        </p:nvSpPr>
        <p:spPr>
          <a:xfrm>
            <a:off x="6819122" y="2536303"/>
            <a:ext cx="702733" cy="348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n-ea"/>
              </a:rPr>
              <a:t>구매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D66E73-F569-42DC-B602-3C3836E52D23}"/>
              </a:ext>
            </a:extLst>
          </p:cNvPr>
          <p:cNvSpPr/>
          <p:nvPr/>
        </p:nvSpPr>
        <p:spPr>
          <a:xfrm>
            <a:off x="5587225" y="3710459"/>
            <a:ext cx="845126" cy="348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n-ea"/>
              </a:rPr>
              <a:t>결제내역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FE5418-FA5B-40B2-B64C-A084377D5F71}"/>
              </a:ext>
            </a:extLst>
          </p:cNvPr>
          <p:cNvSpPr/>
          <p:nvPr/>
        </p:nvSpPr>
        <p:spPr>
          <a:xfrm>
            <a:off x="6676729" y="3709631"/>
            <a:ext cx="845126" cy="348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n-ea"/>
              </a:rPr>
              <a:t>내정보수정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74CA8A19-D043-4662-8FD9-8DB3F49D3744}"/>
              </a:ext>
            </a:extLst>
          </p:cNvPr>
          <p:cNvCxnSpPr>
            <a:cxnSpLocks/>
            <a:stCxn id="3" idx="2"/>
            <a:endCxn id="16" idx="1"/>
          </p:cNvCxnSpPr>
          <p:nvPr/>
        </p:nvCxnSpPr>
        <p:spPr>
          <a:xfrm rot="16200000" flipH="1">
            <a:off x="392775" y="2601719"/>
            <a:ext cx="2860118" cy="386002"/>
          </a:xfrm>
          <a:prstGeom prst="bentConnector2">
            <a:avLst/>
          </a:prstGeom>
          <a:ln w="127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8C048E8-6BD1-4691-A1E5-65E3FB7C93D3}"/>
              </a:ext>
            </a:extLst>
          </p:cNvPr>
          <p:cNvCxnSpPr>
            <a:cxnSpLocks/>
            <a:stCxn id="3" idx="2"/>
            <a:endCxn id="14" idx="1"/>
          </p:cNvCxnSpPr>
          <p:nvPr/>
        </p:nvCxnSpPr>
        <p:spPr>
          <a:xfrm rot="16200000" flipH="1">
            <a:off x="642157" y="2352337"/>
            <a:ext cx="2361355" cy="386002"/>
          </a:xfrm>
          <a:prstGeom prst="bentConnector2">
            <a:avLst/>
          </a:prstGeom>
          <a:ln w="127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CEEA98D9-045D-4157-A169-32ED05B99CF1}"/>
              </a:ext>
            </a:extLst>
          </p:cNvPr>
          <p:cNvCxnSpPr>
            <a:cxnSpLocks/>
            <a:stCxn id="3" idx="2"/>
            <a:endCxn id="13" idx="1"/>
          </p:cNvCxnSpPr>
          <p:nvPr/>
        </p:nvCxnSpPr>
        <p:spPr>
          <a:xfrm rot="16200000" flipH="1">
            <a:off x="891538" y="2102956"/>
            <a:ext cx="1862592" cy="386002"/>
          </a:xfrm>
          <a:prstGeom prst="bentConnector2">
            <a:avLst/>
          </a:prstGeom>
          <a:ln w="127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A10EBD58-F5A2-4EEF-884C-E3E76C53CFF0}"/>
              </a:ext>
            </a:extLst>
          </p:cNvPr>
          <p:cNvCxnSpPr>
            <a:cxnSpLocks/>
            <a:stCxn id="3" idx="2"/>
            <a:endCxn id="12" idx="1"/>
          </p:cNvCxnSpPr>
          <p:nvPr/>
        </p:nvCxnSpPr>
        <p:spPr>
          <a:xfrm rot="16200000" flipH="1">
            <a:off x="1140920" y="1853573"/>
            <a:ext cx="1363829" cy="386003"/>
          </a:xfrm>
          <a:prstGeom prst="bentConnector2">
            <a:avLst/>
          </a:prstGeom>
          <a:ln w="127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3952B63-9881-49A1-8AA0-26BC3B58E629}"/>
              </a:ext>
            </a:extLst>
          </p:cNvPr>
          <p:cNvCxnSpPr>
            <a:cxnSpLocks/>
            <a:stCxn id="3" idx="2"/>
            <a:endCxn id="11" idx="1"/>
          </p:cNvCxnSpPr>
          <p:nvPr/>
        </p:nvCxnSpPr>
        <p:spPr>
          <a:xfrm rot="16200000" flipH="1">
            <a:off x="1390301" y="1604192"/>
            <a:ext cx="865066" cy="386003"/>
          </a:xfrm>
          <a:prstGeom prst="bentConnector2">
            <a:avLst/>
          </a:prstGeom>
          <a:ln w="127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43F289A9-968C-4E84-9C88-0F5042458AF6}"/>
              </a:ext>
            </a:extLst>
          </p:cNvPr>
          <p:cNvCxnSpPr>
            <a:cxnSpLocks/>
            <a:stCxn id="3" idx="2"/>
            <a:endCxn id="10" idx="1"/>
          </p:cNvCxnSpPr>
          <p:nvPr/>
        </p:nvCxnSpPr>
        <p:spPr>
          <a:xfrm rot="16200000" flipH="1">
            <a:off x="1639683" y="1354810"/>
            <a:ext cx="366303" cy="386003"/>
          </a:xfrm>
          <a:prstGeom prst="bentConnector2">
            <a:avLst/>
          </a:prstGeom>
          <a:ln w="127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FD683BE-AD06-496F-844F-D9FC05DC058F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2718569" y="1896363"/>
            <a:ext cx="738134" cy="333364"/>
          </a:xfrm>
          <a:prstGeom prst="bentConnector3">
            <a:avLst>
              <a:gd name="adj1" fmla="val 50000"/>
            </a:avLst>
          </a:prstGeom>
          <a:ln w="127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AD57DD7D-5A9D-4CD5-91F1-2220540BF75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2718569" y="2229727"/>
            <a:ext cx="738134" cy="77986"/>
          </a:xfrm>
          <a:prstGeom prst="bentConnector3">
            <a:avLst>
              <a:gd name="adj1" fmla="val 50000"/>
            </a:avLst>
          </a:prstGeom>
          <a:ln w="127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9B8145BA-D599-4CE8-AEE6-7EE5BBF4C68D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2718569" y="2229727"/>
            <a:ext cx="738134" cy="484100"/>
          </a:xfrm>
          <a:prstGeom prst="bentConnector3">
            <a:avLst>
              <a:gd name="adj1" fmla="val 50000"/>
            </a:avLst>
          </a:prstGeom>
          <a:ln w="127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3C17E643-DA4D-464E-BB95-239D0F1BA423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2718569" y="2229727"/>
            <a:ext cx="738133" cy="890214"/>
          </a:xfrm>
          <a:prstGeom prst="bentConnector3">
            <a:avLst>
              <a:gd name="adj1" fmla="val 50000"/>
            </a:avLst>
          </a:prstGeom>
          <a:ln w="127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A3ED06CA-1E4A-4D52-A64C-300C3FA2FA8D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4159436" y="1896363"/>
            <a:ext cx="504536" cy="612234"/>
          </a:xfrm>
          <a:prstGeom prst="bentConnector3">
            <a:avLst>
              <a:gd name="adj1" fmla="val 50000"/>
            </a:avLst>
          </a:prstGeom>
          <a:ln w="127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59AB9277-E8A2-43BD-9151-951CE82E1412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4159436" y="2307713"/>
            <a:ext cx="504536" cy="200884"/>
          </a:xfrm>
          <a:prstGeom prst="bentConnector3">
            <a:avLst>
              <a:gd name="adj1" fmla="val 50000"/>
            </a:avLst>
          </a:prstGeom>
          <a:ln w="127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C8A35563-0F7F-4F79-94C3-2391491E488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V="1">
            <a:off x="4159436" y="2508597"/>
            <a:ext cx="504536" cy="205230"/>
          </a:xfrm>
          <a:prstGeom prst="bentConnector3">
            <a:avLst>
              <a:gd name="adj1" fmla="val 50000"/>
            </a:avLst>
          </a:prstGeom>
          <a:ln w="127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6E27FF61-9A39-4846-8486-B50D9735ECC0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4159435" y="2508597"/>
            <a:ext cx="504537" cy="611344"/>
          </a:xfrm>
          <a:prstGeom prst="bentConnector3">
            <a:avLst>
              <a:gd name="adj1" fmla="val 50000"/>
            </a:avLst>
          </a:prstGeom>
          <a:ln w="127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00A33F34-3578-4528-91AF-3BE7435EE38A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5424048" y="2508596"/>
            <a:ext cx="248227" cy="1"/>
          </a:xfrm>
          <a:prstGeom prst="bentConnector3">
            <a:avLst>
              <a:gd name="adj1" fmla="val 50000"/>
            </a:avLst>
          </a:prstGeom>
          <a:ln w="127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47D9D3D7-0089-4757-90F7-FB3EB9EAA3A1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 flipV="1">
            <a:off x="6432351" y="2312923"/>
            <a:ext cx="386772" cy="195673"/>
          </a:xfrm>
          <a:prstGeom prst="bentConnector3">
            <a:avLst>
              <a:gd name="adj1" fmla="val 50000"/>
            </a:avLst>
          </a:prstGeom>
          <a:ln w="127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96F81436-FD2E-4440-9F9B-277E7DB00FE6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6432351" y="2508596"/>
            <a:ext cx="386771" cy="201732"/>
          </a:xfrm>
          <a:prstGeom prst="bentConnector3">
            <a:avLst>
              <a:gd name="adj1" fmla="val 50000"/>
            </a:avLst>
          </a:prstGeom>
          <a:ln w="127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24E81FAD-9027-4175-B179-48A569B94557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2718568" y="4050754"/>
            <a:ext cx="738133" cy="174025"/>
          </a:xfrm>
          <a:prstGeom prst="bentConnector3">
            <a:avLst>
              <a:gd name="adj1" fmla="val 50000"/>
            </a:avLst>
          </a:prstGeom>
          <a:ln w="127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31F84167-CD13-4485-AA4D-6C0E5D662622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2718568" y="4224779"/>
            <a:ext cx="738132" cy="232089"/>
          </a:xfrm>
          <a:prstGeom prst="bentConnector3">
            <a:avLst>
              <a:gd name="adj1" fmla="val 50000"/>
            </a:avLst>
          </a:prstGeom>
          <a:ln w="127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E882B35C-44DD-4443-AE7C-8A07CC5D9B76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 flipV="1">
            <a:off x="4159434" y="3883656"/>
            <a:ext cx="436422" cy="167098"/>
          </a:xfrm>
          <a:prstGeom prst="bentConnector3">
            <a:avLst>
              <a:gd name="adj1" fmla="val 50000"/>
            </a:avLst>
          </a:prstGeom>
          <a:ln w="127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4D856ABE-E8A3-46FA-A2BB-CB53E7D39933}"/>
              </a:ext>
            </a:extLst>
          </p:cNvPr>
          <p:cNvCxnSpPr>
            <a:cxnSpLocks/>
            <a:stCxn id="21" idx="3"/>
            <a:endCxn id="32" idx="1"/>
          </p:cNvCxnSpPr>
          <p:nvPr/>
        </p:nvCxnSpPr>
        <p:spPr>
          <a:xfrm>
            <a:off x="4159434" y="4050754"/>
            <a:ext cx="436420" cy="239916"/>
          </a:xfrm>
          <a:prstGeom prst="bentConnector3">
            <a:avLst>
              <a:gd name="adj1" fmla="val 50000"/>
            </a:avLst>
          </a:prstGeom>
          <a:ln w="127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429F063-421C-4C1F-9188-DFEBBCDEDFC1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5298589" y="3883656"/>
            <a:ext cx="288636" cy="82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8656147D-603A-46B7-98EF-0C3F97EEA663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432351" y="3883656"/>
            <a:ext cx="244378" cy="82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72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210196-6EEA-4A9A-A859-E31079B95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cxnSp>
        <p:nvCxnSpPr>
          <p:cNvPr id="5" name="Google Shape;62;p14">
            <a:extLst>
              <a:ext uri="{FF2B5EF4-FFF2-40B4-BE49-F238E27FC236}">
                <a16:creationId xmlns:a16="http://schemas.microsoft.com/office/drawing/2014/main" id="{0E43B6A3-B1EF-4A9D-B3F2-595EA6C98F65}"/>
              </a:ext>
            </a:extLst>
          </p:cNvPr>
          <p:cNvCxnSpPr/>
          <p:nvPr/>
        </p:nvCxnSpPr>
        <p:spPr>
          <a:xfrm>
            <a:off x="384849" y="712434"/>
            <a:ext cx="8399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1B9C84E8-912C-4C18-8905-83B8355FD506}"/>
              </a:ext>
            </a:extLst>
          </p:cNvPr>
          <p:cNvSpPr txBox="1"/>
          <p:nvPr/>
        </p:nvSpPr>
        <p:spPr>
          <a:xfrm>
            <a:off x="270549" y="211631"/>
            <a:ext cx="858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latin typeface="Malgun Gothic"/>
                <a:ea typeface="Malgun Gothic"/>
                <a:cs typeface="Malgun Gothic"/>
                <a:sym typeface="Malgun Gothic"/>
              </a:rPr>
              <a:t>□ </a:t>
            </a:r>
            <a:r>
              <a:rPr lang="ko-KR" alt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개발도구 및 환경</a:t>
            </a:r>
            <a:endParaRPr sz="2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64;p14">
            <a:extLst>
              <a:ext uri="{FF2B5EF4-FFF2-40B4-BE49-F238E27FC236}">
                <a16:creationId xmlns:a16="http://schemas.microsoft.com/office/drawing/2014/main" id="{846B0F32-0E8B-4D9F-A89D-82A441C053CF}"/>
              </a:ext>
            </a:extLst>
          </p:cNvPr>
          <p:cNvSpPr txBox="1"/>
          <p:nvPr/>
        </p:nvSpPr>
        <p:spPr>
          <a:xfrm>
            <a:off x="856637" y="1204086"/>
            <a:ext cx="4144851" cy="2675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+mj-ea"/>
                <a:ea typeface="+mj-ea"/>
              </a:rPr>
              <a:t>OS </a:t>
            </a:r>
          </a:p>
          <a:p>
            <a:pPr marL="139700" lvl="1">
              <a:lnSpc>
                <a:spcPct val="150000"/>
              </a:lnSpc>
              <a:buSzPts val="1400"/>
            </a:pPr>
            <a:r>
              <a:rPr lang="en-US" altLang="ko-KR" sz="1600" dirty="0">
                <a:latin typeface="+mj-ea"/>
                <a:ea typeface="+mj-ea"/>
              </a:rPr>
              <a:t>    - Window7</a:t>
            </a:r>
          </a:p>
          <a:p>
            <a:pPr marL="425450" lvl="1" indent="-285750">
              <a:lnSpc>
                <a:spcPct val="150000"/>
              </a:lnSpc>
              <a:buSzPts val="1400"/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+mj-ea"/>
                <a:ea typeface="+mj-ea"/>
              </a:rPr>
              <a:t>DBMS</a:t>
            </a:r>
          </a:p>
          <a:p>
            <a:pPr marL="139700" lvl="1">
              <a:lnSpc>
                <a:spcPct val="150000"/>
              </a:lnSpc>
              <a:buSzPts val="1400"/>
            </a:pPr>
            <a:r>
              <a:rPr lang="en-US" altLang="ko-KR" sz="1600" dirty="0">
                <a:latin typeface="+mj-ea"/>
                <a:ea typeface="+mj-ea"/>
              </a:rPr>
              <a:t>    - Oracle 11g</a:t>
            </a:r>
          </a:p>
          <a:p>
            <a:pPr marL="425450" lvl="1" indent="-285750">
              <a:lnSpc>
                <a:spcPct val="150000"/>
              </a:lnSpc>
              <a:buSzPts val="1400"/>
              <a:buFont typeface="Wingdings" panose="05000000000000000000" pitchFamily="2" charset="2"/>
              <a:buChar char="Ø"/>
            </a:pPr>
            <a:r>
              <a:rPr lang="en-US" altLang="ko-KR" sz="1600" b="1" dirty="0" err="1">
                <a:latin typeface="+mj-ea"/>
                <a:ea typeface="+mj-ea"/>
              </a:rPr>
              <a:t>MiddleWare</a:t>
            </a:r>
            <a:endParaRPr lang="en-US" altLang="ko-KR" sz="1600" b="1" dirty="0">
              <a:latin typeface="+mj-ea"/>
              <a:ea typeface="+mj-ea"/>
            </a:endParaRPr>
          </a:p>
          <a:p>
            <a:pPr marL="139700" lvl="1">
              <a:lnSpc>
                <a:spcPct val="150000"/>
              </a:lnSpc>
              <a:buSzPts val="1400"/>
            </a:pPr>
            <a:r>
              <a:rPr lang="en-US" altLang="ko-KR" sz="1600" dirty="0">
                <a:latin typeface="+mj-ea"/>
                <a:ea typeface="+mj-ea"/>
              </a:rPr>
              <a:t>    - TOMCAT 8.5</a:t>
            </a:r>
          </a:p>
          <a:p>
            <a:pPr marL="139700" lvl="0">
              <a:buSzPts val="1400"/>
            </a:pPr>
            <a:endParaRPr lang="en-US" altLang="ko-KR" sz="1600" dirty="0">
              <a:latin typeface="+mj-ea"/>
              <a:ea typeface="+mj-ea"/>
            </a:endParaRPr>
          </a:p>
          <a:p>
            <a:pPr marL="139700">
              <a:lnSpc>
                <a:spcPct val="150000"/>
              </a:lnSpc>
              <a:buSzPts val="1400"/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8" name="Google Shape;64;p14">
            <a:extLst>
              <a:ext uri="{FF2B5EF4-FFF2-40B4-BE49-F238E27FC236}">
                <a16:creationId xmlns:a16="http://schemas.microsoft.com/office/drawing/2014/main" id="{2A0EF0D0-ABE5-4ACC-9822-BDF480935063}"/>
              </a:ext>
            </a:extLst>
          </p:cNvPr>
          <p:cNvSpPr txBox="1"/>
          <p:nvPr/>
        </p:nvSpPr>
        <p:spPr>
          <a:xfrm>
            <a:off x="4564599" y="1198882"/>
            <a:ext cx="4144851" cy="2675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425450" lvl="1" indent="-285750">
              <a:lnSpc>
                <a:spcPct val="150000"/>
              </a:lnSpc>
              <a:buSzPts val="1400"/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+mj-ea"/>
                <a:ea typeface="+mj-ea"/>
              </a:rPr>
              <a:t>IDE</a:t>
            </a:r>
          </a:p>
          <a:p>
            <a:pPr marL="139700" lvl="1">
              <a:lnSpc>
                <a:spcPct val="150000"/>
              </a:lnSpc>
              <a:buSzPts val="1400"/>
            </a:pPr>
            <a:r>
              <a:rPr lang="en-US" altLang="ko-KR" sz="1600" dirty="0">
                <a:latin typeface="+mj-ea"/>
                <a:ea typeface="+mj-ea"/>
              </a:rPr>
              <a:t>    - Spring 3.0, VS-Code</a:t>
            </a:r>
          </a:p>
          <a:p>
            <a:pPr marL="425450" lvl="1" indent="-285750">
              <a:lnSpc>
                <a:spcPct val="150000"/>
              </a:lnSpc>
              <a:buSzPts val="1400"/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+mj-ea"/>
                <a:ea typeface="+mj-ea"/>
              </a:rPr>
              <a:t>Language</a:t>
            </a:r>
          </a:p>
          <a:p>
            <a:pPr marL="139700" lvl="1">
              <a:lnSpc>
                <a:spcPct val="150000"/>
              </a:lnSpc>
              <a:buSzPts val="1400"/>
            </a:pPr>
            <a:r>
              <a:rPr lang="en-US" altLang="ko-KR" sz="1600" dirty="0">
                <a:latin typeface="+mj-ea"/>
                <a:ea typeface="+mj-ea"/>
              </a:rPr>
              <a:t>    - Java, JSTL, JSP, HTML, CSS, J-Query</a:t>
            </a:r>
          </a:p>
          <a:p>
            <a:pPr marL="425450" lvl="1" indent="-285750">
              <a:lnSpc>
                <a:spcPct val="150000"/>
              </a:lnSpc>
              <a:buSzPts val="1400"/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+mj-ea"/>
                <a:ea typeface="+mj-ea"/>
              </a:rPr>
              <a:t>VCS</a:t>
            </a:r>
          </a:p>
          <a:p>
            <a:pPr marL="139700" lvl="1">
              <a:lnSpc>
                <a:spcPct val="150000"/>
              </a:lnSpc>
              <a:buSzPts val="1400"/>
            </a:pPr>
            <a:r>
              <a:rPr lang="en-US" altLang="ko-KR" sz="1600" dirty="0">
                <a:latin typeface="+mj-ea"/>
                <a:ea typeface="+mj-ea"/>
              </a:rPr>
              <a:t>    - Git, </a:t>
            </a:r>
            <a:r>
              <a:rPr lang="en-US" altLang="ko-KR" sz="1600" dirty="0" err="1">
                <a:latin typeface="+mj-ea"/>
                <a:ea typeface="+mj-ea"/>
              </a:rPr>
              <a:t>Github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en-US" altLang="ko-KR" sz="1600" dirty="0" err="1">
                <a:latin typeface="+mj-ea"/>
                <a:ea typeface="+mj-ea"/>
              </a:rPr>
              <a:t>GitDesktop</a:t>
            </a:r>
            <a:endParaRPr lang="en-US" altLang="ko-KR" sz="1600" dirty="0">
              <a:latin typeface="+mj-ea"/>
              <a:ea typeface="+mj-ea"/>
            </a:endParaRPr>
          </a:p>
          <a:p>
            <a:pPr marL="139700" lvl="0">
              <a:buSzPts val="1400"/>
            </a:pPr>
            <a:endParaRPr lang="en-US" altLang="ko-KR" sz="1600" dirty="0">
              <a:latin typeface="+mj-ea"/>
              <a:ea typeface="+mj-ea"/>
            </a:endParaRPr>
          </a:p>
          <a:p>
            <a:pPr marL="139700" lvl="0">
              <a:buSzPts val="1400"/>
            </a:pPr>
            <a:endParaRPr lang="en-US" altLang="ko-KR" sz="1600" dirty="0">
              <a:latin typeface="+mj-ea"/>
              <a:ea typeface="+mj-ea"/>
            </a:endParaRPr>
          </a:p>
          <a:p>
            <a:pPr marL="139700">
              <a:lnSpc>
                <a:spcPct val="150000"/>
              </a:lnSpc>
              <a:buSzPts val="1400"/>
            </a:pP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073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210196-6EEA-4A9A-A859-E31079B95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  <p:cxnSp>
        <p:nvCxnSpPr>
          <p:cNvPr id="5" name="Google Shape;62;p14">
            <a:extLst>
              <a:ext uri="{FF2B5EF4-FFF2-40B4-BE49-F238E27FC236}">
                <a16:creationId xmlns:a16="http://schemas.microsoft.com/office/drawing/2014/main" id="{0E43B6A3-B1EF-4A9D-B3F2-595EA6C98F65}"/>
              </a:ext>
            </a:extLst>
          </p:cNvPr>
          <p:cNvCxnSpPr/>
          <p:nvPr/>
        </p:nvCxnSpPr>
        <p:spPr>
          <a:xfrm>
            <a:off x="384849" y="712434"/>
            <a:ext cx="8399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1B9C84E8-912C-4C18-8905-83B8355FD506}"/>
              </a:ext>
            </a:extLst>
          </p:cNvPr>
          <p:cNvSpPr txBox="1"/>
          <p:nvPr/>
        </p:nvSpPr>
        <p:spPr>
          <a:xfrm>
            <a:off x="270549" y="211631"/>
            <a:ext cx="858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latin typeface="Malgun Gothic"/>
                <a:ea typeface="Malgun Gothic"/>
                <a:cs typeface="Malgun Gothic"/>
                <a:sym typeface="Malgun Gothic"/>
              </a:rPr>
              <a:t>□ </a:t>
            </a:r>
            <a:r>
              <a:rPr lang="en-US" altLang="ko" sz="2000" b="1" dirty="0">
                <a:latin typeface="Malgun Gothic"/>
                <a:ea typeface="Malgun Gothic"/>
                <a:cs typeface="Malgun Gothic"/>
                <a:sym typeface="Malgun Gothic"/>
              </a:rPr>
              <a:t>ERD</a:t>
            </a:r>
            <a:r>
              <a:rPr lang="ko-KR" alt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>
                <a:latin typeface="Malgun Gothic"/>
                <a:ea typeface="Malgun Gothic"/>
                <a:cs typeface="Malgun Gothic"/>
                <a:sym typeface="Malgun Gothic"/>
              </a:rPr>
              <a:t>Structure</a:t>
            </a:r>
            <a:endParaRPr sz="2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135529-BC69-499F-B2DF-A81BEB3FA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41" y="986998"/>
            <a:ext cx="1436229" cy="12056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CED94E-8EEB-47C0-A2D3-8744501F6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836" y="2329688"/>
            <a:ext cx="1421858" cy="12056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4FA1DF-BD5A-49F8-A9D7-907FA00C2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015" y="3660188"/>
            <a:ext cx="1439449" cy="11565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16C739-9FF4-4EFA-B7E9-A47E914C9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41" y="2333484"/>
            <a:ext cx="1433165" cy="11565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F7F0ACF-74A2-473D-A2CC-0418B9E821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330" y="3660188"/>
            <a:ext cx="1434676" cy="11565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00A655-D526-4CE2-BDB6-B51072833D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5735" y="3490072"/>
            <a:ext cx="1434676" cy="14210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650C054-4E41-4CD1-991C-472E8B55D4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6447" y="3490072"/>
            <a:ext cx="1434676" cy="14210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B982F55-10DD-4EED-A684-6FE4C09F8F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0051" y="1272329"/>
            <a:ext cx="1421859" cy="176792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D8DB134-05EA-4566-B1E7-F008351672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49319" y="1272480"/>
            <a:ext cx="1763900" cy="199216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4BFB4B-289B-48A7-BB63-85CB67AB44A6}"/>
              </a:ext>
            </a:extLst>
          </p:cNvPr>
          <p:cNvSpPr/>
          <p:nvPr/>
        </p:nvSpPr>
        <p:spPr>
          <a:xfrm>
            <a:off x="270549" y="935337"/>
            <a:ext cx="3031063" cy="3978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3B0341-66A7-42C5-AA6A-BF4509C3ADA8}"/>
              </a:ext>
            </a:extLst>
          </p:cNvPr>
          <p:cNvSpPr/>
          <p:nvPr/>
        </p:nvSpPr>
        <p:spPr>
          <a:xfrm>
            <a:off x="4110051" y="1267125"/>
            <a:ext cx="1421859" cy="1773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B4BCCA-93F8-401C-9615-91B92C893EA9}"/>
              </a:ext>
            </a:extLst>
          </p:cNvPr>
          <p:cNvSpPr/>
          <p:nvPr/>
        </p:nvSpPr>
        <p:spPr>
          <a:xfrm>
            <a:off x="6449319" y="1267125"/>
            <a:ext cx="1763900" cy="199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138B10-B936-4CE7-B90A-D2590E9B62D0}"/>
              </a:ext>
            </a:extLst>
          </p:cNvPr>
          <p:cNvSpPr/>
          <p:nvPr/>
        </p:nvSpPr>
        <p:spPr>
          <a:xfrm>
            <a:off x="2133280" y="1200520"/>
            <a:ext cx="702733" cy="348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n-ea"/>
              </a:rPr>
              <a:t>상품정보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DD258C-0FAD-41DF-AA83-CB375119199F}"/>
              </a:ext>
            </a:extLst>
          </p:cNvPr>
          <p:cNvSpPr/>
          <p:nvPr/>
        </p:nvSpPr>
        <p:spPr>
          <a:xfrm>
            <a:off x="4469613" y="841564"/>
            <a:ext cx="702733" cy="348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n-ea"/>
              </a:rPr>
              <a:t>고객정보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1C1017-3FA2-402E-93BD-F58DC67B5EB7}"/>
              </a:ext>
            </a:extLst>
          </p:cNvPr>
          <p:cNvSpPr/>
          <p:nvPr/>
        </p:nvSpPr>
        <p:spPr>
          <a:xfrm>
            <a:off x="6935816" y="841565"/>
            <a:ext cx="702733" cy="348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n-ea"/>
              </a:rPr>
              <a:t>구매내역</a:t>
            </a:r>
          </a:p>
        </p:txBody>
      </p:sp>
    </p:spTree>
    <p:extLst>
      <p:ext uri="{BB962C8B-B14F-4D97-AF65-F5344CB8AC3E}">
        <p14:creationId xmlns:p14="http://schemas.microsoft.com/office/powerpoint/2010/main" val="30166223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277</Words>
  <Application>Microsoft Office PowerPoint</Application>
  <PresentationFormat>화면 슬라이드 쇼(16:9)</PresentationFormat>
  <Paragraphs>89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맑은 고딕</vt:lpstr>
      <vt:lpstr>Arial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추 유화</cp:lastModifiedBy>
  <cp:revision>38</cp:revision>
  <dcterms:modified xsi:type="dcterms:W3CDTF">2019-12-18T09:15:00Z</dcterms:modified>
</cp:coreProperties>
</file>