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62" r:id="rId4"/>
    <p:sldId id="264" r:id="rId5"/>
    <p:sldId id="258" r:id="rId6"/>
    <p:sldId id="265" r:id="rId7"/>
    <p:sldId id="266" r:id="rId8"/>
    <p:sldId id="270" r:id="rId9"/>
    <p:sldId id="271" r:id="rId10"/>
    <p:sldId id="272" r:id="rId11"/>
    <p:sldId id="267" r:id="rId12"/>
    <p:sldId id="273" r:id="rId13"/>
    <p:sldId id="274" r:id="rId14"/>
    <p:sldId id="276" r:id="rId15"/>
    <p:sldId id="269" r:id="rId16"/>
    <p:sldId id="275"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925DF2-5403-43F2-9A33-88B5AEBA564A}" v="284" dt="2025-05-26T22:20:07.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79" autoAdjust="0"/>
    <p:restoredTop sz="94660"/>
  </p:normalViewPr>
  <p:slideViewPr>
    <p:cSldViewPr snapToGrid="0">
      <p:cViewPr varScale="1">
        <p:scale>
          <a:sx n="77" d="100"/>
          <a:sy n="77" d="100"/>
        </p:scale>
        <p:origin x="77" y="3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am, Nikhil Harikrishna" userId="14fc6a0a-46d3-43f5-81a6-055ab2f87fdb" providerId="ADAL" clId="{84925DF2-5403-43F2-9A33-88B5AEBA564A}"/>
    <pc:docChg chg="undo custSel addSld delSld modSld">
      <pc:chgData name="Ankam, Nikhil Harikrishna" userId="14fc6a0a-46d3-43f5-81a6-055ab2f87fdb" providerId="ADAL" clId="{84925DF2-5403-43F2-9A33-88B5AEBA564A}" dt="2025-05-26T22:28:40.662" v="1290" actId="26606"/>
      <pc:docMkLst>
        <pc:docMk/>
      </pc:docMkLst>
      <pc:sldChg chg="addSp delSp modSp mod modMedia setBg addAnim delAnim modAnim setClrOvrMap">
        <pc:chgData name="Ankam, Nikhil Harikrishna" userId="14fc6a0a-46d3-43f5-81a6-055ab2f87fdb" providerId="ADAL" clId="{84925DF2-5403-43F2-9A33-88B5AEBA564A}" dt="2025-05-25T04:48:58.121" v="76" actId="404"/>
        <pc:sldMkLst>
          <pc:docMk/>
          <pc:sldMk cId="3665825827" sldId="256"/>
        </pc:sldMkLst>
        <pc:spChg chg="mod">
          <ac:chgData name="Ankam, Nikhil Harikrishna" userId="14fc6a0a-46d3-43f5-81a6-055ab2f87fdb" providerId="ADAL" clId="{84925DF2-5403-43F2-9A33-88B5AEBA564A}" dt="2025-05-25T04:48:52.371" v="73" actId="26606"/>
          <ac:spMkLst>
            <pc:docMk/>
            <pc:sldMk cId="3665825827" sldId="256"/>
            <ac:spMk id="2" creationId="{1336D47D-22D0-422A-7523-4234D9C4FD35}"/>
          </ac:spMkLst>
        </pc:spChg>
        <pc:spChg chg="mod">
          <ac:chgData name="Ankam, Nikhil Harikrishna" userId="14fc6a0a-46d3-43f5-81a6-055ab2f87fdb" providerId="ADAL" clId="{84925DF2-5403-43F2-9A33-88B5AEBA564A}" dt="2025-05-25T04:48:58.121" v="76" actId="404"/>
          <ac:spMkLst>
            <pc:docMk/>
            <pc:sldMk cId="3665825827" sldId="256"/>
            <ac:spMk id="3" creationId="{C5FED3BA-BBC5-7224-8675-FCF6A2C16595}"/>
          </ac:spMkLst>
        </pc:spChg>
        <pc:spChg chg="add del">
          <ac:chgData name="Ankam, Nikhil Harikrishna" userId="14fc6a0a-46d3-43f5-81a6-055ab2f87fdb" providerId="ADAL" clId="{84925DF2-5403-43F2-9A33-88B5AEBA564A}" dt="2025-05-25T04:13:10.109" v="13" actId="26606"/>
          <ac:spMkLst>
            <pc:docMk/>
            <pc:sldMk cId="3665825827" sldId="256"/>
            <ac:spMk id="6" creationId="{AEA7509D-F04F-40CB-A0B3-EEF16499CC9F}"/>
          </ac:spMkLst>
        </pc:spChg>
        <pc:spChg chg="add del">
          <ac:chgData name="Ankam, Nikhil Harikrishna" userId="14fc6a0a-46d3-43f5-81a6-055ab2f87fdb" providerId="ADAL" clId="{84925DF2-5403-43F2-9A33-88B5AEBA564A}" dt="2025-05-25T04:13:10.109" v="13" actId="26606"/>
          <ac:spMkLst>
            <pc:docMk/>
            <pc:sldMk cId="3665825827" sldId="256"/>
            <ac:spMk id="8" creationId="{1A3C89F8-0D2F-47FF-B903-151248265F47}"/>
          </ac:spMkLst>
        </pc:spChg>
        <pc:spChg chg="add del">
          <ac:chgData name="Ankam, Nikhil Harikrishna" userId="14fc6a0a-46d3-43f5-81a6-055ab2f87fdb" providerId="ADAL" clId="{84925DF2-5403-43F2-9A33-88B5AEBA564A}" dt="2025-05-25T04:12:37.743" v="11" actId="26606"/>
          <ac:spMkLst>
            <pc:docMk/>
            <pc:sldMk cId="3665825827" sldId="256"/>
            <ac:spMk id="9" creationId="{71B2258F-86CA-4D4D-8270-BC05FCDEBFB3}"/>
          </ac:spMkLst>
        </pc:spChg>
        <pc:spChg chg="add del">
          <ac:chgData name="Ankam, Nikhil Harikrishna" userId="14fc6a0a-46d3-43f5-81a6-055ab2f87fdb" providerId="ADAL" clId="{84925DF2-5403-43F2-9A33-88B5AEBA564A}" dt="2025-05-25T04:13:10.109" v="13" actId="26606"/>
          <ac:spMkLst>
            <pc:docMk/>
            <pc:sldMk cId="3665825827" sldId="256"/>
            <ac:spMk id="10" creationId="{C5CB530E-515E-412C-9DF1-5F8FFBD6F383}"/>
          </ac:spMkLst>
        </pc:spChg>
        <pc:spChg chg="add del">
          <ac:chgData name="Ankam, Nikhil Harikrishna" userId="14fc6a0a-46d3-43f5-81a6-055ab2f87fdb" providerId="ADAL" clId="{84925DF2-5403-43F2-9A33-88B5AEBA564A}" dt="2025-05-25T04:13:10.109" v="13" actId="26606"/>
          <ac:spMkLst>
            <pc:docMk/>
            <pc:sldMk cId="3665825827" sldId="256"/>
            <ac:spMk id="12" creationId="{712D4376-A578-4FF1-94FC-245E7A6A489F}"/>
          </ac:spMkLst>
        </pc:spChg>
        <pc:spChg chg="add del">
          <ac:chgData name="Ankam, Nikhil Harikrishna" userId="14fc6a0a-46d3-43f5-81a6-055ab2f87fdb" providerId="ADAL" clId="{84925DF2-5403-43F2-9A33-88B5AEBA564A}" dt="2025-05-25T04:12:37.392" v="10" actId="26606"/>
          <ac:spMkLst>
            <pc:docMk/>
            <pc:sldMk cId="3665825827" sldId="256"/>
            <ac:spMk id="14" creationId="{06DA9DF9-31F7-4056-B42E-878CC92417B8}"/>
          </ac:spMkLst>
        </pc:spChg>
        <pc:spChg chg="add del">
          <ac:chgData name="Ankam, Nikhil Harikrishna" userId="14fc6a0a-46d3-43f5-81a6-055ab2f87fdb" providerId="ADAL" clId="{84925DF2-5403-43F2-9A33-88B5AEBA564A}" dt="2025-05-25T04:13:10.109" v="13" actId="26606"/>
          <ac:spMkLst>
            <pc:docMk/>
            <pc:sldMk cId="3665825827" sldId="256"/>
            <ac:spMk id="18" creationId="{508BEF50-7B1E-49A4-BC19-5F4F1D755E64}"/>
          </ac:spMkLst>
        </pc:spChg>
        <pc:spChg chg="add del">
          <ac:chgData name="Ankam, Nikhil Harikrishna" userId="14fc6a0a-46d3-43f5-81a6-055ab2f87fdb" providerId="ADAL" clId="{84925DF2-5403-43F2-9A33-88B5AEBA564A}" dt="2025-05-25T04:13:10.109" v="13" actId="26606"/>
          <ac:spMkLst>
            <pc:docMk/>
            <pc:sldMk cId="3665825827" sldId="256"/>
            <ac:spMk id="20" creationId="{3FBAD350-5664-4811-A208-657FB882D350}"/>
          </ac:spMkLst>
        </pc:spChg>
        <pc:spChg chg="add del">
          <ac:chgData name="Ankam, Nikhil Harikrishna" userId="14fc6a0a-46d3-43f5-81a6-055ab2f87fdb" providerId="ADAL" clId="{84925DF2-5403-43F2-9A33-88B5AEBA564A}" dt="2025-05-25T04:13:10.109" v="13" actId="26606"/>
          <ac:spMkLst>
            <pc:docMk/>
            <pc:sldMk cId="3665825827" sldId="256"/>
            <ac:spMk id="22" creationId="{C39ADB8F-D187-49D7-BDCF-C1B6DC727068}"/>
          </ac:spMkLst>
        </pc:spChg>
        <pc:spChg chg="add del">
          <ac:chgData name="Ankam, Nikhil Harikrishna" userId="14fc6a0a-46d3-43f5-81a6-055ab2f87fdb" providerId="ADAL" clId="{84925DF2-5403-43F2-9A33-88B5AEBA564A}" dt="2025-05-25T04:25:12.577" v="62" actId="26606"/>
          <ac:spMkLst>
            <pc:docMk/>
            <pc:sldMk cId="3665825827" sldId="256"/>
            <ac:spMk id="24" creationId="{934F1179-B481-4F9E-BCA3-AFB972070F83}"/>
          </ac:spMkLst>
        </pc:spChg>
        <pc:spChg chg="add del">
          <ac:chgData name="Ankam, Nikhil Harikrishna" userId="14fc6a0a-46d3-43f5-81a6-055ab2f87fdb" providerId="ADAL" clId="{84925DF2-5403-43F2-9A33-88B5AEBA564A}" dt="2025-05-25T04:25:12.577" v="62" actId="26606"/>
          <ac:spMkLst>
            <pc:docMk/>
            <pc:sldMk cId="3665825827" sldId="256"/>
            <ac:spMk id="25" creationId="{827DC2C4-B485-428A-BF4A-472D2967F47F}"/>
          </ac:spMkLst>
        </pc:spChg>
        <pc:spChg chg="add del">
          <ac:chgData name="Ankam, Nikhil Harikrishna" userId="14fc6a0a-46d3-43f5-81a6-055ab2f87fdb" providerId="ADAL" clId="{84925DF2-5403-43F2-9A33-88B5AEBA564A}" dt="2025-05-25T04:25:12.577" v="62" actId="26606"/>
          <ac:spMkLst>
            <pc:docMk/>
            <pc:sldMk cId="3665825827" sldId="256"/>
            <ac:spMk id="26" creationId="{EE04B5EB-F158-4507-90DD-BD23620C7CC9}"/>
          </ac:spMkLst>
        </pc:spChg>
        <pc:spChg chg="add del">
          <ac:chgData name="Ankam, Nikhil Harikrishna" userId="14fc6a0a-46d3-43f5-81a6-055ab2f87fdb" providerId="ADAL" clId="{84925DF2-5403-43F2-9A33-88B5AEBA564A}" dt="2025-05-25T04:25:03.728" v="59" actId="26606"/>
          <ac:spMkLst>
            <pc:docMk/>
            <pc:sldMk cId="3665825827" sldId="256"/>
            <ac:spMk id="31" creationId="{A8DB9CD9-59B1-4D73-BC4C-98796A48EF9B}"/>
          </ac:spMkLst>
        </pc:spChg>
        <pc:spChg chg="add del">
          <ac:chgData name="Ankam, Nikhil Harikrishna" userId="14fc6a0a-46d3-43f5-81a6-055ab2f87fdb" providerId="ADAL" clId="{84925DF2-5403-43F2-9A33-88B5AEBA564A}" dt="2025-05-25T04:25:03.728" v="59" actId="26606"/>
          <ac:spMkLst>
            <pc:docMk/>
            <pc:sldMk cId="3665825827" sldId="256"/>
            <ac:spMk id="33" creationId="{8874A6A9-41FF-4E33-AFA8-F9F81436A59E}"/>
          </ac:spMkLst>
        </pc:spChg>
        <pc:spChg chg="add del">
          <ac:chgData name="Ankam, Nikhil Harikrishna" userId="14fc6a0a-46d3-43f5-81a6-055ab2f87fdb" providerId="ADAL" clId="{84925DF2-5403-43F2-9A33-88B5AEBA564A}" dt="2025-05-25T04:25:41.621" v="70" actId="26606"/>
          <ac:spMkLst>
            <pc:docMk/>
            <pc:sldMk cId="3665825827" sldId="256"/>
            <ac:spMk id="37" creationId="{F256AC18-FB41-4977-8B0C-F5082335AB7D}"/>
          </ac:spMkLst>
        </pc:spChg>
        <pc:spChg chg="add del">
          <ac:chgData name="Ankam, Nikhil Harikrishna" userId="14fc6a0a-46d3-43f5-81a6-055ab2f87fdb" providerId="ADAL" clId="{84925DF2-5403-43F2-9A33-88B5AEBA564A}" dt="2025-05-25T04:25:41.621" v="70" actId="26606"/>
          <ac:spMkLst>
            <pc:docMk/>
            <pc:sldMk cId="3665825827" sldId="256"/>
            <ac:spMk id="39" creationId="{AFF4A713-7B75-4B21-90D7-5AB19547C728}"/>
          </ac:spMkLst>
        </pc:spChg>
        <pc:spChg chg="add del">
          <ac:chgData name="Ankam, Nikhil Harikrishna" userId="14fc6a0a-46d3-43f5-81a6-055ab2f87fdb" providerId="ADAL" clId="{84925DF2-5403-43F2-9A33-88B5AEBA564A}" dt="2025-05-25T04:25:12.568" v="61" actId="26606"/>
          <ac:spMkLst>
            <pc:docMk/>
            <pc:sldMk cId="3665825827" sldId="256"/>
            <ac:spMk id="44" creationId="{A93898FF-D987-4B0E-BFB4-85F5EB356D4D}"/>
          </ac:spMkLst>
        </pc:spChg>
        <pc:spChg chg="add del">
          <ac:chgData name="Ankam, Nikhil Harikrishna" userId="14fc6a0a-46d3-43f5-81a6-055ab2f87fdb" providerId="ADAL" clId="{84925DF2-5403-43F2-9A33-88B5AEBA564A}" dt="2025-05-25T04:25:12.568" v="61" actId="26606"/>
          <ac:spMkLst>
            <pc:docMk/>
            <pc:sldMk cId="3665825827" sldId="256"/>
            <ac:spMk id="45" creationId="{FEB84055-029C-4E86-8844-D05D96C024BC}"/>
          </ac:spMkLst>
        </pc:spChg>
        <pc:spChg chg="add del">
          <ac:chgData name="Ankam, Nikhil Harikrishna" userId="14fc6a0a-46d3-43f5-81a6-055ab2f87fdb" providerId="ADAL" clId="{84925DF2-5403-43F2-9A33-88B5AEBA564A}" dt="2025-05-25T04:25:12.568" v="61" actId="26606"/>
          <ac:spMkLst>
            <pc:docMk/>
            <pc:sldMk cId="3665825827" sldId="256"/>
            <ac:spMk id="47" creationId="{799037F2-4CAF-446B-90DB-1480B247AA69}"/>
          </ac:spMkLst>
        </pc:spChg>
        <pc:spChg chg="add del">
          <ac:chgData name="Ankam, Nikhil Harikrishna" userId="14fc6a0a-46d3-43f5-81a6-055ab2f87fdb" providerId="ADAL" clId="{84925DF2-5403-43F2-9A33-88B5AEBA564A}" dt="2025-05-25T04:25:12.568" v="61" actId="26606"/>
          <ac:spMkLst>
            <pc:docMk/>
            <pc:sldMk cId="3665825827" sldId="256"/>
            <ac:spMk id="48" creationId="{7128589C-AF3D-49CF-BD92-C1D1D2F5387F}"/>
          </ac:spMkLst>
        </pc:spChg>
        <pc:spChg chg="add del">
          <ac:chgData name="Ankam, Nikhil Harikrishna" userId="14fc6a0a-46d3-43f5-81a6-055ab2f87fdb" providerId="ADAL" clId="{84925DF2-5403-43F2-9A33-88B5AEBA564A}" dt="2025-05-25T04:25:41.621" v="70" actId="26606"/>
          <ac:spMkLst>
            <pc:docMk/>
            <pc:sldMk cId="3665825827" sldId="256"/>
            <ac:spMk id="50" creationId="{43C48B49-6135-48B6-AC0F-97E5D8D1F03F}"/>
          </ac:spMkLst>
        </pc:spChg>
        <pc:spChg chg="add del">
          <ac:chgData name="Ankam, Nikhil Harikrishna" userId="14fc6a0a-46d3-43f5-81a6-055ab2f87fdb" providerId="ADAL" clId="{84925DF2-5403-43F2-9A33-88B5AEBA564A}" dt="2025-05-25T04:25:41.621" v="70" actId="26606"/>
          <ac:spMkLst>
            <pc:docMk/>
            <pc:sldMk cId="3665825827" sldId="256"/>
            <ac:spMk id="51" creationId="{9715DAF0-AE1B-46C9-8A6B-DB2AA05AB91D}"/>
          </ac:spMkLst>
        </pc:spChg>
        <pc:spChg chg="add del">
          <ac:chgData name="Ankam, Nikhil Harikrishna" userId="14fc6a0a-46d3-43f5-81a6-055ab2f87fdb" providerId="ADAL" clId="{84925DF2-5403-43F2-9A33-88B5AEBA564A}" dt="2025-05-25T04:25:41.621" v="70" actId="26606"/>
          <ac:spMkLst>
            <pc:docMk/>
            <pc:sldMk cId="3665825827" sldId="256"/>
            <ac:spMk id="52" creationId="{DC631C0B-6DA6-4E57-8231-CE32B3434A7E}"/>
          </ac:spMkLst>
        </pc:spChg>
        <pc:spChg chg="add del">
          <ac:chgData name="Ankam, Nikhil Harikrishna" userId="14fc6a0a-46d3-43f5-81a6-055ab2f87fdb" providerId="ADAL" clId="{84925DF2-5403-43F2-9A33-88B5AEBA564A}" dt="2025-05-25T04:25:41.586" v="69" actId="26606"/>
          <ac:spMkLst>
            <pc:docMk/>
            <pc:sldMk cId="3665825827" sldId="256"/>
            <ac:spMk id="58" creationId="{C1DD1A8A-57D5-4A81-AD04-532B043C5611}"/>
          </ac:spMkLst>
        </pc:spChg>
        <pc:spChg chg="add del">
          <ac:chgData name="Ankam, Nikhil Harikrishna" userId="14fc6a0a-46d3-43f5-81a6-055ab2f87fdb" providerId="ADAL" clId="{84925DF2-5403-43F2-9A33-88B5AEBA564A}" dt="2025-05-25T04:25:41.586" v="69" actId="26606"/>
          <ac:spMkLst>
            <pc:docMk/>
            <pc:sldMk cId="3665825827" sldId="256"/>
            <ac:spMk id="60" creationId="{007891EC-4501-44ED-A8C8-B11B6DB767AB}"/>
          </ac:spMkLst>
        </pc:spChg>
        <pc:spChg chg="add del">
          <ac:chgData name="Ankam, Nikhil Harikrishna" userId="14fc6a0a-46d3-43f5-81a6-055ab2f87fdb" providerId="ADAL" clId="{84925DF2-5403-43F2-9A33-88B5AEBA564A}" dt="2025-05-25T04:48:52.371" v="73" actId="26606"/>
          <ac:spMkLst>
            <pc:docMk/>
            <pc:sldMk cId="3665825827" sldId="256"/>
            <ac:spMk id="62" creationId="{C8320351-9FA2-4A26-885B-BB8F3E4902D2}"/>
          </ac:spMkLst>
        </pc:spChg>
        <pc:spChg chg="add del">
          <ac:chgData name="Ankam, Nikhil Harikrishna" userId="14fc6a0a-46d3-43f5-81a6-055ab2f87fdb" providerId="ADAL" clId="{84925DF2-5403-43F2-9A33-88B5AEBA564A}" dt="2025-05-25T04:48:52.371" v="73" actId="26606"/>
          <ac:spMkLst>
            <pc:docMk/>
            <pc:sldMk cId="3665825827" sldId="256"/>
            <ac:spMk id="63" creationId="{68CD2EFB-78C2-4C6E-A6B9-4ED12FAD5B99}"/>
          </ac:spMkLst>
        </pc:spChg>
        <pc:spChg chg="add">
          <ac:chgData name="Ankam, Nikhil Harikrishna" userId="14fc6a0a-46d3-43f5-81a6-055ab2f87fdb" providerId="ADAL" clId="{84925DF2-5403-43F2-9A33-88B5AEBA564A}" dt="2025-05-25T04:48:52.371" v="73" actId="26606"/>
          <ac:spMkLst>
            <pc:docMk/>
            <pc:sldMk cId="3665825827" sldId="256"/>
            <ac:spMk id="69" creationId="{E91DC736-0EF8-4F87-9146-EBF1D2EE4D3D}"/>
          </ac:spMkLst>
        </pc:spChg>
        <pc:spChg chg="add">
          <ac:chgData name="Ankam, Nikhil Harikrishna" userId="14fc6a0a-46d3-43f5-81a6-055ab2f87fdb" providerId="ADAL" clId="{84925DF2-5403-43F2-9A33-88B5AEBA564A}" dt="2025-05-25T04:48:52.371" v="73" actId="26606"/>
          <ac:spMkLst>
            <pc:docMk/>
            <pc:sldMk cId="3665825827" sldId="256"/>
            <ac:spMk id="71" creationId="{097CD68E-23E3-4007-8847-CD0944C4F7BE}"/>
          </ac:spMkLst>
        </pc:spChg>
        <pc:spChg chg="add">
          <ac:chgData name="Ankam, Nikhil Harikrishna" userId="14fc6a0a-46d3-43f5-81a6-055ab2f87fdb" providerId="ADAL" clId="{84925DF2-5403-43F2-9A33-88B5AEBA564A}" dt="2025-05-25T04:48:52.371" v="73" actId="26606"/>
          <ac:spMkLst>
            <pc:docMk/>
            <pc:sldMk cId="3665825827" sldId="256"/>
            <ac:spMk id="73" creationId="{AF2F604E-43BE-4DC3-B983-E071523364F8}"/>
          </ac:spMkLst>
        </pc:spChg>
        <pc:spChg chg="add">
          <ac:chgData name="Ankam, Nikhil Harikrishna" userId="14fc6a0a-46d3-43f5-81a6-055ab2f87fdb" providerId="ADAL" clId="{84925DF2-5403-43F2-9A33-88B5AEBA564A}" dt="2025-05-25T04:48:52.371" v="73" actId="26606"/>
          <ac:spMkLst>
            <pc:docMk/>
            <pc:sldMk cId="3665825827" sldId="256"/>
            <ac:spMk id="75" creationId="{08C9B587-E65E-4B52-B37C-ABEBB6E87928}"/>
          </ac:spMkLst>
        </pc:spChg>
        <pc:grpChg chg="add del">
          <ac:chgData name="Ankam, Nikhil Harikrishna" userId="14fc6a0a-46d3-43f5-81a6-055ab2f87fdb" providerId="ADAL" clId="{84925DF2-5403-43F2-9A33-88B5AEBA564A}" dt="2025-05-25T04:25:03.728" v="59" actId="26606"/>
          <ac:grpSpMkLst>
            <pc:docMk/>
            <pc:sldMk cId="3665825827" sldId="256"/>
            <ac:grpSpMk id="35" creationId="{721D730E-1F97-4071-B143-B05E6D2599BC}"/>
          </ac:grpSpMkLst>
        </pc:grpChg>
        <pc:picChg chg="add del mod ord">
          <ac:chgData name="Ankam, Nikhil Harikrishna" userId="14fc6a0a-46d3-43f5-81a6-055ab2f87fdb" providerId="ADAL" clId="{84925DF2-5403-43F2-9A33-88B5AEBA564A}" dt="2025-05-25T04:12:37.743" v="11" actId="26606"/>
          <ac:picMkLst>
            <pc:docMk/>
            <pc:sldMk cId="3665825827" sldId="256"/>
            <ac:picMk id="5" creationId="{9921EBB1-FDE1-FDD9-A8AD-EE44D3A74EE5}"/>
          </ac:picMkLst>
        </pc:picChg>
        <pc:picChg chg="add del">
          <ac:chgData name="Ankam, Nikhil Harikrishna" userId="14fc6a0a-46d3-43f5-81a6-055ab2f87fdb" providerId="ADAL" clId="{84925DF2-5403-43F2-9A33-88B5AEBA564A}" dt="2025-05-25T04:25:12.568" v="61" actId="26606"/>
          <ac:picMkLst>
            <pc:docMk/>
            <pc:sldMk cId="3665825827" sldId="256"/>
            <ac:picMk id="46" creationId="{8A2842C0-6210-4FDB-B1FF-C14C927377FB}"/>
          </ac:picMkLst>
        </pc:picChg>
        <pc:picChg chg="add del mod">
          <ac:chgData name="Ankam, Nikhil Harikrishna" userId="14fc6a0a-46d3-43f5-81a6-055ab2f87fdb" providerId="ADAL" clId="{84925DF2-5403-43F2-9A33-88B5AEBA564A}" dt="2025-05-25T04:25:41.586" v="69" actId="26606"/>
          <ac:picMkLst>
            <pc:docMk/>
            <pc:sldMk cId="3665825827" sldId="256"/>
            <ac:picMk id="54" creationId="{3E824F8D-3EC4-559E-078D-3BA853D981FB}"/>
          </ac:picMkLst>
        </pc:picChg>
        <pc:picChg chg="add mod">
          <ac:chgData name="Ankam, Nikhil Harikrishna" userId="14fc6a0a-46d3-43f5-81a6-055ab2f87fdb" providerId="ADAL" clId="{84925DF2-5403-43F2-9A33-88B5AEBA564A}" dt="2025-05-25T04:48:52.371" v="73" actId="26606"/>
          <ac:picMkLst>
            <pc:docMk/>
            <pc:sldMk cId="3665825827" sldId="256"/>
            <ac:picMk id="64" creationId="{1F9F6424-BB5B-A26E-4E09-AE870173E08C}"/>
          </ac:picMkLst>
        </pc:picChg>
        <pc:cxnChg chg="add del">
          <ac:chgData name="Ankam, Nikhil Harikrishna" userId="14fc6a0a-46d3-43f5-81a6-055ab2f87fdb" providerId="ADAL" clId="{84925DF2-5403-43F2-9A33-88B5AEBA564A}" dt="2025-05-25T04:13:10.109" v="13" actId="26606"/>
          <ac:cxnSpMkLst>
            <pc:docMk/>
            <pc:sldMk cId="3665825827" sldId="256"/>
            <ac:cxnSpMk id="16" creationId="{56020367-4FD5-4596-8E10-C5F095CD8DBF}"/>
          </ac:cxnSpMkLst>
        </pc:cxnChg>
      </pc:sldChg>
      <pc:sldChg chg="del">
        <pc:chgData name="Ankam, Nikhil Harikrishna" userId="14fc6a0a-46d3-43f5-81a6-055ab2f87fdb" providerId="ADAL" clId="{84925DF2-5403-43F2-9A33-88B5AEBA564A}" dt="2025-05-25T05:07:56.709" v="267" actId="47"/>
        <pc:sldMkLst>
          <pc:docMk/>
          <pc:sldMk cId="2299453018" sldId="257"/>
        </pc:sldMkLst>
      </pc:sldChg>
      <pc:sldChg chg="addSp delSp modSp mod setBg">
        <pc:chgData name="Ankam, Nikhil Harikrishna" userId="14fc6a0a-46d3-43f5-81a6-055ab2f87fdb" providerId="ADAL" clId="{84925DF2-5403-43F2-9A33-88B5AEBA564A}" dt="2025-05-26T22:24:03.266" v="1273" actId="1076"/>
        <pc:sldMkLst>
          <pc:docMk/>
          <pc:sldMk cId="1303836324" sldId="258"/>
        </pc:sldMkLst>
        <pc:spChg chg="mod">
          <ac:chgData name="Ankam, Nikhil Harikrishna" userId="14fc6a0a-46d3-43f5-81a6-055ab2f87fdb" providerId="ADAL" clId="{84925DF2-5403-43F2-9A33-88B5AEBA564A}" dt="2025-05-26T22:23:39.492" v="1269" actId="26606"/>
          <ac:spMkLst>
            <pc:docMk/>
            <pc:sldMk cId="1303836324" sldId="258"/>
            <ac:spMk id="2" creationId="{873F8321-65C1-8F61-C2DA-98255C9BDEDB}"/>
          </ac:spMkLst>
        </pc:spChg>
        <pc:spChg chg="add del mod">
          <ac:chgData name="Ankam, Nikhil Harikrishna" userId="14fc6a0a-46d3-43f5-81a6-055ab2f87fdb" providerId="ADAL" clId="{84925DF2-5403-43F2-9A33-88B5AEBA564A}" dt="2025-05-26T22:24:03.266" v="1273" actId="1076"/>
          <ac:spMkLst>
            <pc:docMk/>
            <pc:sldMk cId="1303836324" sldId="258"/>
            <ac:spMk id="3" creationId="{BE9EB782-8BDD-1508-3DD8-8C3A2F32588E}"/>
          </ac:spMkLst>
        </pc:spChg>
        <pc:spChg chg="add del">
          <ac:chgData name="Ankam, Nikhil Harikrishna" userId="14fc6a0a-46d3-43f5-81a6-055ab2f87fdb" providerId="ADAL" clId="{84925DF2-5403-43F2-9A33-88B5AEBA564A}" dt="2025-05-26T22:23:39.492" v="1269" actId="26606"/>
          <ac:spMkLst>
            <pc:docMk/>
            <pc:sldMk cId="1303836324" sldId="258"/>
            <ac:spMk id="8" creationId="{100EDD19-6802-4EC3-95CE-CFFAB042CFD6}"/>
          </ac:spMkLst>
        </pc:spChg>
        <pc:spChg chg="add del">
          <ac:chgData name="Ankam, Nikhil Harikrishna" userId="14fc6a0a-46d3-43f5-81a6-055ab2f87fdb" providerId="ADAL" clId="{84925DF2-5403-43F2-9A33-88B5AEBA564A}" dt="2025-05-26T22:23:39.492" v="1269" actId="26606"/>
          <ac:spMkLst>
            <pc:docMk/>
            <pc:sldMk cId="1303836324" sldId="258"/>
            <ac:spMk id="10" creationId="{DB17E863-922E-4C26-BD64-E8FD41D28661}"/>
          </ac:spMkLst>
        </pc:spChg>
        <pc:spChg chg="add">
          <ac:chgData name="Ankam, Nikhil Harikrishna" userId="14fc6a0a-46d3-43f5-81a6-055ab2f87fdb" providerId="ADAL" clId="{84925DF2-5403-43F2-9A33-88B5AEBA564A}" dt="2025-05-26T22:23:39.492" v="1269" actId="26606"/>
          <ac:spMkLst>
            <pc:docMk/>
            <pc:sldMk cId="1303836324" sldId="258"/>
            <ac:spMk id="15" creationId="{907EF6B7-1338-4443-8C46-6A318D952DFD}"/>
          </ac:spMkLst>
        </pc:spChg>
        <pc:spChg chg="add">
          <ac:chgData name="Ankam, Nikhil Harikrishna" userId="14fc6a0a-46d3-43f5-81a6-055ab2f87fdb" providerId="ADAL" clId="{84925DF2-5403-43F2-9A33-88B5AEBA564A}" dt="2025-05-26T22:23:39.492" v="1269" actId="26606"/>
          <ac:spMkLst>
            <pc:docMk/>
            <pc:sldMk cId="1303836324" sldId="258"/>
            <ac:spMk id="17" creationId="{DAAE4CDD-124C-4DCF-9584-B6033B545DD5}"/>
          </ac:spMkLst>
        </pc:spChg>
        <pc:spChg chg="add">
          <ac:chgData name="Ankam, Nikhil Harikrishna" userId="14fc6a0a-46d3-43f5-81a6-055ab2f87fdb" providerId="ADAL" clId="{84925DF2-5403-43F2-9A33-88B5AEBA564A}" dt="2025-05-26T22:23:39.492" v="1269" actId="26606"/>
          <ac:spMkLst>
            <pc:docMk/>
            <pc:sldMk cId="1303836324" sldId="258"/>
            <ac:spMk id="19" creationId="{081E4A58-353D-44AE-B2FC-2A74E2E400F7}"/>
          </ac:spMkLst>
        </pc:spChg>
        <pc:graphicFrameChg chg="add del">
          <ac:chgData name="Ankam, Nikhil Harikrishna" userId="14fc6a0a-46d3-43f5-81a6-055ab2f87fdb" providerId="ADAL" clId="{84925DF2-5403-43F2-9A33-88B5AEBA564A}" dt="2025-05-25T05:10:47.157" v="292" actId="26606"/>
          <ac:graphicFrameMkLst>
            <pc:docMk/>
            <pc:sldMk cId="1303836324" sldId="258"/>
            <ac:graphicFrameMk id="12" creationId="{00CA9960-37BD-414D-BFDE-7CD0ED8E951B}"/>
          </ac:graphicFrameMkLst>
        </pc:graphicFrameChg>
      </pc:sldChg>
      <pc:sldChg chg="del">
        <pc:chgData name="Ankam, Nikhil Harikrishna" userId="14fc6a0a-46d3-43f5-81a6-055ab2f87fdb" providerId="ADAL" clId="{84925DF2-5403-43F2-9A33-88B5AEBA564A}" dt="2025-05-25T04:55:37.601" v="140" actId="47"/>
        <pc:sldMkLst>
          <pc:docMk/>
          <pc:sldMk cId="1691790342" sldId="259"/>
        </pc:sldMkLst>
      </pc:sldChg>
      <pc:sldChg chg="addSp delSp modSp mod setBg">
        <pc:chgData name="Ankam, Nikhil Harikrishna" userId="14fc6a0a-46d3-43f5-81a6-055ab2f87fdb" providerId="ADAL" clId="{84925DF2-5403-43F2-9A33-88B5AEBA564A}" dt="2025-05-26T22:20:07.434" v="1268" actId="1076"/>
        <pc:sldMkLst>
          <pc:docMk/>
          <pc:sldMk cId="916748270" sldId="261"/>
        </pc:sldMkLst>
        <pc:spChg chg="mod">
          <ac:chgData name="Ankam, Nikhil Harikrishna" userId="14fc6a0a-46d3-43f5-81a6-055ab2f87fdb" providerId="ADAL" clId="{84925DF2-5403-43F2-9A33-88B5AEBA564A}" dt="2025-05-26T22:19:50.181" v="1264" actId="26606"/>
          <ac:spMkLst>
            <pc:docMk/>
            <pc:sldMk cId="916748270" sldId="261"/>
            <ac:spMk id="2" creationId="{0675D8DC-ECCC-73F4-E5B1-10ACA7AE945C}"/>
          </ac:spMkLst>
        </pc:spChg>
        <pc:spChg chg="mod ord">
          <ac:chgData name="Ankam, Nikhil Harikrishna" userId="14fc6a0a-46d3-43f5-81a6-055ab2f87fdb" providerId="ADAL" clId="{84925DF2-5403-43F2-9A33-88B5AEBA564A}" dt="2025-05-26T22:19:50.181" v="1264" actId="26606"/>
          <ac:spMkLst>
            <pc:docMk/>
            <pc:sldMk cId="916748270" sldId="261"/>
            <ac:spMk id="3" creationId="{FF4B36CA-63A6-CBB5-948A-5A4BBAE61D52}"/>
          </ac:spMkLst>
        </pc:spChg>
        <pc:spChg chg="add del">
          <ac:chgData name="Ankam, Nikhil Harikrishna" userId="14fc6a0a-46d3-43f5-81a6-055ab2f87fdb" providerId="ADAL" clId="{84925DF2-5403-43F2-9A33-88B5AEBA564A}" dt="2025-05-25T04:13:30.059" v="16" actId="26606"/>
          <ac:spMkLst>
            <pc:docMk/>
            <pc:sldMk cId="916748270" sldId="261"/>
            <ac:spMk id="3079" creationId="{A8908DB7-C3A6-4FCB-9820-CEE02B398C4A}"/>
          </ac:spMkLst>
        </pc:spChg>
        <pc:spChg chg="add del">
          <ac:chgData name="Ankam, Nikhil Harikrishna" userId="14fc6a0a-46d3-43f5-81a6-055ab2f87fdb" providerId="ADAL" clId="{84925DF2-5403-43F2-9A33-88B5AEBA564A}" dt="2025-05-25T04:13:30.059" v="16" actId="26606"/>
          <ac:spMkLst>
            <pc:docMk/>
            <pc:sldMk cId="916748270" sldId="261"/>
            <ac:spMk id="3081" creationId="{535742DD-1B16-4E9D-B715-0D74B4574A68}"/>
          </ac:spMkLst>
        </pc:spChg>
        <pc:spChg chg="add del">
          <ac:chgData name="Ankam, Nikhil Harikrishna" userId="14fc6a0a-46d3-43f5-81a6-055ab2f87fdb" providerId="ADAL" clId="{84925DF2-5403-43F2-9A33-88B5AEBA564A}" dt="2025-05-25T04:13:34.108" v="18" actId="26606"/>
          <ac:spMkLst>
            <pc:docMk/>
            <pc:sldMk cId="916748270" sldId="261"/>
            <ac:spMk id="3083" creationId="{2B97F24A-32CE-4C1C-A50D-3016B394DCFB}"/>
          </ac:spMkLst>
        </pc:spChg>
        <pc:spChg chg="add del">
          <ac:chgData name="Ankam, Nikhil Harikrishna" userId="14fc6a0a-46d3-43f5-81a6-055ab2f87fdb" providerId="ADAL" clId="{84925DF2-5403-43F2-9A33-88B5AEBA564A}" dt="2025-05-25T04:13:34.108" v="18" actId="26606"/>
          <ac:spMkLst>
            <pc:docMk/>
            <pc:sldMk cId="916748270" sldId="261"/>
            <ac:spMk id="3084" creationId="{CD8B4F24-440B-49E9-B85D-733523DC064B}"/>
          </ac:spMkLst>
        </pc:spChg>
        <pc:spChg chg="add del">
          <ac:chgData name="Ankam, Nikhil Harikrishna" userId="14fc6a0a-46d3-43f5-81a6-055ab2f87fdb" providerId="ADAL" clId="{84925DF2-5403-43F2-9A33-88B5AEBA564A}" dt="2025-05-25T04:13:35.089" v="20" actId="26606"/>
          <ac:spMkLst>
            <pc:docMk/>
            <pc:sldMk cId="916748270" sldId="261"/>
            <ac:spMk id="3086" creationId="{0B9EE3F3-89B7-43C3-8651-C4C96830993D}"/>
          </ac:spMkLst>
        </pc:spChg>
        <pc:spChg chg="add del">
          <ac:chgData name="Ankam, Nikhil Harikrishna" userId="14fc6a0a-46d3-43f5-81a6-055ab2f87fdb" providerId="ADAL" clId="{84925DF2-5403-43F2-9A33-88B5AEBA564A}" dt="2025-05-25T04:13:35.089" v="20" actId="26606"/>
          <ac:spMkLst>
            <pc:docMk/>
            <pc:sldMk cId="916748270" sldId="261"/>
            <ac:spMk id="3087" creationId="{33AE4636-AEEC-45D6-84D4-7AC2DA48ECF8}"/>
          </ac:spMkLst>
        </pc:spChg>
        <pc:spChg chg="add del">
          <ac:chgData name="Ankam, Nikhil Harikrishna" userId="14fc6a0a-46d3-43f5-81a6-055ab2f87fdb" providerId="ADAL" clId="{84925DF2-5403-43F2-9A33-88B5AEBA564A}" dt="2025-05-25T04:13:35.089" v="20" actId="26606"/>
          <ac:spMkLst>
            <pc:docMk/>
            <pc:sldMk cId="916748270" sldId="261"/>
            <ac:spMk id="3088" creationId="{8D9CE0F4-2EB2-4F1F-8AAC-DB3571D9FE10}"/>
          </ac:spMkLst>
        </pc:spChg>
        <pc:spChg chg="add del">
          <ac:chgData name="Ankam, Nikhil Harikrishna" userId="14fc6a0a-46d3-43f5-81a6-055ab2f87fdb" providerId="ADAL" clId="{84925DF2-5403-43F2-9A33-88B5AEBA564A}" dt="2025-05-25T04:13:36.093" v="22" actId="26606"/>
          <ac:spMkLst>
            <pc:docMk/>
            <pc:sldMk cId="916748270" sldId="261"/>
            <ac:spMk id="3090" creationId="{743AA782-23D1-4521-8CAD-47662984AA08}"/>
          </ac:spMkLst>
        </pc:spChg>
        <pc:spChg chg="add del">
          <ac:chgData name="Ankam, Nikhil Harikrishna" userId="14fc6a0a-46d3-43f5-81a6-055ab2f87fdb" providerId="ADAL" clId="{84925DF2-5403-43F2-9A33-88B5AEBA564A}" dt="2025-05-25T04:13:36.093" v="22" actId="26606"/>
          <ac:spMkLst>
            <pc:docMk/>
            <pc:sldMk cId="916748270" sldId="261"/>
            <ac:spMk id="3091" creationId="{650D18FE-0824-4A46-B22C-A86B52E5780A}"/>
          </ac:spMkLst>
        </pc:spChg>
        <pc:spChg chg="add del">
          <ac:chgData name="Ankam, Nikhil Harikrishna" userId="14fc6a0a-46d3-43f5-81a6-055ab2f87fdb" providerId="ADAL" clId="{84925DF2-5403-43F2-9A33-88B5AEBA564A}" dt="2025-05-25T04:13:36.868" v="24" actId="26606"/>
          <ac:spMkLst>
            <pc:docMk/>
            <pc:sldMk cId="916748270" sldId="261"/>
            <ac:spMk id="3093" creationId="{9D25F302-27C5-414F-97F8-6EA0A6C028BA}"/>
          </ac:spMkLst>
        </pc:spChg>
        <pc:spChg chg="add del">
          <ac:chgData name="Ankam, Nikhil Harikrishna" userId="14fc6a0a-46d3-43f5-81a6-055ab2f87fdb" providerId="ADAL" clId="{84925DF2-5403-43F2-9A33-88B5AEBA564A}" dt="2025-05-25T04:13:36.868" v="24" actId="26606"/>
          <ac:spMkLst>
            <pc:docMk/>
            <pc:sldMk cId="916748270" sldId="261"/>
            <ac:spMk id="3094" creationId="{830A36F8-48C2-4842-A87B-8CE8DF4E7FD2}"/>
          </ac:spMkLst>
        </pc:spChg>
        <pc:spChg chg="add del">
          <ac:chgData name="Ankam, Nikhil Harikrishna" userId="14fc6a0a-46d3-43f5-81a6-055ab2f87fdb" providerId="ADAL" clId="{84925DF2-5403-43F2-9A33-88B5AEBA564A}" dt="2025-05-25T04:13:36.868" v="24" actId="26606"/>
          <ac:spMkLst>
            <pc:docMk/>
            <pc:sldMk cId="916748270" sldId="261"/>
            <ac:spMk id="3095" creationId="{8F451A30-466B-4996-9BA5-CD6ABCC6D558}"/>
          </ac:spMkLst>
        </pc:spChg>
        <pc:spChg chg="add del">
          <ac:chgData name="Ankam, Nikhil Harikrishna" userId="14fc6a0a-46d3-43f5-81a6-055ab2f87fdb" providerId="ADAL" clId="{84925DF2-5403-43F2-9A33-88B5AEBA564A}" dt="2025-05-25T04:13:43.998" v="26" actId="26606"/>
          <ac:spMkLst>
            <pc:docMk/>
            <pc:sldMk cId="916748270" sldId="261"/>
            <ac:spMk id="3097" creationId="{A8908DB7-C3A6-4FCB-9820-CEE02B398C4A}"/>
          </ac:spMkLst>
        </pc:spChg>
        <pc:spChg chg="add del">
          <ac:chgData name="Ankam, Nikhil Harikrishna" userId="14fc6a0a-46d3-43f5-81a6-055ab2f87fdb" providerId="ADAL" clId="{84925DF2-5403-43F2-9A33-88B5AEBA564A}" dt="2025-05-25T04:13:43.998" v="26" actId="26606"/>
          <ac:spMkLst>
            <pc:docMk/>
            <pc:sldMk cId="916748270" sldId="261"/>
            <ac:spMk id="3098" creationId="{535742DD-1B16-4E9D-B715-0D74B4574A68}"/>
          </ac:spMkLst>
        </pc:spChg>
        <pc:spChg chg="add del">
          <ac:chgData name="Ankam, Nikhil Harikrishna" userId="14fc6a0a-46d3-43f5-81a6-055ab2f87fdb" providerId="ADAL" clId="{84925DF2-5403-43F2-9A33-88B5AEBA564A}" dt="2025-05-25T04:13:51.751" v="28" actId="26606"/>
          <ac:spMkLst>
            <pc:docMk/>
            <pc:sldMk cId="916748270" sldId="261"/>
            <ac:spMk id="3100" creationId="{3BA513B0-82FF-4F41-8178-885375D1CFB5}"/>
          </ac:spMkLst>
        </pc:spChg>
        <pc:spChg chg="add del">
          <ac:chgData name="Ankam, Nikhil Harikrishna" userId="14fc6a0a-46d3-43f5-81a6-055ab2f87fdb" providerId="ADAL" clId="{84925DF2-5403-43F2-9A33-88B5AEBA564A}" dt="2025-05-25T04:50:29.758" v="81" actId="26606"/>
          <ac:spMkLst>
            <pc:docMk/>
            <pc:sldMk cId="916748270" sldId="261"/>
            <ac:spMk id="3105" creationId="{B1595A09-E336-4D1B-9B3A-06A2287A54E2}"/>
          </ac:spMkLst>
        </pc:spChg>
        <pc:spChg chg="add del">
          <ac:chgData name="Ankam, Nikhil Harikrishna" userId="14fc6a0a-46d3-43f5-81a6-055ab2f87fdb" providerId="ADAL" clId="{84925DF2-5403-43F2-9A33-88B5AEBA564A}" dt="2025-05-25T04:50:29.758" v="81" actId="26606"/>
          <ac:spMkLst>
            <pc:docMk/>
            <pc:sldMk cId="916748270" sldId="261"/>
            <ac:spMk id="3106" creationId="{3540989C-C7B8-473B-BF87-6F2DA6A90006}"/>
          </ac:spMkLst>
        </pc:spChg>
        <pc:spChg chg="add del">
          <ac:chgData name="Ankam, Nikhil Harikrishna" userId="14fc6a0a-46d3-43f5-81a6-055ab2f87fdb" providerId="ADAL" clId="{84925DF2-5403-43F2-9A33-88B5AEBA564A}" dt="2025-05-25T05:06:18.797" v="253" actId="26606"/>
          <ac:spMkLst>
            <pc:docMk/>
            <pc:sldMk cId="916748270" sldId="261"/>
            <ac:spMk id="3111" creationId="{7FEAE179-C525-48F3-AD47-0E9E2B6F2E2E}"/>
          </ac:spMkLst>
        </pc:spChg>
        <pc:spChg chg="add del">
          <ac:chgData name="Ankam, Nikhil Harikrishna" userId="14fc6a0a-46d3-43f5-81a6-055ab2f87fdb" providerId="ADAL" clId="{84925DF2-5403-43F2-9A33-88B5AEBA564A}" dt="2025-05-25T05:06:18.797" v="253" actId="26606"/>
          <ac:spMkLst>
            <pc:docMk/>
            <pc:sldMk cId="916748270" sldId="261"/>
            <ac:spMk id="3113" creationId="{95C8260E-968F-44E8-A823-ABB431311926}"/>
          </ac:spMkLst>
        </pc:spChg>
        <pc:spChg chg="add del">
          <ac:chgData name="Ankam, Nikhil Harikrishna" userId="14fc6a0a-46d3-43f5-81a6-055ab2f87fdb" providerId="ADAL" clId="{84925DF2-5403-43F2-9A33-88B5AEBA564A}" dt="2025-05-25T05:06:18.797" v="253" actId="26606"/>
          <ac:spMkLst>
            <pc:docMk/>
            <pc:sldMk cId="916748270" sldId="261"/>
            <ac:spMk id="3115" creationId="{2C1BBA94-3F40-40AA-8BB9-E69E25E537C1}"/>
          </ac:spMkLst>
        </pc:spChg>
        <pc:spChg chg="add del">
          <ac:chgData name="Ankam, Nikhil Harikrishna" userId="14fc6a0a-46d3-43f5-81a6-055ab2f87fdb" providerId="ADAL" clId="{84925DF2-5403-43F2-9A33-88B5AEBA564A}" dt="2025-05-25T05:06:18.797" v="253" actId="26606"/>
          <ac:spMkLst>
            <pc:docMk/>
            <pc:sldMk cId="916748270" sldId="261"/>
            <ac:spMk id="3117" creationId="{FE43805F-24A6-46A4-B19B-54F28347355C}"/>
          </ac:spMkLst>
        </pc:spChg>
        <pc:spChg chg="add del">
          <ac:chgData name="Ankam, Nikhil Harikrishna" userId="14fc6a0a-46d3-43f5-81a6-055ab2f87fdb" providerId="ADAL" clId="{84925DF2-5403-43F2-9A33-88B5AEBA564A}" dt="2025-05-26T22:19:50.181" v="1264" actId="26606"/>
          <ac:spMkLst>
            <pc:docMk/>
            <pc:sldMk cId="916748270" sldId="261"/>
            <ac:spMk id="3122" creationId="{5116E49A-CA4D-4983-969D-19FE3C55F387}"/>
          </ac:spMkLst>
        </pc:spChg>
        <pc:spChg chg="add">
          <ac:chgData name="Ankam, Nikhil Harikrishna" userId="14fc6a0a-46d3-43f5-81a6-055ab2f87fdb" providerId="ADAL" clId="{84925DF2-5403-43F2-9A33-88B5AEBA564A}" dt="2025-05-25T05:06:18.797" v="253" actId="26606"/>
          <ac:spMkLst>
            <pc:docMk/>
            <pc:sldMk cId="916748270" sldId="261"/>
            <ac:spMk id="3124" creationId="{57F6BDD4-E066-4008-8011-6CC31AEB4556}"/>
          </ac:spMkLst>
        </pc:spChg>
        <pc:spChg chg="add del">
          <ac:chgData name="Ankam, Nikhil Harikrishna" userId="14fc6a0a-46d3-43f5-81a6-055ab2f87fdb" providerId="ADAL" clId="{84925DF2-5403-43F2-9A33-88B5AEBA564A}" dt="2025-05-26T22:19:50.181" v="1264" actId="26606"/>
          <ac:spMkLst>
            <pc:docMk/>
            <pc:sldMk cId="916748270" sldId="261"/>
            <ac:spMk id="3126" creationId="{2711A8FB-68FC-45FC-B01E-38F809E2D439}"/>
          </ac:spMkLst>
        </pc:spChg>
        <pc:spChg chg="add del">
          <ac:chgData name="Ankam, Nikhil Harikrishna" userId="14fc6a0a-46d3-43f5-81a6-055ab2f87fdb" providerId="ADAL" clId="{84925DF2-5403-43F2-9A33-88B5AEBA564A}" dt="2025-05-26T22:19:50.181" v="1264" actId="26606"/>
          <ac:spMkLst>
            <pc:docMk/>
            <pc:sldMk cId="916748270" sldId="261"/>
            <ac:spMk id="3128" creationId="{281E2DF8-F6D8-4E5C-B76E-E082FD8C1FBD}"/>
          </ac:spMkLst>
        </pc:spChg>
        <pc:spChg chg="add">
          <ac:chgData name="Ankam, Nikhil Harikrishna" userId="14fc6a0a-46d3-43f5-81a6-055ab2f87fdb" providerId="ADAL" clId="{84925DF2-5403-43F2-9A33-88B5AEBA564A}" dt="2025-05-26T22:19:50.181" v="1264" actId="26606"/>
          <ac:spMkLst>
            <pc:docMk/>
            <pc:sldMk cId="916748270" sldId="261"/>
            <ac:spMk id="3133" creationId="{0288C6B4-AFC3-407F-A595-EFFD38D4CCAF}"/>
          </ac:spMkLst>
        </pc:spChg>
        <pc:spChg chg="add">
          <ac:chgData name="Ankam, Nikhil Harikrishna" userId="14fc6a0a-46d3-43f5-81a6-055ab2f87fdb" providerId="ADAL" clId="{84925DF2-5403-43F2-9A33-88B5AEBA564A}" dt="2025-05-26T22:19:50.181" v="1264" actId="26606"/>
          <ac:spMkLst>
            <pc:docMk/>
            <pc:sldMk cId="916748270" sldId="261"/>
            <ac:spMk id="3135" creationId="{CF236821-17FE-429B-8D2C-08E13A64EA40}"/>
          </ac:spMkLst>
        </pc:spChg>
        <pc:spChg chg="add">
          <ac:chgData name="Ankam, Nikhil Harikrishna" userId="14fc6a0a-46d3-43f5-81a6-055ab2f87fdb" providerId="ADAL" clId="{84925DF2-5403-43F2-9A33-88B5AEBA564A}" dt="2025-05-26T22:19:50.181" v="1264" actId="26606"/>
          <ac:spMkLst>
            <pc:docMk/>
            <pc:sldMk cId="916748270" sldId="261"/>
            <ac:spMk id="3137" creationId="{C0BDBCD2-E081-43AB-9119-C55465E59757}"/>
          </ac:spMkLst>
        </pc:spChg>
        <pc:spChg chg="add">
          <ac:chgData name="Ankam, Nikhil Harikrishna" userId="14fc6a0a-46d3-43f5-81a6-055ab2f87fdb" providerId="ADAL" clId="{84925DF2-5403-43F2-9A33-88B5AEBA564A}" dt="2025-05-26T22:19:50.181" v="1264" actId="26606"/>
          <ac:spMkLst>
            <pc:docMk/>
            <pc:sldMk cId="916748270" sldId="261"/>
            <ac:spMk id="3139" creationId="{98E79BE4-34FE-485A-98A5-92CE8F7C4743}"/>
          </ac:spMkLst>
        </pc:spChg>
        <pc:spChg chg="add">
          <ac:chgData name="Ankam, Nikhil Harikrishna" userId="14fc6a0a-46d3-43f5-81a6-055ab2f87fdb" providerId="ADAL" clId="{84925DF2-5403-43F2-9A33-88B5AEBA564A}" dt="2025-05-26T22:19:50.181" v="1264" actId="26606"/>
          <ac:spMkLst>
            <pc:docMk/>
            <pc:sldMk cId="916748270" sldId="261"/>
            <ac:spMk id="3141" creationId="{7A5F0580-5EE9-419F-96EE-B6529EF6E7D0}"/>
          </ac:spMkLst>
        </pc:spChg>
        <pc:grpChg chg="add del">
          <ac:chgData name="Ankam, Nikhil Harikrishna" userId="14fc6a0a-46d3-43f5-81a6-055ab2f87fdb" providerId="ADAL" clId="{84925DF2-5403-43F2-9A33-88B5AEBA564A}" dt="2025-05-25T04:13:51.751" v="28" actId="26606"/>
          <ac:grpSpMkLst>
            <pc:docMk/>
            <pc:sldMk cId="916748270" sldId="261"/>
            <ac:grpSpMk id="3101" creationId="{93DB8501-F9F2-4ACD-B56A-9019CD5006D6}"/>
          </ac:grpSpMkLst>
        </pc:grpChg>
        <pc:picChg chg="add del mod">
          <ac:chgData name="Ankam, Nikhil Harikrishna" userId="14fc6a0a-46d3-43f5-81a6-055ab2f87fdb" providerId="ADAL" clId="{84925DF2-5403-43F2-9A33-88B5AEBA564A}" dt="2025-05-25T04:50:39.492" v="86" actId="478"/>
          <ac:picMkLst>
            <pc:docMk/>
            <pc:sldMk cId="916748270" sldId="261"/>
            <ac:picMk id="1026" creationId="{3A76AEF4-BFB8-ED4F-506A-EB3A36B62096}"/>
          </ac:picMkLst>
        </pc:picChg>
        <pc:picChg chg="add del">
          <ac:chgData name="Ankam, Nikhil Harikrishna" userId="14fc6a0a-46d3-43f5-81a6-055ab2f87fdb" providerId="ADAL" clId="{84925DF2-5403-43F2-9A33-88B5AEBA564A}" dt="2025-05-25T04:50:39.492" v="86" actId="478"/>
          <ac:picMkLst>
            <pc:docMk/>
            <pc:sldMk cId="916748270" sldId="261"/>
            <ac:picMk id="1028" creationId="{3D2A8173-EF9B-9074-ED95-6E1E9D01AEC2}"/>
          </ac:picMkLst>
        </pc:picChg>
        <pc:picChg chg="add mod">
          <ac:chgData name="Ankam, Nikhil Harikrishna" userId="14fc6a0a-46d3-43f5-81a6-055ab2f87fdb" providerId="ADAL" clId="{84925DF2-5403-43F2-9A33-88B5AEBA564A}" dt="2025-05-26T22:20:07.434" v="1268" actId="1076"/>
          <ac:picMkLst>
            <pc:docMk/>
            <pc:sldMk cId="916748270" sldId="261"/>
            <ac:picMk id="1030" creationId="{4DEEDBAF-4DD6-BB5B-F7AD-8EF6BCA76749}"/>
          </ac:picMkLst>
        </pc:picChg>
        <pc:picChg chg="add del mod ord">
          <ac:chgData name="Ankam, Nikhil Harikrishna" userId="14fc6a0a-46d3-43f5-81a6-055ab2f87fdb" providerId="ADAL" clId="{84925DF2-5403-43F2-9A33-88B5AEBA564A}" dt="2025-05-25T04:49:09.267" v="77" actId="478"/>
          <ac:picMkLst>
            <pc:docMk/>
            <pc:sldMk cId="916748270" sldId="261"/>
            <ac:picMk id="3074" creationId="{69BA4BC2-79A9-C4AB-7669-7C5FBA644232}"/>
          </ac:picMkLst>
        </pc:picChg>
      </pc:sldChg>
      <pc:sldChg chg="addSp delSp modSp mod setBg">
        <pc:chgData name="Ankam, Nikhil Harikrishna" userId="14fc6a0a-46d3-43f5-81a6-055ab2f87fdb" providerId="ADAL" clId="{84925DF2-5403-43F2-9A33-88B5AEBA564A}" dt="2025-05-25T15:47:20.384" v="1001" actId="732"/>
        <pc:sldMkLst>
          <pc:docMk/>
          <pc:sldMk cId="4202085337" sldId="262"/>
        </pc:sldMkLst>
        <pc:spChg chg="add mod">
          <ac:chgData name="Ankam, Nikhil Harikrishna" userId="14fc6a0a-46d3-43f5-81a6-055ab2f87fdb" providerId="ADAL" clId="{84925DF2-5403-43F2-9A33-88B5AEBA564A}" dt="2025-05-25T05:04:20.436" v="239" actId="26606"/>
          <ac:spMkLst>
            <pc:docMk/>
            <pc:sldMk cId="4202085337" sldId="262"/>
            <ac:spMk id="6" creationId="{1A235A8B-1C02-B80A-3616-A99D4798DEBA}"/>
          </ac:spMkLst>
        </pc:spChg>
        <pc:spChg chg="add del">
          <ac:chgData name="Ankam, Nikhil Harikrishna" userId="14fc6a0a-46d3-43f5-81a6-055ab2f87fdb" providerId="ADAL" clId="{84925DF2-5403-43F2-9A33-88B5AEBA564A}" dt="2025-05-25T05:01:27.181" v="219" actId="26606"/>
          <ac:spMkLst>
            <pc:docMk/>
            <pc:sldMk cId="4202085337" sldId="262"/>
            <ac:spMk id="3079" creationId="{69D184B2-2226-4E31-BCCB-444330767440}"/>
          </ac:spMkLst>
        </pc:spChg>
        <pc:spChg chg="add">
          <ac:chgData name="Ankam, Nikhil Harikrishna" userId="14fc6a0a-46d3-43f5-81a6-055ab2f87fdb" providerId="ADAL" clId="{84925DF2-5403-43F2-9A33-88B5AEBA564A}" dt="2025-05-25T05:04:20.436" v="239" actId="26606"/>
          <ac:spMkLst>
            <pc:docMk/>
            <pc:sldMk cId="4202085337" sldId="262"/>
            <ac:spMk id="3080" creationId="{96646FC9-C66D-4EC7-8310-0DD4ACC49C6C}"/>
          </ac:spMkLst>
        </pc:spChg>
        <pc:spChg chg="add del">
          <ac:chgData name="Ankam, Nikhil Harikrishna" userId="14fc6a0a-46d3-43f5-81a6-055ab2f87fdb" providerId="ADAL" clId="{84925DF2-5403-43F2-9A33-88B5AEBA564A}" dt="2025-05-25T05:01:27.181" v="219" actId="26606"/>
          <ac:spMkLst>
            <pc:docMk/>
            <pc:sldMk cId="4202085337" sldId="262"/>
            <ac:spMk id="3081" creationId="{1AC4D4E3-486A-464A-8EC8-D44881097267}"/>
          </ac:spMkLst>
        </pc:spChg>
        <pc:spChg chg="add">
          <ac:chgData name="Ankam, Nikhil Harikrishna" userId="14fc6a0a-46d3-43f5-81a6-055ab2f87fdb" providerId="ADAL" clId="{84925DF2-5403-43F2-9A33-88B5AEBA564A}" dt="2025-05-25T05:04:20.436" v="239" actId="26606"/>
          <ac:spMkLst>
            <pc:docMk/>
            <pc:sldMk cId="4202085337" sldId="262"/>
            <ac:spMk id="3082" creationId="{A3473CF9-37EB-43E7-89EF-D2D1C53D1DAC}"/>
          </ac:spMkLst>
        </pc:spChg>
        <pc:spChg chg="add del">
          <ac:chgData name="Ankam, Nikhil Harikrishna" userId="14fc6a0a-46d3-43f5-81a6-055ab2f87fdb" providerId="ADAL" clId="{84925DF2-5403-43F2-9A33-88B5AEBA564A}" dt="2025-05-25T05:01:27.181" v="219" actId="26606"/>
          <ac:spMkLst>
            <pc:docMk/>
            <pc:sldMk cId="4202085337" sldId="262"/>
            <ac:spMk id="3083" creationId="{864DE13E-58EB-4475-B79C-0D4FC651239B}"/>
          </ac:spMkLst>
        </pc:spChg>
        <pc:spChg chg="add">
          <ac:chgData name="Ankam, Nikhil Harikrishna" userId="14fc6a0a-46d3-43f5-81a6-055ab2f87fdb" providerId="ADAL" clId="{84925DF2-5403-43F2-9A33-88B5AEBA564A}" dt="2025-05-25T05:04:20.436" v="239" actId="26606"/>
          <ac:spMkLst>
            <pc:docMk/>
            <pc:sldMk cId="4202085337" sldId="262"/>
            <ac:spMk id="3087" creationId="{586B4EF9-43BA-4655-A6FF-1D8E21574C95}"/>
          </ac:spMkLst>
        </pc:spChg>
        <pc:spChg chg="add del">
          <ac:chgData name="Ankam, Nikhil Harikrishna" userId="14fc6a0a-46d3-43f5-81a6-055ab2f87fdb" providerId="ADAL" clId="{84925DF2-5403-43F2-9A33-88B5AEBA564A}" dt="2025-05-25T05:01:27.179" v="218" actId="26606"/>
          <ac:spMkLst>
            <pc:docMk/>
            <pc:sldMk cId="4202085337" sldId="262"/>
            <ac:spMk id="3090" creationId="{1500B4A4-B1F1-41EA-886A-B8A210DBCA3B}"/>
          </ac:spMkLst>
        </pc:spChg>
        <pc:spChg chg="add del">
          <ac:chgData name="Ankam, Nikhil Harikrishna" userId="14fc6a0a-46d3-43f5-81a6-055ab2f87fdb" providerId="ADAL" clId="{84925DF2-5403-43F2-9A33-88B5AEBA564A}" dt="2025-05-25T05:01:27.179" v="218" actId="26606"/>
          <ac:spMkLst>
            <pc:docMk/>
            <pc:sldMk cId="4202085337" sldId="262"/>
            <ac:spMk id="3092" creationId="{5E55A99C-0BDC-4DBE-8E40-9FA66F629FA1}"/>
          </ac:spMkLst>
        </pc:spChg>
        <pc:picChg chg="add mod">
          <ac:chgData name="Ankam, Nikhil Harikrishna" userId="14fc6a0a-46d3-43f5-81a6-055ab2f87fdb" providerId="ADAL" clId="{84925DF2-5403-43F2-9A33-88B5AEBA564A}" dt="2025-05-25T04:16:31.702" v="42"/>
          <ac:picMkLst>
            <pc:docMk/>
            <pc:sldMk cId="4202085337" sldId="262"/>
            <ac:picMk id="3" creationId="{99A93A4F-B33E-250A-1D29-B733DA293F8E}"/>
          </ac:picMkLst>
        </pc:picChg>
        <pc:picChg chg="add del mod">
          <ac:chgData name="Ankam, Nikhil Harikrishna" userId="14fc6a0a-46d3-43f5-81a6-055ab2f87fdb" providerId="ADAL" clId="{84925DF2-5403-43F2-9A33-88B5AEBA564A}" dt="2025-05-25T04:58:25.119" v="147" actId="478"/>
          <ac:picMkLst>
            <pc:docMk/>
            <pc:sldMk cId="4202085337" sldId="262"/>
            <ac:picMk id="5" creationId="{4EEEA983-33D5-B017-65D5-501AC58CEB9C}"/>
          </ac:picMkLst>
        </pc:picChg>
        <pc:picChg chg="add del mod ord">
          <ac:chgData name="Ankam, Nikhil Harikrishna" userId="14fc6a0a-46d3-43f5-81a6-055ab2f87fdb" providerId="ADAL" clId="{84925DF2-5403-43F2-9A33-88B5AEBA564A}" dt="2025-05-25T05:03:36.591" v="231" actId="478"/>
          <ac:picMkLst>
            <pc:docMk/>
            <pc:sldMk cId="4202085337" sldId="262"/>
            <ac:picMk id="3074" creationId="{7A556DC7-0C69-07EE-6300-4BE6D94780BF}"/>
          </ac:picMkLst>
        </pc:picChg>
        <pc:picChg chg="add mod ord">
          <ac:chgData name="Ankam, Nikhil Harikrishna" userId="14fc6a0a-46d3-43f5-81a6-055ab2f87fdb" providerId="ADAL" clId="{84925DF2-5403-43F2-9A33-88B5AEBA564A}" dt="2025-05-25T15:47:20.384" v="1001" actId="732"/>
          <ac:picMkLst>
            <pc:docMk/>
            <pc:sldMk cId="4202085337" sldId="262"/>
            <ac:picMk id="3076" creationId="{1B251B7B-04C1-986A-D9B6-467B51789E91}"/>
          </ac:picMkLst>
        </pc:picChg>
        <pc:picChg chg="add mod">
          <ac:chgData name="Ankam, Nikhil Harikrishna" userId="14fc6a0a-46d3-43f5-81a6-055ab2f87fdb" providerId="ADAL" clId="{84925DF2-5403-43F2-9A33-88B5AEBA564A}" dt="2025-05-25T15:47:04.573" v="1000" actId="732"/>
          <ac:picMkLst>
            <pc:docMk/>
            <pc:sldMk cId="4202085337" sldId="262"/>
            <ac:picMk id="3078" creationId="{4FF6B959-390E-AF9B-48AD-9612D3EBA10F}"/>
          </ac:picMkLst>
        </pc:picChg>
        <pc:picChg chg="del mod">
          <ac:chgData name="Ankam, Nikhil Harikrishna" userId="14fc6a0a-46d3-43f5-81a6-055ab2f87fdb" providerId="ADAL" clId="{84925DF2-5403-43F2-9A33-88B5AEBA564A}" dt="2025-05-25T04:16:32.643" v="43" actId="478"/>
          <ac:picMkLst>
            <pc:docMk/>
            <pc:sldMk cId="4202085337" sldId="262"/>
            <ac:picMk id="4100" creationId="{472DF064-FB79-5758-BED4-EB3685FE234B}"/>
          </ac:picMkLst>
        </pc:picChg>
        <pc:cxnChg chg="add del mod">
          <ac:chgData name="Ankam, Nikhil Harikrishna" userId="14fc6a0a-46d3-43f5-81a6-055ab2f87fdb" providerId="ADAL" clId="{84925DF2-5403-43F2-9A33-88B5AEBA564A}" dt="2025-05-25T05:04:58.330" v="248" actId="478"/>
          <ac:cxnSpMkLst>
            <pc:docMk/>
            <pc:sldMk cId="4202085337" sldId="262"/>
            <ac:cxnSpMk id="8" creationId="{81F1B48E-D5F1-70A4-933F-B6B05AD31291}"/>
          </ac:cxnSpMkLst>
        </pc:cxnChg>
        <pc:cxnChg chg="add">
          <ac:chgData name="Ankam, Nikhil Harikrishna" userId="14fc6a0a-46d3-43f5-81a6-055ab2f87fdb" providerId="ADAL" clId="{84925DF2-5403-43F2-9A33-88B5AEBA564A}" dt="2025-05-25T05:05:05.150" v="249" actId="11529"/>
          <ac:cxnSpMkLst>
            <pc:docMk/>
            <pc:sldMk cId="4202085337" sldId="262"/>
            <ac:cxnSpMk id="11" creationId="{D1C21A6B-BEE3-A73D-1DC6-AB8875162C44}"/>
          </ac:cxnSpMkLst>
        </pc:cxnChg>
        <pc:cxnChg chg="add del">
          <ac:chgData name="Ankam, Nikhil Harikrishna" userId="14fc6a0a-46d3-43f5-81a6-055ab2f87fdb" providerId="ADAL" clId="{84925DF2-5403-43F2-9A33-88B5AEBA564A}" dt="2025-05-25T05:01:27.181" v="219" actId="26606"/>
          <ac:cxnSpMkLst>
            <pc:docMk/>
            <pc:sldMk cId="4202085337" sldId="262"/>
            <ac:cxnSpMk id="3085" creationId="{02E9B2EE-76CA-47F3-9977-3F2FCB7FD252}"/>
          </ac:cxnSpMkLst>
        </pc:cxnChg>
        <pc:cxnChg chg="add del">
          <ac:chgData name="Ankam, Nikhil Harikrishna" userId="14fc6a0a-46d3-43f5-81a6-055ab2f87fdb" providerId="ADAL" clId="{84925DF2-5403-43F2-9A33-88B5AEBA564A}" dt="2025-05-25T05:01:27.179" v="218" actId="26606"/>
          <ac:cxnSpMkLst>
            <pc:docMk/>
            <pc:sldMk cId="4202085337" sldId="262"/>
            <ac:cxnSpMk id="3094" creationId="{5D1CEE39-A6DC-4DE0-9789-206F1A9888BB}"/>
          </ac:cxnSpMkLst>
        </pc:cxnChg>
      </pc:sldChg>
      <pc:sldChg chg="addSp delSp modSp del">
        <pc:chgData name="Ankam, Nikhil Harikrishna" userId="14fc6a0a-46d3-43f5-81a6-055ab2f87fdb" providerId="ADAL" clId="{84925DF2-5403-43F2-9A33-88B5AEBA564A}" dt="2025-05-25T04:54:34.169" v="132" actId="47"/>
        <pc:sldMkLst>
          <pc:docMk/>
          <pc:sldMk cId="2388388097" sldId="263"/>
        </pc:sldMkLst>
        <pc:picChg chg="add mod">
          <ac:chgData name="Ankam, Nikhil Harikrishna" userId="14fc6a0a-46d3-43f5-81a6-055ab2f87fdb" providerId="ADAL" clId="{84925DF2-5403-43F2-9A33-88B5AEBA564A}" dt="2025-05-25T04:53:42.410" v="97" actId="1076"/>
          <ac:picMkLst>
            <pc:docMk/>
            <pc:sldMk cId="2388388097" sldId="263"/>
            <ac:picMk id="2050" creationId="{0B7E82D6-C131-B711-6B56-A4137304A3DA}"/>
          </ac:picMkLst>
        </pc:picChg>
        <pc:picChg chg="del">
          <ac:chgData name="Ankam, Nikhil Harikrishna" userId="14fc6a0a-46d3-43f5-81a6-055ab2f87fdb" providerId="ADAL" clId="{84925DF2-5403-43F2-9A33-88B5AEBA564A}" dt="2025-05-25T04:53:34.656" v="94" actId="478"/>
          <ac:picMkLst>
            <pc:docMk/>
            <pc:sldMk cId="2388388097" sldId="263"/>
            <ac:picMk id="5122" creationId="{1B02E290-A1E7-2959-F54B-EB8B2850E86C}"/>
          </ac:picMkLst>
        </pc:picChg>
      </pc:sldChg>
      <pc:sldChg chg="addSp delSp modSp new mod setBg">
        <pc:chgData name="Ankam, Nikhil Harikrishna" userId="14fc6a0a-46d3-43f5-81a6-055ab2f87fdb" providerId="ADAL" clId="{84925DF2-5403-43F2-9A33-88B5AEBA564A}" dt="2025-05-25T05:07:31.439" v="266" actId="1076"/>
        <pc:sldMkLst>
          <pc:docMk/>
          <pc:sldMk cId="1708483110" sldId="264"/>
        </pc:sldMkLst>
        <pc:spChg chg="mod">
          <ac:chgData name="Ankam, Nikhil Harikrishna" userId="14fc6a0a-46d3-43f5-81a6-055ab2f87fdb" providerId="ADAL" clId="{84925DF2-5403-43F2-9A33-88B5AEBA564A}" dt="2025-05-25T05:07:14.089" v="261" actId="26606"/>
          <ac:spMkLst>
            <pc:docMk/>
            <pc:sldMk cId="1708483110" sldId="264"/>
            <ac:spMk id="2" creationId="{94E1F31A-7E50-717C-DCE9-23CABDF5D0B2}"/>
          </ac:spMkLst>
        </pc:spChg>
        <pc:spChg chg="del">
          <ac:chgData name="Ankam, Nikhil Harikrishna" userId="14fc6a0a-46d3-43f5-81a6-055ab2f87fdb" providerId="ADAL" clId="{84925DF2-5403-43F2-9A33-88B5AEBA564A}" dt="2025-05-25T04:54:21.552" v="99" actId="478"/>
          <ac:spMkLst>
            <pc:docMk/>
            <pc:sldMk cId="1708483110" sldId="264"/>
            <ac:spMk id="3" creationId="{63DA03CD-B8F5-836D-1E6F-E9AF8343E1CF}"/>
          </ac:spMkLst>
        </pc:spChg>
        <pc:spChg chg="add del">
          <ac:chgData name="Ankam, Nikhil Harikrishna" userId="14fc6a0a-46d3-43f5-81a6-055ab2f87fdb" providerId="ADAL" clId="{84925DF2-5403-43F2-9A33-88B5AEBA564A}" dt="2025-05-25T04:55:07.180" v="134" actId="26606"/>
          <ac:spMkLst>
            <pc:docMk/>
            <pc:sldMk cId="1708483110" sldId="264"/>
            <ac:spMk id="9" creationId="{91DC6ABD-215C-4EA8-A483-CEF5B99AB385}"/>
          </ac:spMkLst>
        </pc:spChg>
        <pc:spChg chg="add del">
          <ac:chgData name="Ankam, Nikhil Harikrishna" userId="14fc6a0a-46d3-43f5-81a6-055ab2f87fdb" providerId="ADAL" clId="{84925DF2-5403-43F2-9A33-88B5AEBA564A}" dt="2025-05-25T04:55:07.180" v="134" actId="26606"/>
          <ac:spMkLst>
            <pc:docMk/>
            <pc:sldMk cId="1708483110" sldId="264"/>
            <ac:spMk id="15" creationId="{04357C93-F0CB-4A1C-8F77-4E9063789819}"/>
          </ac:spMkLst>
        </pc:spChg>
        <pc:spChg chg="add del">
          <ac:chgData name="Ankam, Nikhil Harikrishna" userId="14fc6a0a-46d3-43f5-81a6-055ab2f87fdb" providerId="ADAL" clId="{84925DF2-5403-43F2-9A33-88B5AEBA564A}" dt="2025-05-25T05:07:14.089" v="261" actId="26606"/>
          <ac:spMkLst>
            <pc:docMk/>
            <pc:sldMk cId="1708483110" sldId="264"/>
            <ac:spMk id="17" creationId="{BCC81228-CEA3-402B-B8E5-688F5BFA7876}"/>
          </ac:spMkLst>
        </pc:spChg>
        <pc:spChg chg="add del">
          <ac:chgData name="Ankam, Nikhil Harikrishna" userId="14fc6a0a-46d3-43f5-81a6-055ab2f87fdb" providerId="ADAL" clId="{84925DF2-5403-43F2-9A33-88B5AEBA564A}" dt="2025-05-25T05:07:14.089" v="261" actId="26606"/>
          <ac:spMkLst>
            <pc:docMk/>
            <pc:sldMk cId="1708483110" sldId="264"/>
            <ac:spMk id="18" creationId="{BC0916B8-FF7A-4ECB-9FD7-C7668658D9B4}"/>
          </ac:spMkLst>
        </pc:spChg>
        <pc:spChg chg="add del">
          <ac:chgData name="Ankam, Nikhil Harikrishna" userId="14fc6a0a-46d3-43f5-81a6-055ab2f87fdb" providerId="ADAL" clId="{84925DF2-5403-43F2-9A33-88B5AEBA564A}" dt="2025-05-25T05:07:14.089" v="261" actId="26606"/>
          <ac:spMkLst>
            <pc:docMk/>
            <pc:sldMk cId="1708483110" sldId="264"/>
            <ac:spMk id="19" creationId="{9DC011D4-C95F-4B2E-9A3C-A46DCDE956DC}"/>
          </ac:spMkLst>
        </pc:spChg>
        <pc:spChg chg="add">
          <ac:chgData name="Ankam, Nikhil Harikrishna" userId="14fc6a0a-46d3-43f5-81a6-055ab2f87fdb" providerId="ADAL" clId="{84925DF2-5403-43F2-9A33-88B5AEBA564A}" dt="2025-05-25T05:07:14.089" v="261" actId="26606"/>
          <ac:spMkLst>
            <pc:docMk/>
            <pc:sldMk cId="1708483110" sldId="264"/>
            <ac:spMk id="24" creationId="{8A94871E-96FC-4ADE-815B-41A636E34F1A}"/>
          </ac:spMkLst>
        </pc:spChg>
        <pc:spChg chg="add">
          <ac:chgData name="Ankam, Nikhil Harikrishna" userId="14fc6a0a-46d3-43f5-81a6-055ab2f87fdb" providerId="ADAL" clId="{84925DF2-5403-43F2-9A33-88B5AEBA564A}" dt="2025-05-25T05:07:14.089" v="261" actId="26606"/>
          <ac:spMkLst>
            <pc:docMk/>
            <pc:sldMk cId="1708483110" sldId="264"/>
            <ac:spMk id="26" creationId="{3FCFB1DE-0B7E-48CC-BA90-B2AB0889F9D6}"/>
          </ac:spMkLst>
        </pc:spChg>
        <pc:grpChg chg="add del">
          <ac:chgData name="Ankam, Nikhil Harikrishna" userId="14fc6a0a-46d3-43f5-81a6-055ab2f87fdb" providerId="ADAL" clId="{84925DF2-5403-43F2-9A33-88B5AEBA564A}" dt="2025-05-25T04:55:07.180" v="134" actId="26606"/>
          <ac:grpSpMkLst>
            <pc:docMk/>
            <pc:sldMk cId="1708483110" sldId="264"/>
            <ac:grpSpMk id="11" creationId="{3AF6A671-C637-4547-85F4-51B6D1881399}"/>
          </ac:grpSpMkLst>
        </pc:grpChg>
        <pc:picChg chg="add mod">
          <ac:chgData name="Ankam, Nikhil Harikrishna" userId="14fc6a0a-46d3-43f5-81a6-055ab2f87fdb" providerId="ADAL" clId="{84925DF2-5403-43F2-9A33-88B5AEBA564A}" dt="2025-05-25T05:07:31.439" v="266" actId="1076"/>
          <ac:picMkLst>
            <pc:docMk/>
            <pc:sldMk cId="1708483110" sldId="264"/>
            <ac:picMk id="4" creationId="{6E44E23E-DF98-5898-A763-2F2AE4946271}"/>
          </ac:picMkLst>
        </pc:picChg>
      </pc:sldChg>
      <pc:sldChg chg="new del">
        <pc:chgData name="Ankam, Nikhil Harikrishna" userId="14fc6a0a-46d3-43f5-81a6-055ab2f87fdb" providerId="ADAL" clId="{84925DF2-5403-43F2-9A33-88B5AEBA564A}" dt="2025-05-25T07:45:44.496" v="294" actId="47"/>
        <pc:sldMkLst>
          <pc:docMk/>
          <pc:sldMk cId="1216315625" sldId="265"/>
        </pc:sldMkLst>
      </pc:sldChg>
      <pc:sldChg chg="addSp delSp modSp new mod setBg">
        <pc:chgData name="Ankam, Nikhil Harikrishna" userId="14fc6a0a-46d3-43f5-81a6-055ab2f87fdb" providerId="ADAL" clId="{84925DF2-5403-43F2-9A33-88B5AEBA564A}" dt="2025-05-25T08:28:07.701" v="985" actId="1076"/>
        <pc:sldMkLst>
          <pc:docMk/>
          <pc:sldMk cId="1522705421" sldId="265"/>
        </pc:sldMkLst>
        <pc:spChg chg="mod">
          <ac:chgData name="Ankam, Nikhil Harikrishna" userId="14fc6a0a-46d3-43f5-81a6-055ab2f87fdb" providerId="ADAL" clId="{84925DF2-5403-43F2-9A33-88B5AEBA564A}" dt="2025-05-25T07:54:18.977" v="668" actId="26606"/>
          <ac:spMkLst>
            <pc:docMk/>
            <pc:sldMk cId="1522705421" sldId="265"/>
            <ac:spMk id="2" creationId="{C077683D-4C89-21BC-4E13-F3FA26A373B3}"/>
          </ac:spMkLst>
        </pc:spChg>
        <pc:spChg chg="add mod ord">
          <ac:chgData name="Ankam, Nikhil Harikrishna" userId="14fc6a0a-46d3-43f5-81a6-055ab2f87fdb" providerId="ADAL" clId="{84925DF2-5403-43F2-9A33-88B5AEBA564A}" dt="2025-05-25T08:27:57.262" v="981" actId="2710"/>
          <ac:spMkLst>
            <pc:docMk/>
            <pc:sldMk cId="1522705421" sldId="265"/>
            <ac:spMk id="7" creationId="{B4D01D7E-4208-BF39-1A4F-A5668797870E}"/>
          </ac:spMkLst>
        </pc:spChg>
        <pc:spChg chg="add del mod">
          <ac:chgData name="Ankam, Nikhil Harikrishna" userId="14fc6a0a-46d3-43f5-81a6-055ab2f87fdb" providerId="ADAL" clId="{84925DF2-5403-43F2-9A33-88B5AEBA564A}" dt="2025-05-25T07:53:19.478" v="649"/>
          <ac:spMkLst>
            <pc:docMk/>
            <pc:sldMk cId="1522705421" sldId="265"/>
            <ac:spMk id="8" creationId="{FEDA8717-3403-E10C-FC80-F07D6B72693E}"/>
          </ac:spMkLst>
        </pc:spChg>
        <pc:spChg chg="add">
          <ac:chgData name="Ankam, Nikhil Harikrishna" userId="14fc6a0a-46d3-43f5-81a6-055ab2f87fdb" providerId="ADAL" clId="{84925DF2-5403-43F2-9A33-88B5AEBA564A}" dt="2025-05-25T07:54:18.977" v="668" actId="26606"/>
          <ac:spMkLst>
            <pc:docMk/>
            <pc:sldMk cId="1522705421" sldId="265"/>
            <ac:spMk id="12" creationId="{115719BB-48A7-4AF4-BB91-DC82E0DF727D}"/>
          </ac:spMkLst>
        </pc:spChg>
        <pc:spChg chg="add">
          <ac:chgData name="Ankam, Nikhil Harikrishna" userId="14fc6a0a-46d3-43f5-81a6-055ab2f87fdb" providerId="ADAL" clId="{84925DF2-5403-43F2-9A33-88B5AEBA564A}" dt="2025-05-25T07:54:18.977" v="668" actId="26606"/>
          <ac:spMkLst>
            <pc:docMk/>
            <pc:sldMk cId="1522705421" sldId="265"/>
            <ac:spMk id="14" creationId="{10973A55-5440-4A99-B526-B5812E46271E}"/>
          </ac:spMkLst>
        </pc:spChg>
        <pc:spChg chg="add">
          <ac:chgData name="Ankam, Nikhil Harikrishna" userId="14fc6a0a-46d3-43f5-81a6-055ab2f87fdb" providerId="ADAL" clId="{84925DF2-5403-43F2-9A33-88B5AEBA564A}" dt="2025-05-25T07:54:18.977" v="668" actId="26606"/>
          <ac:spMkLst>
            <pc:docMk/>
            <pc:sldMk cId="1522705421" sldId="265"/>
            <ac:spMk id="16" creationId="{A9682493-588A-4D52-98F6-FBBD80C07ECB}"/>
          </ac:spMkLst>
        </pc:spChg>
        <pc:spChg chg="add">
          <ac:chgData name="Ankam, Nikhil Harikrishna" userId="14fc6a0a-46d3-43f5-81a6-055ab2f87fdb" providerId="ADAL" clId="{84925DF2-5403-43F2-9A33-88B5AEBA564A}" dt="2025-05-25T07:54:18.977" v="668" actId="26606"/>
          <ac:spMkLst>
            <pc:docMk/>
            <pc:sldMk cId="1522705421" sldId="265"/>
            <ac:spMk id="18" creationId="{FBEC5A7A-ADE4-48D9-B89C-2BA1C9110632}"/>
          </ac:spMkLst>
        </pc:spChg>
        <pc:spChg chg="add">
          <ac:chgData name="Ankam, Nikhil Harikrishna" userId="14fc6a0a-46d3-43f5-81a6-055ab2f87fdb" providerId="ADAL" clId="{84925DF2-5403-43F2-9A33-88B5AEBA564A}" dt="2025-05-25T07:54:18.977" v="668" actId="26606"/>
          <ac:spMkLst>
            <pc:docMk/>
            <pc:sldMk cId="1522705421" sldId="265"/>
            <ac:spMk id="20" creationId="{82095FCE-EF05-4443-B97A-85DEE3A5CA17}"/>
          </ac:spMkLst>
        </pc:spChg>
        <pc:picChg chg="add mod">
          <ac:chgData name="Ankam, Nikhil Harikrishna" userId="14fc6a0a-46d3-43f5-81a6-055ab2f87fdb" providerId="ADAL" clId="{84925DF2-5403-43F2-9A33-88B5AEBA564A}" dt="2025-05-25T07:54:33.787" v="671" actId="14100"/>
          <ac:picMkLst>
            <pc:docMk/>
            <pc:sldMk cId="1522705421" sldId="265"/>
            <ac:picMk id="4" creationId="{5ACC8C6E-C67C-5E50-A84F-9A8F42D76978}"/>
          </ac:picMkLst>
        </pc:picChg>
        <pc:picChg chg="add mod">
          <ac:chgData name="Ankam, Nikhil Harikrishna" userId="14fc6a0a-46d3-43f5-81a6-055ab2f87fdb" providerId="ADAL" clId="{84925DF2-5403-43F2-9A33-88B5AEBA564A}" dt="2025-05-25T07:54:40.724" v="672" actId="1076"/>
          <ac:picMkLst>
            <pc:docMk/>
            <pc:sldMk cId="1522705421" sldId="265"/>
            <ac:picMk id="6" creationId="{7F67BAB7-6FA5-0595-3361-F0BF6F56972B}"/>
          </ac:picMkLst>
        </pc:picChg>
        <pc:picChg chg="add mod">
          <ac:chgData name="Ankam, Nikhil Harikrishna" userId="14fc6a0a-46d3-43f5-81a6-055ab2f87fdb" providerId="ADAL" clId="{84925DF2-5403-43F2-9A33-88B5AEBA564A}" dt="2025-05-25T08:28:07.701" v="985" actId="1076"/>
          <ac:picMkLst>
            <pc:docMk/>
            <pc:sldMk cId="1522705421" sldId="265"/>
            <ac:picMk id="10" creationId="{FA2230BF-6E2E-D550-FD9E-C6B5807A6CC9}"/>
          </ac:picMkLst>
        </pc:picChg>
        <pc:picChg chg="add mod">
          <ac:chgData name="Ankam, Nikhil Harikrishna" userId="14fc6a0a-46d3-43f5-81a6-055ab2f87fdb" providerId="ADAL" clId="{84925DF2-5403-43F2-9A33-88B5AEBA564A}" dt="2025-05-25T08:28:05.436" v="984" actId="1076"/>
          <ac:picMkLst>
            <pc:docMk/>
            <pc:sldMk cId="1522705421" sldId="265"/>
            <ac:picMk id="13" creationId="{7E569C65-30F4-CD06-2844-77A7A500C1DD}"/>
          </ac:picMkLst>
        </pc:picChg>
      </pc:sldChg>
      <pc:sldChg chg="addSp delSp modSp new del mod setBg">
        <pc:chgData name="Ankam, Nikhil Harikrishna" userId="14fc6a0a-46d3-43f5-81a6-055ab2f87fdb" providerId="ADAL" clId="{84925DF2-5403-43F2-9A33-88B5AEBA564A}" dt="2025-05-25T05:04:02.762" v="237" actId="47"/>
        <pc:sldMkLst>
          <pc:docMk/>
          <pc:sldMk cId="4275275573" sldId="265"/>
        </pc:sldMkLst>
        <pc:spChg chg="mod">
          <ac:chgData name="Ankam, Nikhil Harikrishna" userId="14fc6a0a-46d3-43f5-81a6-055ab2f87fdb" providerId="ADAL" clId="{84925DF2-5403-43F2-9A33-88B5AEBA564A}" dt="2025-05-25T04:59:07.838" v="171" actId="26606"/>
          <ac:spMkLst>
            <pc:docMk/>
            <pc:sldMk cId="4275275573" sldId="265"/>
            <ac:spMk id="2" creationId="{2F71AAC2-EAA5-DDF5-EB31-86BD1B48CA24}"/>
          </ac:spMkLst>
        </pc:spChg>
        <pc:spChg chg="del">
          <ac:chgData name="Ankam, Nikhil Harikrishna" userId="14fc6a0a-46d3-43f5-81a6-055ab2f87fdb" providerId="ADAL" clId="{84925DF2-5403-43F2-9A33-88B5AEBA564A}" dt="2025-05-25T04:58:39.669" v="169"/>
          <ac:spMkLst>
            <pc:docMk/>
            <pc:sldMk cId="4275275573" sldId="265"/>
            <ac:spMk id="3" creationId="{56EF4F05-DDD4-D8D2-A3E5-9B2C53D223B1}"/>
          </ac:spMkLst>
        </pc:spChg>
        <pc:spChg chg="add">
          <ac:chgData name="Ankam, Nikhil Harikrishna" userId="14fc6a0a-46d3-43f5-81a6-055ab2f87fdb" providerId="ADAL" clId="{84925DF2-5403-43F2-9A33-88B5AEBA564A}" dt="2025-05-25T04:59:07.838" v="171" actId="26606"/>
          <ac:spMkLst>
            <pc:docMk/>
            <pc:sldMk cId="4275275573" sldId="265"/>
            <ac:spMk id="5127" creationId="{D55CA618-78A6-47F6-B865-E9315164FB49}"/>
          </ac:spMkLst>
        </pc:spChg>
        <pc:spChg chg="add">
          <ac:chgData name="Ankam, Nikhil Harikrishna" userId="14fc6a0a-46d3-43f5-81a6-055ab2f87fdb" providerId="ADAL" clId="{84925DF2-5403-43F2-9A33-88B5AEBA564A}" dt="2025-05-25T04:59:07.838" v="171" actId="26606"/>
          <ac:spMkLst>
            <pc:docMk/>
            <pc:sldMk cId="4275275573" sldId="265"/>
            <ac:spMk id="5133" creationId="{8ED94938-268E-4C0A-A08A-B3980C78BAEB}"/>
          </ac:spMkLst>
        </pc:spChg>
        <pc:grpChg chg="add">
          <ac:chgData name="Ankam, Nikhil Harikrishna" userId="14fc6a0a-46d3-43f5-81a6-055ab2f87fdb" providerId="ADAL" clId="{84925DF2-5403-43F2-9A33-88B5AEBA564A}" dt="2025-05-25T04:59:07.838" v="171" actId="26606"/>
          <ac:grpSpMkLst>
            <pc:docMk/>
            <pc:sldMk cId="4275275573" sldId="265"/>
            <ac:grpSpMk id="5129" creationId="{B83D307E-DF68-43F8-97CE-0AAE950A7129}"/>
          </ac:grpSpMkLst>
        </pc:grpChg>
        <pc:picChg chg="add mod">
          <ac:chgData name="Ankam, Nikhil Harikrishna" userId="14fc6a0a-46d3-43f5-81a6-055ab2f87fdb" providerId="ADAL" clId="{84925DF2-5403-43F2-9A33-88B5AEBA564A}" dt="2025-05-25T04:59:07.838" v="171" actId="26606"/>
          <ac:picMkLst>
            <pc:docMk/>
            <pc:sldMk cId="4275275573" sldId="265"/>
            <ac:picMk id="4" creationId="{06F90EC1-9BC0-C687-ABDA-83FAFD111CCF}"/>
          </ac:picMkLst>
        </pc:picChg>
        <pc:picChg chg="add mod ord">
          <ac:chgData name="Ankam, Nikhil Harikrishna" userId="14fc6a0a-46d3-43f5-81a6-055ab2f87fdb" providerId="ADAL" clId="{84925DF2-5403-43F2-9A33-88B5AEBA564A}" dt="2025-05-25T04:59:07.838" v="171" actId="26606"/>
          <ac:picMkLst>
            <pc:docMk/>
            <pc:sldMk cId="4275275573" sldId="265"/>
            <ac:picMk id="5122" creationId="{7CACCE53-EF95-16F0-AC64-5D87FCC3EEB4}"/>
          </ac:picMkLst>
        </pc:picChg>
      </pc:sldChg>
      <pc:sldChg chg="addSp delSp modSp new mod setBg">
        <pc:chgData name="Ankam, Nikhil Harikrishna" userId="14fc6a0a-46d3-43f5-81a6-055ab2f87fdb" providerId="ADAL" clId="{84925DF2-5403-43F2-9A33-88B5AEBA564A}" dt="2025-05-26T22:05:48.947" v="1239"/>
        <pc:sldMkLst>
          <pc:docMk/>
          <pc:sldMk cId="1360996488" sldId="266"/>
        </pc:sldMkLst>
        <pc:spChg chg="mod">
          <ac:chgData name="Ankam, Nikhil Harikrishna" userId="14fc6a0a-46d3-43f5-81a6-055ab2f87fdb" providerId="ADAL" clId="{84925DF2-5403-43F2-9A33-88B5AEBA564A}" dt="2025-05-25T08:10:23.975" v="858" actId="26606"/>
          <ac:spMkLst>
            <pc:docMk/>
            <pc:sldMk cId="1360996488" sldId="266"/>
            <ac:spMk id="2" creationId="{EB7F1460-138A-CE77-BF27-A63E8B3E97E5}"/>
          </ac:spMkLst>
        </pc:spChg>
        <pc:spChg chg="add del mod">
          <ac:chgData name="Ankam, Nikhil Harikrishna" userId="14fc6a0a-46d3-43f5-81a6-055ab2f87fdb" providerId="ADAL" clId="{84925DF2-5403-43F2-9A33-88B5AEBA564A}" dt="2025-05-25T07:59:35.630" v="738" actId="26606"/>
          <ac:spMkLst>
            <pc:docMk/>
            <pc:sldMk cId="1360996488" sldId="266"/>
            <ac:spMk id="4" creationId="{42D15A2E-ECA5-CB63-BEB9-0531FF65A3B6}"/>
          </ac:spMkLst>
        </pc:spChg>
        <pc:spChg chg="add del">
          <ac:chgData name="Ankam, Nikhil Harikrishna" userId="14fc6a0a-46d3-43f5-81a6-055ab2f87fdb" providerId="ADAL" clId="{84925DF2-5403-43F2-9A33-88B5AEBA564A}" dt="2025-05-25T07:58:58.624" v="729" actId="26606"/>
          <ac:spMkLst>
            <pc:docMk/>
            <pc:sldMk cId="1360996488" sldId="266"/>
            <ac:spMk id="7" creationId="{289ED1AA-8684-4D37-B208-8777E1A7780D}"/>
          </ac:spMkLst>
        </pc:spChg>
        <pc:spChg chg="add del">
          <ac:chgData name="Ankam, Nikhil Harikrishna" userId="14fc6a0a-46d3-43f5-81a6-055ab2f87fdb" providerId="ADAL" clId="{84925DF2-5403-43F2-9A33-88B5AEBA564A}" dt="2025-05-25T07:58:58.624" v="729" actId="26606"/>
          <ac:spMkLst>
            <pc:docMk/>
            <pc:sldMk cId="1360996488" sldId="266"/>
            <ac:spMk id="9" creationId="{4180E01B-B1F4-437C-807D-1C930718EE64}"/>
          </ac:spMkLst>
        </pc:spChg>
        <pc:spChg chg="add del">
          <ac:chgData name="Ankam, Nikhil Harikrishna" userId="14fc6a0a-46d3-43f5-81a6-055ab2f87fdb" providerId="ADAL" clId="{84925DF2-5403-43F2-9A33-88B5AEBA564A}" dt="2025-05-25T08:10:23.975" v="858" actId="26606"/>
          <ac:spMkLst>
            <pc:docMk/>
            <pc:sldMk cId="1360996488" sldId="266"/>
            <ac:spMk id="10" creationId="{6D1A2CED-DA9B-4CCF-8215-CFC65FE71603}"/>
          </ac:spMkLst>
        </pc:spChg>
        <pc:spChg chg="add del">
          <ac:chgData name="Ankam, Nikhil Harikrishna" userId="14fc6a0a-46d3-43f5-81a6-055ab2f87fdb" providerId="ADAL" clId="{84925DF2-5403-43F2-9A33-88B5AEBA564A}" dt="2025-05-25T07:58:58.624" v="729" actId="26606"/>
          <ac:spMkLst>
            <pc:docMk/>
            <pc:sldMk cId="1360996488" sldId="266"/>
            <ac:spMk id="11" creationId="{41F77738-2AF0-4750-A0C7-F97C2C17590E}"/>
          </ac:spMkLst>
        </pc:spChg>
        <pc:spChg chg="add del">
          <ac:chgData name="Ankam, Nikhil Harikrishna" userId="14fc6a0a-46d3-43f5-81a6-055ab2f87fdb" providerId="ADAL" clId="{84925DF2-5403-43F2-9A33-88B5AEBA564A}" dt="2025-05-25T08:10:23.975" v="858" actId="26606"/>
          <ac:spMkLst>
            <pc:docMk/>
            <pc:sldMk cId="1360996488" sldId="266"/>
            <ac:spMk id="12" creationId="{562DFC44-A40C-4573-9230-B3EDB3EC8EEB}"/>
          </ac:spMkLst>
        </pc:spChg>
        <pc:spChg chg="add del">
          <ac:chgData name="Ankam, Nikhil Harikrishna" userId="14fc6a0a-46d3-43f5-81a6-055ab2f87fdb" providerId="ADAL" clId="{84925DF2-5403-43F2-9A33-88B5AEBA564A}" dt="2025-05-25T08:10:23.975" v="858" actId="26606"/>
          <ac:spMkLst>
            <pc:docMk/>
            <pc:sldMk cId="1360996488" sldId="266"/>
            <ac:spMk id="14" creationId="{15589D35-CF9F-4DE9-A792-8571A09E9BC9}"/>
          </ac:spMkLst>
        </pc:spChg>
        <pc:spChg chg="add del">
          <ac:chgData name="Ankam, Nikhil Harikrishna" userId="14fc6a0a-46d3-43f5-81a6-055ab2f87fdb" providerId="ADAL" clId="{84925DF2-5403-43F2-9A33-88B5AEBA564A}" dt="2025-05-25T08:10:23.975" v="858" actId="26606"/>
          <ac:spMkLst>
            <pc:docMk/>
            <pc:sldMk cId="1360996488" sldId="266"/>
            <ac:spMk id="16" creationId="{DCC231C8-C761-4B31-9B1C-C6D19248C6B3}"/>
          </ac:spMkLst>
        </pc:spChg>
        <pc:spChg chg="add del">
          <ac:chgData name="Ankam, Nikhil Harikrishna" userId="14fc6a0a-46d3-43f5-81a6-055ab2f87fdb" providerId="ADAL" clId="{84925DF2-5403-43F2-9A33-88B5AEBA564A}" dt="2025-05-25T08:09:22.093" v="848" actId="26606"/>
          <ac:spMkLst>
            <pc:docMk/>
            <pc:sldMk cId="1360996488" sldId="266"/>
            <ac:spMk id="19" creationId="{6C4028FD-8BAA-4A19-BFDE-594D991B7552}"/>
          </ac:spMkLst>
        </pc:spChg>
        <pc:graphicFrameChg chg="add mod modGraphic">
          <ac:chgData name="Ankam, Nikhil Harikrishna" userId="14fc6a0a-46d3-43f5-81a6-055ab2f87fdb" providerId="ADAL" clId="{84925DF2-5403-43F2-9A33-88B5AEBA564A}" dt="2025-05-26T22:05:48.947" v="1239"/>
          <ac:graphicFrameMkLst>
            <pc:docMk/>
            <pc:sldMk cId="1360996488" sldId="266"/>
            <ac:graphicFrameMk id="6" creationId="{17ADABEA-CD23-4E1C-ABC6-01DC4BD06671}"/>
          </ac:graphicFrameMkLst>
        </pc:graphicFrameChg>
      </pc:sldChg>
      <pc:sldChg chg="addSp delSp modSp new del mod setBg">
        <pc:chgData name="Ankam, Nikhil Harikrishna" userId="14fc6a0a-46d3-43f5-81a6-055ab2f87fdb" providerId="ADAL" clId="{84925DF2-5403-43F2-9A33-88B5AEBA564A}" dt="2025-05-25T05:04:04.701" v="238" actId="47"/>
        <pc:sldMkLst>
          <pc:docMk/>
          <pc:sldMk cId="3061499474" sldId="266"/>
        </pc:sldMkLst>
        <pc:spChg chg="mod">
          <ac:chgData name="Ankam, Nikhil Harikrishna" userId="14fc6a0a-46d3-43f5-81a6-055ab2f87fdb" providerId="ADAL" clId="{84925DF2-5403-43F2-9A33-88B5AEBA564A}" dt="2025-05-25T05:00:50.891" v="211" actId="1076"/>
          <ac:spMkLst>
            <pc:docMk/>
            <pc:sldMk cId="3061499474" sldId="266"/>
            <ac:spMk id="2" creationId="{63460942-8AE9-4918-A8A7-928A393F922F}"/>
          </ac:spMkLst>
        </pc:spChg>
        <pc:spChg chg="add del">
          <ac:chgData name="Ankam, Nikhil Harikrishna" userId="14fc6a0a-46d3-43f5-81a6-055ab2f87fdb" providerId="ADAL" clId="{84925DF2-5403-43F2-9A33-88B5AEBA564A}" dt="2025-05-25T05:00:46.492" v="210" actId="26606"/>
          <ac:spMkLst>
            <pc:docMk/>
            <pc:sldMk cId="3061499474" sldId="266"/>
            <ac:spMk id="9" creationId="{99ED5833-B85B-4103-8A3B-CAB0308E6C15}"/>
          </ac:spMkLst>
        </pc:spChg>
        <pc:spChg chg="add del">
          <ac:chgData name="Ankam, Nikhil Harikrishna" userId="14fc6a0a-46d3-43f5-81a6-055ab2f87fdb" providerId="ADAL" clId="{84925DF2-5403-43F2-9A33-88B5AEBA564A}" dt="2025-05-25T05:00:46.480" v="209" actId="26606"/>
          <ac:spMkLst>
            <pc:docMk/>
            <pc:sldMk cId="3061499474" sldId="266"/>
            <ac:spMk id="14" creationId="{AE47195D-EC06-4298-8805-0F0D65997676}"/>
          </ac:spMkLst>
        </pc:spChg>
        <pc:spChg chg="add del">
          <ac:chgData name="Ankam, Nikhil Harikrishna" userId="14fc6a0a-46d3-43f5-81a6-055ab2f87fdb" providerId="ADAL" clId="{84925DF2-5403-43F2-9A33-88B5AEBA564A}" dt="2025-05-25T05:00:46.480" v="209" actId="26606"/>
          <ac:spMkLst>
            <pc:docMk/>
            <pc:sldMk cId="3061499474" sldId="266"/>
            <ac:spMk id="16" creationId="{99413ED5-9ED4-4772-BCE4-2BCAE6B12E35}"/>
          </ac:spMkLst>
        </pc:spChg>
        <pc:spChg chg="add del">
          <ac:chgData name="Ankam, Nikhil Harikrishna" userId="14fc6a0a-46d3-43f5-81a6-055ab2f87fdb" providerId="ADAL" clId="{84925DF2-5403-43F2-9A33-88B5AEBA564A}" dt="2025-05-25T05:00:46.480" v="209" actId="26606"/>
          <ac:spMkLst>
            <pc:docMk/>
            <pc:sldMk cId="3061499474" sldId="266"/>
            <ac:spMk id="18" creationId="{04357C93-F0CB-4A1C-8F77-4E9063789819}"/>
          </ac:spMkLst>
        </pc:spChg>
        <pc:spChg chg="add del">
          <ac:chgData name="Ankam, Nikhil Harikrishna" userId="14fc6a0a-46d3-43f5-81a6-055ab2f87fdb" providerId="ADAL" clId="{84925DF2-5403-43F2-9A33-88B5AEBA564A}" dt="2025-05-25T05:00:46.480" v="209" actId="26606"/>
          <ac:spMkLst>
            <pc:docMk/>
            <pc:sldMk cId="3061499474" sldId="266"/>
            <ac:spMk id="20" creationId="{90F533E9-6690-41A8-A372-4C6C622D028D}"/>
          </ac:spMkLst>
        </pc:spChg>
        <pc:spChg chg="add">
          <ac:chgData name="Ankam, Nikhil Harikrishna" userId="14fc6a0a-46d3-43f5-81a6-055ab2f87fdb" providerId="ADAL" clId="{84925DF2-5403-43F2-9A33-88B5AEBA564A}" dt="2025-05-25T05:00:46.492" v="210" actId="26606"/>
          <ac:spMkLst>
            <pc:docMk/>
            <pc:sldMk cId="3061499474" sldId="266"/>
            <ac:spMk id="22" creationId="{F0087D53-9295-4463-AAE4-D5C626046E9F}"/>
          </ac:spMkLst>
        </pc:spChg>
        <pc:spChg chg="add">
          <ac:chgData name="Ankam, Nikhil Harikrishna" userId="14fc6a0a-46d3-43f5-81a6-055ab2f87fdb" providerId="ADAL" clId="{84925DF2-5403-43F2-9A33-88B5AEBA564A}" dt="2025-05-25T05:00:46.492" v="210" actId="26606"/>
          <ac:spMkLst>
            <pc:docMk/>
            <pc:sldMk cId="3061499474" sldId="266"/>
            <ac:spMk id="23" creationId="{D6A9C53F-5F90-40A5-8C85-5412D39C8C68}"/>
          </ac:spMkLst>
        </pc:spChg>
        <pc:picChg chg="add mod ord">
          <ac:chgData name="Ankam, Nikhil Harikrishna" userId="14fc6a0a-46d3-43f5-81a6-055ab2f87fdb" providerId="ADAL" clId="{84925DF2-5403-43F2-9A33-88B5AEBA564A}" dt="2025-05-25T05:01:09.488" v="216" actId="1076"/>
          <ac:picMkLst>
            <pc:docMk/>
            <pc:sldMk cId="3061499474" sldId="266"/>
            <ac:picMk id="3" creationId="{1C5E46AA-5CC2-2CD3-9922-75D07C50D9D3}"/>
          </ac:picMkLst>
        </pc:picChg>
        <pc:picChg chg="add mod">
          <ac:chgData name="Ankam, Nikhil Harikrishna" userId="14fc6a0a-46d3-43f5-81a6-055ab2f87fdb" providerId="ADAL" clId="{84925DF2-5403-43F2-9A33-88B5AEBA564A}" dt="2025-05-25T05:01:03.802" v="214" actId="14100"/>
          <ac:picMkLst>
            <pc:docMk/>
            <pc:sldMk cId="3061499474" sldId="266"/>
            <ac:picMk id="4" creationId="{5DE3ACB3-CAF2-747C-F385-E75EE43D301B}"/>
          </ac:picMkLst>
        </pc:picChg>
      </pc:sldChg>
      <pc:sldChg chg="addSp delSp modSp new mod setBg">
        <pc:chgData name="Ankam, Nikhil Harikrishna" userId="14fc6a0a-46d3-43f5-81a6-055ab2f87fdb" providerId="ADAL" clId="{84925DF2-5403-43F2-9A33-88B5AEBA564A}" dt="2025-05-25T08:10:23.118" v="857" actId="26606"/>
        <pc:sldMkLst>
          <pc:docMk/>
          <pc:sldMk cId="2889721490" sldId="267"/>
        </pc:sldMkLst>
        <pc:spChg chg="mod">
          <ac:chgData name="Ankam, Nikhil Harikrishna" userId="14fc6a0a-46d3-43f5-81a6-055ab2f87fdb" providerId="ADAL" clId="{84925DF2-5403-43F2-9A33-88B5AEBA564A}" dt="2025-05-25T08:10:23.118" v="857" actId="26606"/>
          <ac:spMkLst>
            <pc:docMk/>
            <pc:sldMk cId="2889721490" sldId="267"/>
            <ac:spMk id="2" creationId="{63A39FAF-40E1-B1CA-0D22-C6575FFACD33}"/>
          </ac:spMkLst>
        </pc:spChg>
        <pc:spChg chg="add del mod">
          <ac:chgData name="Ankam, Nikhil Harikrishna" userId="14fc6a0a-46d3-43f5-81a6-055ab2f87fdb" providerId="ADAL" clId="{84925DF2-5403-43F2-9A33-88B5AEBA564A}" dt="2025-05-25T08:01:31.709" v="762" actId="26606"/>
          <ac:spMkLst>
            <pc:docMk/>
            <pc:sldMk cId="2889721490" sldId="267"/>
            <ac:spMk id="4" creationId="{28533871-3A90-EA4C-DEAE-8F335DAA3E92}"/>
          </ac:spMkLst>
        </pc:spChg>
        <pc:spChg chg="add del">
          <ac:chgData name="Ankam, Nikhil Harikrishna" userId="14fc6a0a-46d3-43f5-81a6-055ab2f87fdb" providerId="ADAL" clId="{84925DF2-5403-43F2-9A33-88B5AEBA564A}" dt="2025-05-25T08:10:23.118" v="857" actId="26606"/>
          <ac:spMkLst>
            <pc:docMk/>
            <pc:sldMk cId="2889721490" sldId="267"/>
            <ac:spMk id="10" creationId="{35DB3719-6FDC-4E5D-891D-FF40B7300F64}"/>
          </ac:spMkLst>
        </pc:spChg>
        <pc:spChg chg="add del">
          <ac:chgData name="Ankam, Nikhil Harikrishna" userId="14fc6a0a-46d3-43f5-81a6-055ab2f87fdb" providerId="ADAL" clId="{84925DF2-5403-43F2-9A33-88B5AEBA564A}" dt="2025-05-25T08:10:23.118" v="857" actId="26606"/>
          <ac:spMkLst>
            <pc:docMk/>
            <pc:sldMk cId="2889721490" sldId="267"/>
            <ac:spMk id="12" creationId="{E0CBAC23-2E3F-4A90-BA59-F8299F6A5439}"/>
          </ac:spMkLst>
        </pc:spChg>
        <pc:spChg chg="add del">
          <ac:chgData name="Ankam, Nikhil Harikrishna" userId="14fc6a0a-46d3-43f5-81a6-055ab2f87fdb" providerId="ADAL" clId="{84925DF2-5403-43F2-9A33-88B5AEBA564A}" dt="2025-05-25T08:10:23.118" v="857" actId="26606"/>
          <ac:spMkLst>
            <pc:docMk/>
            <pc:sldMk cId="2889721490" sldId="267"/>
            <ac:spMk id="14" creationId="{DCC231C8-C761-4B31-9B1C-C6D19248C6B3}"/>
          </ac:spMkLst>
        </pc:spChg>
        <pc:spChg chg="add del">
          <ac:chgData name="Ankam, Nikhil Harikrishna" userId="14fc6a0a-46d3-43f5-81a6-055ab2f87fdb" providerId="ADAL" clId="{84925DF2-5403-43F2-9A33-88B5AEBA564A}" dt="2025-05-25T08:06:30.674" v="835" actId="26606"/>
          <ac:spMkLst>
            <pc:docMk/>
            <pc:sldMk cId="2889721490" sldId="267"/>
            <ac:spMk id="17" creationId="{53B021B3-DE93-4AB7-8A18-CF5F1CED88B8}"/>
          </ac:spMkLst>
        </pc:spChg>
        <pc:spChg chg="add del">
          <ac:chgData name="Ankam, Nikhil Harikrishna" userId="14fc6a0a-46d3-43f5-81a6-055ab2f87fdb" providerId="ADAL" clId="{84925DF2-5403-43F2-9A33-88B5AEBA564A}" dt="2025-05-25T08:06:30.674" v="835" actId="26606"/>
          <ac:spMkLst>
            <pc:docMk/>
            <pc:sldMk cId="2889721490" sldId="267"/>
            <ac:spMk id="19" creationId="{52D502E5-F6B4-4D58-B4AE-FC466FF15EE8}"/>
          </ac:spMkLst>
        </pc:spChg>
        <pc:spChg chg="add del">
          <ac:chgData name="Ankam, Nikhil Harikrishna" userId="14fc6a0a-46d3-43f5-81a6-055ab2f87fdb" providerId="ADAL" clId="{84925DF2-5403-43F2-9A33-88B5AEBA564A}" dt="2025-05-25T08:06:30.674" v="835" actId="26606"/>
          <ac:spMkLst>
            <pc:docMk/>
            <pc:sldMk cId="2889721490" sldId="267"/>
            <ac:spMk id="21" creationId="{9DECDBF4-02B6-4BB4-B65B-B8107AD6A9E8}"/>
          </ac:spMkLst>
        </pc:spChg>
        <pc:graphicFrameChg chg="add mod modGraphic">
          <ac:chgData name="Ankam, Nikhil Harikrishna" userId="14fc6a0a-46d3-43f5-81a6-055ab2f87fdb" providerId="ADAL" clId="{84925DF2-5403-43F2-9A33-88B5AEBA564A}" dt="2025-05-25T08:10:23.118" v="857" actId="26606"/>
          <ac:graphicFrameMkLst>
            <pc:docMk/>
            <pc:sldMk cId="2889721490" sldId="267"/>
            <ac:graphicFrameMk id="6" creationId="{E590CE05-51AE-51A5-9837-34B0F463E16D}"/>
          </ac:graphicFrameMkLst>
        </pc:graphicFrameChg>
      </pc:sldChg>
      <pc:sldChg chg="new del">
        <pc:chgData name="Ankam, Nikhil Harikrishna" userId="14fc6a0a-46d3-43f5-81a6-055ab2f87fdb" providerId="ADAL" clId="{84925DF2-5403-43F2-9A33-88B5AEBA564A}" dt="2025-05-25T08:02:08.894" v="770" actId="680"/>
        <pc:sldMkLst>
          <pc:docMk/>
          <pc:sldMk cId="3048526410" sldId="268"/>
        </pc:sldMkLst>
      </pc:sldChg>
      <pc:sldChg chg="addSp modSp new del mod">
        <pc:chgData name="Ankam, Nikhil Harikrishna" userId="14fc6a0a-46d3-43f5-81a6-055ab2f87fdb" providerId="ADAL" clId="{84925DF2-5403-43F2-9A33-88B5AEBA564A}" dt="2025-05-25T08:03:23.613" v="804" actId="47"/>
        <pc:sldMkLst>
          <pc:docMk/>
          <pc:sldMk cId="3450604732" sldId="268"/>
        </pc:sldMkLst>
        <pc:spChg chg="mod">
          <ac:chgData name="Ankam, Nikhil Harikrishna" userId="14fc6a0a-46d3-43f5-81a6-055ab2f87fdb" providerId="ADAL" clId="{84925DF2-5403-43F2-9A33-88B5AEBA564A}" dt="2025-05-25T08:02:19.902" v="795" actId="20577"/>
          <ac:spMkLst>
            <pc:docMk/>
            <pc:sldMk cId="3450604732" sldId="268"/>
            <ac:spMk id="2" creationId="{8113F199-9399-6CBA-6AD7-AFE076CF8E1A}"/>
          </ac:spMkLst>
        </pc:spChg>
        <pc:spChg chg="add">
          <ac:chgData name="Ankam, Nikhil Harikrishna" userId="14fc6a0a-46d3-43f5-81a6-055ab2f87fdb" providerId="ADAL" clId="{84925DF2-5403-43F2-9A33-88B5AEBA564A}" dt="2025-05-25T08:02:26.648" v="796" actId="22"/>
          <ac:spMkLst>
            <pc:docMk/>
            <pc:sldMk cId="3450604732" sldId="268"/>
            <ac:spMk id="4" creationId="{473CB6E1-0C35-47E2-35BB-595DC5FAE53B}"/>
          </ac:spMkLst>
        </pc:spChg>
      </pc:sldChg>
      <pc:sldChg chg="addSp delSp modSp add mod">
        <pc:chgData name="Ankam, Nikhil Harikrishna" userId="14fc6a0a-46d3-43f5-81a6-055ab2f87fdb" providerId="ADAL" clId="{84925DF2-5403-43F2-9A33-88B5AEBA564A}" dt="2025-05-25T08:08:56.412" v="846" actId="26606"/>
        <pc:sldMkLst>
          <pc:docMk/>
          <pc:sldMk cId="1103731696" sldId="269"/>
        </pc:sldMkLst>
        <pc:spChg chg="mod">
          <ac:chgData name="Ankam, Nikhil Harikrishna" userId="14fc6a0a-46d3-43f5-81a6-055ab2f87fdb" providerId="ADAL" clId="{84925DF2-5403-43F2-9A33-88B5AEBA564A}" dt="2025-05-25T08:08:56.412" v="846" actId="26606"/>
          <ac:spMkLst>
            <pc:docMk/>
            <pc:sldMk cId="1103731696" sldId="269"/>
            <ac:spMk id="2" creationId="{059B4A73-EF84-317E-48D1-68EC285F13C5}"/>
          </ac:spMkLst>
        </pc:spChg>
        <pc:spChg chg="add mod">
          <ac:chgData name="Ankam, Nikhil Harikrishna" userId="14fc6a0a-46d3-43f5-81a6-055ab2f87fdb" providerId="ADAL" clId="{84925DF2-5403-43F2-9A33-88B5AEBA564A}" dt="2025-05-25T08:08:56.412" v="846" actId="26606"/>
          <ac:spMkLst>
            <pc:docMk/>
            <pc:sldMk cId="1103731696" sldId="269"/>
            <ac:spMk id="4" creationId="{F58F218A-C8C0-1D3B-8D80-BDB8EFD8B2D4}"/>
          </ac:spMkLst>
        </pc:spChg>
        <pc:spChg chg="add del">
          <ac:chgData name="Ankam, Nikhil Harikrishna" userId="14fc6a0a-46d3-43f5-81a6-055ab2f87fdb" providerId="ADAL" clId="{84925DF2-5403-43F2-9A33-88B5AEBA564A}" dt="2025-05-25T08:08:56.412" v="846" actId="26606"/>
          <ac:spMkLst>
            <pc:docMk/>
            <pc:sldMk cId="1103731696" sldId="269"/>
            <ac:spMk id="10" creationId="{86843523-D610-D690-BCDC-0D0C779ECA62}"/>
          </ac:spMkLst>
        </pc:spChg>
        <pc:spChg chg="add del">
          <ac:chgData name="Ankam, Nikhil Harikrishna" userId="14fc6a0a-46d3-43f5-81a6-055ab2f87fdb" providerId="ADAL" clId="{84925DF2-5403-43F2-9A33-88B5AEBA564A}" dt="2025-05-25T08:08:56.412" v="846" actId="26606"/>
          <ac:spMkLst>
            <pc:docMk/>
            <pc:sldMk cId="1103731696" sldId="269"/>
            <ac:spMk id="12" creationId="{B59F533C-8489-25F3-CB90-4660606D24FE}"/>
          </ac:spMkLst>
        </pc:spChg>
        <pc:spChg chg="add">
          <ac:chgData name="Ankam, Nikhil Harikrishna" userId="14fc6a0a-46d3-43f5-81a6-055ab2f87fdb" providerId="ADAL" clId="{84925DF2-5403-43F2-9A33-88B5AEBA564A}" dt="2025-05-25T08:08:56.412" v="846" actId="26606"/>
          <ac:spMkLst>
            <pc:docMk/>
            <pc:sldMk cId="1103731696" sldId="269"/>
            <ac:spMk id="14" creationId="{943CAA20-3569-4189-9E48-239A229A86CA}"/>
          </ac:spMkLst>
        </pc:spChg>
        <pc:spChg chg="add del">
          <ac:chgData name="Ankam, Nikhil Harikrishna" userId="14fc6a0a-46d3-43f5-81a6-055ab2f87fdb" providerId="ADAL" clId="{84925DF2-5403-43F2-9A33-88B5AEBA564A}" dt="2025-05-25T08:07:01.396" v="837" actId="26606"/>
          <ac:spMkLst>
            <pc:docMk/>
            <pc:sldMk cId="1103731696" sldId="269"/>
            <ac:spMk id="17" creationId="{42A4FC2C-047E-45A5-965D-8E1E3BF09BC6}"/>
          </ac:spMkLst>
        </pc:spChg>
        <pc:spChg chg="add">
          <ac:chgData name="Ankam, Nikhil Harikrishna" userId="14fc6a0a-46d3-43f5-81a6-055ab2f87fdb" providerId="ADAL" clId="{84925DF2-5403-43F2-9A33-88B5AEBA564A}" dt="2025-05-25T08:08:56.412" v="846" actId="26606"/>
          <ac:spMkLst>
            <pc:docMk/>
            <pc:sldMk cId="1103731696" sldId="269"/>
            <ac:spMk id="19" creationId="{DA542B6D-E775-4832-91DC-2D20F857813A}"/>
          </ac:spMkLst>
        </pc:spChg>
        <pc:graphicFrameChg chg="del mod">
          <ac:chgData name="Ankam, Nikhil Harikrishna" userId="14fc6a0a-46d3-43f5-81a6-055ab2f87fdb" providerId="ADAL" clId="{84925DF2-5403-43F2-9A33-88B5AEBA564A}" dt="2025-05-25T08:08:14.592" v="844" actId="478"/>
          <ac:graphicFrameMkLst>
            <pc:docMk/>
            <pc:sldMk cId="1103731696" sldId="269"/>
            <ac:graphicFrameMk id="6" creationId="{E599C911-E87B-75AC-1619-5978DA41C107}"/>
          </ac:graphicFrameMkLst>
        </pc:graphicFrameChg>
      </pc:sldChg>
      <pc:sldChg chg="addSp delSp modSp new mod setBg">
        <pc:chgData name="Ankam, Nikhil Harikrishna" userId="14fc6a0a-46d3-43f5-81a6-055ab2f87fdb" providerId="ADAL" clId="{84925DF2-5403-43F2-9A33-88B5AEBA564A}" dt="2025-05-26T22:09:48.921" v="1249" actId="14100"/>
        <pc:sldMkLst>
          <pc:docMk/>
          <pc:sldMk cId="667363124" sldId="270"/>
        </pc:sldMkLst>
        <pc:spChg chg="add mod">
          <ac:chgData name="Ankam, Nikhil Harikrishna" userId="14fc6a0a-46d3-43f5-81a6-055ab2f87fdb" providerId="ADAL" clId="{84925DF2-5403-43F2-9A33-88B5AEBA564A}" dt="2025-05-25T08:20:41.886" v="926" actId="1076"/>
          <ac:spMkLst>
            <pc:docMk/>
            <pc:sldMk cId="667363124" sldId="270"/>
            <ac:spMk id="5" creationId="{5FA4CA35-558D-A5E5-BB38-A48DF75F500B}"/>
          </ac:spMkLst>
        </pc:spChg>
        <pc:spChg chg="add mod">
          <ac:chgData name="Ankam, Nikhil Harikrishna" userId="14fc6a0a-46d3-43f5-81a6-055ab2f87fdb" providerId="ADAL" clId="{84925DF2-5403-43F2-9A33-88B5AEBA564A}" dt="2025-05-25T08:20:17.530" v="923" actId="207"/>
          <ac:spMkLst>
            <pc:docMk/>
            <pc:sldMk cId="667363124" sldId="270"/>
            <ac:spMk id="6" creationId="{4DB0B2A1-C51A-3BD3-B56C-E7F09EE24507}"/>
          </ac:spMkLst>
        </pc:spChg>
        <pc:spChg chg="add">
          <ac:chgData name="Ankam, Nikhil Harikrishna" userId="14fc6a0a-46d3-43f5-81a6-055ab2f87fdb" providerId="ADAL" clId="{84925DF2-5403-43F2-9A33-88B5AEBA564A}" dt="2025-05-25T08:11:53.379" v="863" actId="26606"/>
          <ac:spMkLst>
            <pc:docMk/>
            <pc:sldMk cId="667363124" sldId="270"/>
            <ac:spMk id="10" creationId="{0288C6B4-AFC3-407F-A595-EFFD38D4CCAF}"/>
          </ac:spMkLst>
        </pc:spChg>
        <pc:spChg chg="add">
          <ac:chgData name="Ankam, Nikhil Harikrishna" userId="14fc6a0a-46d3-43f5-81a6-055ab2f87fdb" providerId="ADAL" clId="{84925DF2-5403-43F2-9A33-88B5AEBA564A}" dt="2025-05-25T08:11:53.379" v="863" actId="26606"/>
          <ac:spMkLst>
            <pc:docMk/>
            <pc:sldMk cId="667363124" sldId="270"/>
            <ac:spMk id="12" creationId="{CF236821-17FE-429B-8D2C-08E13A64EA40}"/>
          </ac:spMkLst>
        </pc:spChg>
        <pc:spChg chg="add">
          <ac:chgData name="Ankam, Nikhil Harikrishna" userId="14fc6a0a-46d3-43f5-81a6-055ab2f87fdb" providerId="ADAL" clId="{84925DF2-5403-43F2-9A33-88B5AEBA564A}" dt="2025-05-25T08:11:53.379" v="863" actId="26606"/>
          <ac:spMkLst>
            <pc:docMk/>
            <pc:sldMk cId="667363124" sldId="270"/>
            <ac:spMk id="14" creationId="{C0BDBCD2-E081-43AB-9119-C55465E59757}"/>
          </ac:spMkLst>
        </pc:spChg>
        <pc:spChg chg="add">
          <ac:chgData name="Ankam, Nikhil Harikrishna" userId="14fc6a0a-46d3-43f5-81a6-055ab2f87fdb" providerId="ADAL" clId="{84925DF2-5403-43F2-9A33-88B5AEBA564A}" dt="2025-05-25T08:11:53.379" v="863" actId="26606"/>
          <ac:spMkLst>
            <pc:docMk/>
            <pc:sldMk cId="667363124" sldId="270"/>
            <ac:spMk id="16" creationId="{98E79BE4-34FE-485A-98A5-92CE8F7C4743}"/>
          </ac:spMkLst>
        </pc:spChg>
        <pc:spChg chg="add">
          <ac:chgData name="Ankam, Nikhil Harikrishna" userId="14fc6a0a-46d3-43f5-81a6-055ab2f87fdb" providerId="ADAL" clId="{84925DF2-5403-43F2-9A33-88B5AEBA564A}" dt="2025-05-25T08:11:53.379" v="863" actId="26606"/>
          <ac:spMkLst>
            <pc:docMk/>
            <pc:sldMk cId="667363124" sldId="270"/>
            <ac:spMk id="18" creationId="{7A5F0580-5EE9-419F-96EE-B6529EF6E7D0}"/>
          </ac:spMkLst>
        </pc:spChg>
        <pc:picChg chg="add mod ord">
          <ac:chgData name="Ankam, Nikhil Harikrishna" userId="14fc6a0a-46d3-43f5-81a6-055ab2f87fdb" providerId="ADAL" clId="{84925DF2-5403-43F2-9A33-88B5AEBA564A}" dt="2025-05-26T22:09:48.921" v="1249" actId="14100"/>
          <ac:picMkLst>
            <pc:docMk/>
            <pc:sldMk cId="667363124" sldId="270"/>
            <ac:picMk id="3" creationId="{CD28AC87-13A8-E587-C763-57019880C82B}"/>
          </ac:picMkLst>
        </pc:picChg>
        <pc:picChg chg="add del mod">
          <ac:chgData name="Ankam, Nikhil Harikrishna" userId="14fc6a0a-46d3-43f5-81a6-055ab2f87fdb" providerId="ADAL" clId="{84925DF2-5403-43F2-9A33-88B5AEBA564A}" dt="2025-05-26T22:09:47.435" v="1247" actId="14100"/>
          <ac:picMkLst>
            <pc:docMk/>
            <pc:sldMk cId="667363124" sldId="270"/>
            <ac:picMk id="7170" creationId="{8AECA2E5-0764-F5DB-B912-4FA7A9E334EA}"/>
          </ac:picMkLst>
        </pc:picChg>
      </pc:sldChg>
      <pc:sldChg chg="addSp delSp modSp add mod">
        <pc:chgData name="Ankam, Nikhil Harikrishna" userId="14fc6a0a-46d3-43f5-81a6-055ab2f87fdb" providerId="ADAL" clId="{84925DF2-5403-43F2-9A33-88B5AEBA564A}" dt="2025-05-25T15:47:51.675" v="1003" actId="732"/>
        <pc:sldMkLst>
          <pc:docMk/>
          <pc:sldMk cId="3920340385" sldId="271"/>
        </pc:sldMkLst>
        <pc:spChg chg="mod">
          <ac:chgData name="Ankam, Nikhil Harikrishna" userId="14fc6a0a-46d3-43f5-81a6-055ab2f87fdb" providerId="ADAL" clId="{84925DF2-5403-43F2-9A33-88B5AEBA564A}" dt="2025-05-25T08:20:51.366" v="927" actId="1076"/>
          <ac:spMkLst>
            <pc:docMk/>
            <pc:sldMk cId="3920340385" sldId="271"/>
            <ac:spMk id="5" creationId="{0341734D-5571-3ADB-2FFD-40861E27EF93}"/>
          </ac:spMkLst>
        </pc:spChg>
        <pc:spChg chg="mod">
          <ac:chgData name="Ankam, Nikhil Harikrishna" userId="14fc6a0a-46d3-43f5-81a6-055ab2f87fdb" providerId="ADAL" clId="{84925DF2-5403-43F2-9A33-88B5AEBA564A}" dt="2025-05-25T08:21:13.022" v="933" actId="1076"/>
          <ac:spMkLst>
            <pc:docMk/>
            <pc:sldMk cId="3920340385" sldId="271"/>
            <ac:spMk id="6" creationId="{322A080F-8010-B828-8709-52970BF6687A}"/>
          </ac:spMkLst>
        </pc:spChg>
        <pc:picChg chg="add mod">
          <ac:chgData name="Ankam, Nikhil Harikrishna" userId="14fc6a0a-46d3-43f5-81a6-055ab2f87fdb" providerId="ADAL" clId="{84925DF2-5403-43F2-9A33-88B5AEBA564A}" dt="2025-05-25T08:19:44.070" v="913"/>
          <ac:picMkLst>
            <pc:docMk/>
            <pc:sldMk cId="3920340385" sldId="271"/>
            <ac:picMk id="2" creationId="{8AECA2E5-0764-F5DB-B912-4FA7A9E334EA}"/>
          </ac:picMkLst>
        </pc:picChg>
        <pc:picChg chg="del mod">
          <ac:chgData name="Ankam, Nikhil Harikrishna" userId="14fc6a0a-46d3-43f5-81a6-055ab2f87fdb" providerId="ADAL" clId="{84925DF2-5403-43F2-9A33-88B5AEBA564A}" dt="2025-05-25T08:23:48.782" v="944" actId="478"/>
          <ac:picMkLst>
            <pc:docMk/>
            <pc:sldMk cId="3920340385" sldId="271"/>
            <ac:picMk id="3" creationId="{86DCA4C0-965A-18A4-ECF4-BE3B76681838}"/>
          </ac:picMkLst>
        </pc:picChg>
        <pc:picChg chg="add mod">
          <ac:chgData name="Ankam, Nikhil Harikrishna" userId="14fc6a0a-46d3-43f5-81a6-055ab2f87fdb" providerId="ADAL" clId="{84925DF2-5403-43F2-9A33-88B5AEBA564A}" dt="2025-05-25T08:24:11.736" v="950" actId="1076"/>
          <ac:picMkLst>
            <pc:docMk/>
            <pc:sldMk cId="3920340385" sldId="271"/>
            <ac:picMk id="7" creationId="{D4C852BE-D6C0-C4CF-BB0B-6300B3C91F33}"/>
          </ac:picMkLst>
        </pc:picChg>
        <pc:picChg chg="del">
          <ac:chgData name="Ankam, Nikhil Harikrishna" userId="14fc6a0a-46d3-43f5-81a6-055ab2f87fdb" providerId="ADAL" clId="{84925DF2-5403-43F2-9A33-88B5AEBA564A}" dt="2025-05-25T08:19:53.259" v="915" actId="478"/>
          <ac:picMkLst>
            <pc:docMk/>
            <pc:sldMk cId="3920340385" sldId="271"/>
            <ac:picMk id="7170" creationId="{5529CACB-0C20-B2B0-23E1-634B77D2DC34}"/>
          </ac:picMkLst>
        </pc:picChg>
        <pc:picChg chg="add mod">
          <ac:chgData name="Ankam, Nikhil Harikrishna" userId="14fc6a0a-46d3-43f5-81a6-055ab2f87fdb" providerId="ADAL" clId="{84925DF2-5403-43F2-9A33-88B5AEBA564A}" dt="2025-05-25T15:47:51.675" v="1003" actId="732"/>
          <ac:picMkLst>
            <pc:docMk/>
            <pc:sldMk cId="3920340385" sldId="271"/>
            <ac:picMk id="8194" creationId="{87EFB1AE-FCDD-A87C-F2B9-1670E6FF4456}"/>
          </ac:picMkLst>
        </pc:picChg>
      </pc:sldChg>
      <pc:sldChg chg="addSp delSp modSp new mod setBg">
        <pc:chgData name="Ankam, Nikhil Harikrishna" userId="14fc6a0a-46d3-43f5-81a6-055ab2f87fdb" providerId="ADAL" clId="{84925DF2-5403-43F2-9A33-88B5AEBA564A}" dt="2025-05-26T22:11:09.086" v="1258"/>
        <pc:sldMkLst>
          <pc:docMk/>
          <pc:sldMk cId="3265966118" sldId="272"/>
        </pc:sldMkLst>
        <pc:spChg chg="mod">
          <ac:chgData name="Ankam, Nikhil Harikrishna" userId="14fc6a0a-46d3-43f5-81a6-055ab2f87fdb" providerId="ADAL" clId="{84925DF2-5403-43F2-9A33-88B5AEBA564A}" dt="2025-05-25T08:29:12.566" v="996" actId="20577"/>
          <ac:spMkLst>
            <pc:docMk/>
            <pc:sldMk cId="3265966118" sldId="272"/>
            <ac:spMk id="2" creationId="{1ACB77EA-9056-2118-40E3-7A274844D9A9}"/>
          </ac:spMkLst>
        </pc:spChg>
        <pc:spChg chg="del mod">
          <ac:chgData name="Ankam, Nikhil Harikrishna" userId="14fc6a0a-46d3-43f5-81a6-055ab2f87fdb" providerId="ADAL" clId="{84925DF2-5403-43F2-9A33-88B5AEBA564A}" dt="2025-05-25T08:25:14.397" v="966" actId="26606"/>
          <ac:spMkLst>
            <pc:docMk/>
            <pc:sldMk cId="3265966118" sldId="272"/>
            <ac:spMk id="3" creationId="{3159CAEC-658A-84C1-4625-621E96C33384}"/>
          </ac:spMkLst>
        </pc:spChg>
        <pc:spChg chg="add">
          <ac:chgData name="Ankam, Nikhil Harikrishna" userId="14fc6a0a-46d3-43f5-81a6-055ab2f87fdb" providerId="ADAL" clId="{84925DF2-5403-43F2-9A33-88B5AEBA564A}" dt="2025-05-25T08:25:14.397" v="966" actId="26606"/>
          <ac:spMkLst>
            <pc:docMk/>
            <pc:sldMk cId="3265966118" sldId="272"/>
            <ac:spMk id="9" creationId="{53B021B3-DE93-4AB7-8A18-CF5F1CED88B8}"/>
          </ac:spMkLst>
        </pc:spChg>
        <pc:spChg chg="add">
          <ac:chgData name="Ankam, Nikhil Harikrishna" userId="14fc6a0a-46d3-43f5-81a6-055ab2f87fdb" providerId="ADAL" clId="{84925DF2-5403-43F2-9A33-88B5AEBA564A}" dt="2025-05-25T08:25:14.397" v="966" actId="26606"/>
          <ac:spMkLst>
            <pc:docMk/>
            <pc:sldMk cId="3265966118" sldId="272"/>
            <ac:spMk id="11" creationId="{52D502E5-F6B4-4D58-B4AE-FC466FF15EE8}"/>
          </ac:spMkLst>
        </pc:spChg>
        <pc:spChg chg="add">
          <ac:chgData name="Ankam, Nikhil Harikrishna" userId="14fc6a0a-46d3-43f5-81a6-055ab2f87fdb" providerId="ADAL" clId="{84925DF2-5403-43F2-9A33-88B5AEBA564A}" dt="2025-05-25T08:25:14.397" v="966" actId="26606"/>
          <ac:spMkLst>
            <pc:docMk/>
            <pc:sldMk cId="3265966118" sldId="272"/>
            <ac:spMk id="13" creationId="{9DECDBF4-02B6-4BB4-B65B-B8107AD6A9E8}"/>
          </ac:spMkLst>
        </pc:spChg>
        <pc:graphicFrameChg chg="add mod">
          <ac:chgData name="Ankam, Nikhil Harikrishna" userId="14fc6a0a-46d3-43f5-81a6-055ab2f87fdb" providerId="ADAL" clId="{84925DF2-5403-43F2-9A33-88B5AEBA564A}" dt="2025-05-26T22:11:09.086" v="1258"/>
          <ac:graphicFrameMkLst>
            <pc:docMk/>
            <pc:sldMk cId="3265966118" sldId="272"/>
            <ac:graphicFrameMk id="5" creationId="{6A67D499-3140-2B56-7D15-00C6AD3765C0}"/>
          </ac:graphicFrameMkLst>
        </pc:graphicFrameChg>
      </pc:sldChg>
      <pc:sldChg chg="addSp delSp modSp new mod setBg">
        <pc:chgData name="Ankam, Nikhil Harikrishna" userId="14fc6a0a-46d3-43f5-81a6-055ab2f87fdb" providerId="ADAL" clId="{84925DF2-5403-43F2-9A33-88B5AEBA564A}" dt="2025-05-26T22:13:58.265" v="1263" actId="1076"/>
        <pc:sldMkLst>
          <pc:docMk/>
          <pc:sldMk cId="1269208369" sldId="273"/>
        </pc:sldMkLst>
        <pc:spChg chg="add del mod">
          <ac:chgData name="Ankam, Nikhil Harikrishna" userId="14fc6a0a-46d3-43f5-81a6-055ab2f87fdb" providerId="ADAL" clId="{84925DF2-5403-43F2-9A33-88B5AEBA564A}" dt="2025-05-26T21:36:09.981" v="1010"/>
          <ac:spMkLst>
            <pc:docMk/>
            <pc:sldMk cId="1269208369" sldId="273"/>
            <ac:spMk id="4" creationId="{1FC94B14-B5FA-64B6-A77D-5ABB3510A902}"/>
          </ac:spMkLst>
        </pc:spChg>
        <pc:spChg chg="add mod">
          <ac:chgData name="Ankam, Nikhil Harikrishna" userId="14fc6a0a-46d3-43f5-81a6-055ab2f87fdb" providerId="ADAL" clId="{84925DF2-5403-43F2-9A33-88B5AEBA564A}" dt="2025-05-26T21:39:12.225" v="1020" actId="26606"/>
          <ac:spMkLst>
            <pc:docMk/>
            <pc:sldMk cId="1269208369" sldId="273"/>
            <ac:spMk id="5" creationId="{83CF110B-4F01-5B9D-8DBB-3DA56D8A88F2}"/>
          </ac:spMkLst>
        </pc:spChg>
        <pc:spChg chg="add mod">
          <ac:chgData name="Ankam, Nikhil Harikrishna" userId="14fc6a0a-46d3-43f5-81a6-055ab2f87fdb" providerId="ADAL" clId="{84925DF2-5403-43F2-9A33-88B5AEBA564A}" dt="2025-05-26T22:13:57.794" v="1262" actId="1076"/>
          <ac:spMkLst>
            <pc:docMk/>
            <pc:sldMk cId="1269208369" sldId="273"/>
            <ac:spMk id="7" creationId="{1F37A214-404F-D545-8154-CAB557CF4C34}"/>
          </ac:spMkLst>
        </pc:spChg>
        <pc:spChg chg="add">
          <ac:chgData name="Ankam, Nikhil Harikrishna" userId="14fc6a0a-46d3-43f5-81a6-055ab2f87fdb" providerId="ADAL" clId="{84925DF2-5403-43F2-9A33-88B5AEBA564A}" dt="2025-05-26T21:39:12.225" v="1020" actId="26606"/>
          <ac:spMkLst>
            <pc:docMk/>
            <pc:sldMk cId="1269208369" sldId="273"/>
            <ac:spMk id="1028" creationId="{385E1BDC-A9B0-4A87-82E3-F3187F69A802}"/>
          </ac:spMkLst>
        </pc:spChg>
        <pc:spChg chg="add">
          <ac:chgData name="Ankam, Nikhil Harikrishna" userId="14fc6a0a-46d3-43f5-81a6-055ab2f87fdb" providerId="ADAL" clId="{84925DF2-5403-43F2-9A33-88B5AEBA564A}" dt="2025-05-26T21:39:12.225" v="1020" actId="26606"/>
          <ac:spMkLst>
            <pc:docMk/>
            <pc:sldMk cId="1269208369" sldId="273"/>
            <ac:spMk id="1029" creationId="{0990C621-3B8B-4820-8328-D47EF7CE823C}"/>
          </ac:spMkLst>
        </pc:spChg>
        <pc:spChg chg="add">
          <ac:chgData name="Ankam, Nikhil Harikrishna" userId="14fc6a0a-46d3-43f5-81a6-055ab2f87fdb" providerId="ADAL" clId="{84925DF2-5403-43F2-9A33-88B5AEBA564A}" dt="2025-05-26T21:39:12.225" v="1020" actId="26606"/>
          <ac:spMkLst>
            <pc:docMk/>
            <pc:sldMk cId="1269208369" sldId="273"/>
            <ac:spMk id="1030" creationId="{C1A2385B-1D2A-4E17-84FA-6CB7F0AAE473}"/>
          </ac:spMkLst>
        </pc:spChg>
        <pc:spChg chg="add del">
          <ac:chgData name="Ankam, Nikhil Harikrishna" userId="14fc6a0a-46d3-43f5-81a6-055ab2f87fdb" providerId="ADAL" clId="{84925DF2-5403-43F2-9A33-88B5AEBA564A}" dt="2025-05-26T21:38:16.016" v="1015" actId="26606"/>
          <ac:spMkLst>
            <pc:docMk/>
            <pc:sldMk cId="1269208369" sldId="273"/>
            <ac:spMk id="1031" creationId="{A7AE9375-4664-4DB2-922D-2782A6E439AC}"/>
          </ac:spMkLst>
        </pc:spChg>
        <pc:spChg chg="add">
          <ac:chgData name="Ankam, Nikhil Harikrishna" userId="14fc6a0a-46d3-43f5-81a6-055ab2f87fdb" providerId="ADAL" clId="{84925DF2-5403-43F2-9A33-88B5AEBA564A}" dt="2025-05-26T21:39:12.225" v="1020" actId="26606"/>
          <ac:spMkLst>
            <pc:docMk/>
            <pc:sldMk cId="1269208369" sldId="273"/>
            <ac:spMk id="1032" creationId="{5E791F2F-79DB-4CC0-9FA1-001E3E91E8B7}"/>
          </ac:spMkLst>
        </pc:spChg>
        <pc:spChg chg="add del">
          <ac:chgData name="Ankam, Nikhil Harikrishna" userId="14fc6a0a-46d3-43f5-81a6-055ab2f87fdb" providerId="ADAL" clId="{84925DF2-5403-43F2-9A33-88B5AEBA564A}" dt="2025-05-26T21:38:16.016" v="1015" actId="26606"/>
          <ac:spMkLst>
            <pc:docMk/>
            <pc:sldMk cId="1269208369" sldId="273"/>
            <ac:spMk id="1035" creationId="{C87417AF-190E-4D6E-AFA6-7D3E84B0B430}"/>
          </ac:spMkLst>
        </pc:spChg>
        <pc:spChg chg="add del">
          <ac:chgData name="Ankam, Nikhil Harikrishna" userId="14fc6a0a-46d3-43f5-81a6-055ab2f87fdb" providerId="ADAL" clId="{84925DF2-5403-43F2-9A33-88B5AEBA564A}" dt="2025-05-26T21:38:16.016" v="1015" actId="26606"/>
          <ac:spMkLst>
            <pc:docMk/>
            <pc:sldMk cId="1269208369" sldId="273"/>
            <ac:spMk id="1037" creationId="{80B30ED8-273E-4C07-8568-2FE5CC5C483D}"/>
          </ac:spMkLst>
        </pc:spChg>
        <pc:picChg chg="add mod ord">
          <ac:chgData name="Ankam, Nikhil Harikrishna" userId="14fc6a0a-46d3-43f5-81a6-055ab2f87fdb" providerId="ADAL" clId="{84925DF2-5403-43F2-9A33-88B5AEBA564A}" dt="2025-05-26T22:13:58.265" v="1263" actId="1076"/>
          <ac:picMkLst>
            <pc:docMk/>
            <pc:sldMk cId="1269208369" sldId="273"/>
            <ac:picMk id="3" creationId="{2ACF0DBE-D1BD-F71D-7C74-5B60A0BC0259}"/>
          </ac:picMkLst>
        </pc:picChg>
        <pc:picChg chg="add mod">
          <ac:chgData name="Ankam, Nikhil Harikrishna" userId="14fc6a0a-46d3-43f5-81a6-055ab2f87fdb" providerId="ADAL" clId="{84925DF2-5403-43F2-9A33-88B5AEBA564A}" dt="2025-05-26T21:42:32.089" v="1042" actId="1076"/>
          <ac:picMkLst>
            <pc:docMk/>
            <pc:sldMk cId="1269208369" sldId="273"/>
            <ac:picMk id="6" creationId="{1321A7F7-19E5-DC00-437F-1FE84061C756}"/>
          </ac:picMkLst>
        </pc:picChg>
        <pc:picChg chg="add del mod">
          <ac:chgData name="Ankam, Nikhil Harikrishna" userId="14fc6a0a-46d3-43f5-81a6-055ab2f87fdb" providerId="ADAL" clId="{84925DF2-5403-43F2-9A33-88B5AEBA564A}" dt="2025-05-26T21:42:06.263" v="1033" actId="478"/>
          <ac:picMkLst>
            <pc:docMk/>
            <pc:sldMk cId="1269208369" sldId="273"/>
            <ac:picMk id="1026" creationId="{21514231-D22E-69A3-5818-1195D48AE36B}"/>
          </ac:picMkLst>
        </pc:picChg>
        <pc:cxnChg chg="add del">
          <ac:chgData name="Ankam, Nikhil Harikrishna" userId="14fc6a0a-46d3-43f5-81a6-055ab2f87fdb" providerId="ADAL" clId="{84925DF2-5403-43F2-9A33-88B5AEBA564A}" dt="2025-05-26T21:38:16.016" v="1015" actId="26606"/>
          <ac:cxnSpMkLst>
            <pc:docMk/>
            <pc:sldMk cId="1269208369" sldId="273"/>
            <ac:cxnSpMk id="1033" creationId="{EE504C98-6397-41C1-A8D8-2D9C4ED307E0}"/>
          </ac:cxnSpMkLst>
        </pc:cxnChg>
      </pc:sldChg>
      <pc:sldChg chg="addSp modSp new mod setBg">
        <pc:chgData name="Ankam, Nikhil Harikrishna" userId="14fc6a0a-46d3-43f5-81a6-055ab2f87fdb" providerId="ADAL" clId="{84925DF2-5403-43F2-9A33-88B5AEBA564A}" dt="2025-05-26T21:48:47.447" v="1164" actId="1076"/>
        <pc:sldMkLst>
          <pc:docMk/>
          <pc:sldMk cId="3130055955" sldId="274"/>
        </pc:sldMkLst>
        <pc:spChg chg="add mod">
          <ac:chgData name="Ankam, Nikhil Harikrishna" userId="14fc6a0a-46d3-43f5-81a6-055ab2f87fdb" providerId="ADAL" clId="{84925DF2-5403-43F2-9A33-88B5AEBA564A}" dt="2025-05-26T21:44:12.433" v="1048" actId="26606"/>
          <ac:spMkLst>
            <pc:docMk/>
            <pc:sldMk cId="3130055955" sldId="274"/>
            <ac:spMk id="5" creationId="{5BE3A023-2FCA-166F-264A-33714E1CE247}"/>
          </ac:spMkLst>
        </pc:spChg>
        <pc:spChg chg="add mod">
          <ac:chgData name="Ankam, Nikhil Harikrishna" userId="14fc6a0a-46d3-43f5-81a6-055ab2f87fdb" providerId="ADAL" clId="{84925DF2-5403-43F2-9A33-88B5AEBA564A}" dt="2025-05-26T21:48:47.447" v="1164" actId="1076"/>
          <ac:spMkLst>
            <pc:docMk/>
            <pc:sldMk cId="3130055955" sldId="274"/>
            <ac:spMk id="6" creationId="{EA882331-5186-D95C-8543-960AB45F7F86}"/>
          </ac:spMkLst>
        </pc:spChg>
        <pc:spChg chg="add">
          <ac:chgData name="Ankam, Nikhil Harikrishna" userId="14fc6a0a-46d3-43f5-81a6-055ab2f87fdb" providerId="ADAL" clId="{84925DF2-5403-43F2-9A33-88B5AEBA564A}" dt="2025-05-26T21:44:12.433" v="1048" actId="26606"/>
          <ac:spMkLst>
            <pc:docMk/>
            <pc:sldMk cId="3130055955" sldId="274"/>
            <ac:spMk id="2055" creationId="{6D731904-7733-45B0-902C-289497204C19}"/>
          </ac:spMkLst>
        </pc:spChg>
        <pc:spChg chg="add">
          <ac:chgData name="Ankam, Nikhil Harikrishna" userId="14fc6a0a-46d3-43f5-81a6-055ab2f87fdb" providerId="ADAL" clId="{84925DF2-5403-43F2-9A33-88B5AEBA564A}" dt="2025-05-26T21:44:12.433" v="1048" actId="26606"/>
          <ac:spMkLst>
            <pc:docMk/>
            <pc:sldMk cId="3130055955" sldId="274"/>
            <ac:spMk id="2057" creationId="{504E6397-35D7-4AEC-9DA9-B7F6B12B88A5}"/>
          </ac:spMkLst>
        </pc:spChg>
        <pc:spChg chg="add">
          <ac:chgData name="Ankam, Nikhil Harikrishna" userId="14fc6a0a-46d3-43f5-81a6-055ab2f87fdb" providerId="ADAL" clId="{84925DF2-5403-43F2-9A33-88B5AEBA564A}" dt="2025-05-26T21:44:12.433" v="1048" actId="26606"/>
          <ac:spMkLst>
            <pc:docMk/>
            <pc:sldMk cId="3130055955" sldId="274"/>
            <ac:spMk id="2059" creationId="{62C5A04F-2AEB-4631-8314-A8B812E1EC8E}"/>
          </ac:spMkLst>
        </pc:spChg>
        <pc:spChg chg="add">
          <ac:chgData name="Ankam, Nikhil Harikrishna" userId="14fc6a0a-46d3-43f5-81a6-055ab2f87fdb" providerId="ADAL" clId="{84925DF2-5403-43F2-9A33-88B5AEBA564A}" dt="2025-05-26T21:44:12.433" v="1048" actId="26606"/>
          <ac:spMkLst>
            <pc:docMk/>
            <pc:sldMk cId="3130055955" sldId="274"/>
            <ac:spMk id="2061" creationId="{4B2B1C70-BF3F-41BD-871B-63D8F911F77B}"/>
          </ac:spMkLst>
        </pc:spChg>
        <pc:picChg chg="add mod modCrop">
          <ac:chgData name="Ankam, Nikhil Harikrishna" userId="14fc6a0a-46d3-43f5-81a6-055ab2f87fdb" providerId="ADAL" clId="{84925DF2-5403-43F2-9A33-88B5AEBA564A}" dt="2025-05-26T21:44:48.167" v="1057" actId="1076"/>
          <ac:picMkLst>
            <pc:docMk/>
            <pc:sldMk cId="3130055955" sldId="274"/>
            <ac:picMk id="3" creationId="{01773A15-115C-0D8F-88DE-4A22F3CE3952}"/>
          </ac:picMkLst>
        </pc:picChg>
        <pc:picChg chg="add mod ord">
          <ac:chgData name="Ankam, Nikhil Harikrishna" userId="14fc6a0a-46d3-43f5-81a6-055ab2f87fdb" providerId="ADAL" clId="{84925DF2-5403-43F2-9A33-88B5AEBA564A}" dt="2025-05-26T21:44:52.847" v="1059" actId="1076"/>
          <ac:picMkLst>
            <pc:docMk/>
            <pc:sldMk cId="3130055955" sldId="274"/>
            <ac:picMk id="2050" creationId="{2F7331C4-1B28-D048-3CDA-A16BE8387059}"/>
          </ac:picMkLst>
        </pc:picChg>
      </pc:sldChg>
      <pc:sldChg chg="addSp delSp modSp new mod setBg">
        <pc:chgData name="Ankam, Nikhil Harikrishna" userId="14fc6a0a-46d3-43f5-81a6-055ab2f87fdb" providerId="ADAL" clId="{84925DF2-5403-43F2-9A33-88B5AEBA564A}" dt="2025-05-26T21:52:17.159" v="1210"/>
        <pc:sldMkLst>
          <pc:docMk/>
          <pc:sldMk cId="809154642" sldId="275"/>
        </pc:sldMkLst>
        <pc:spChg chg="add mod">
          <ac:chgData name="Ankam, Nikhil Harikrishna" userId="14fc6a0a-46d3-43f5-81a6-055ab2f87fdb" providerId="ADAL" clId="{84925DF2-5403-43F2-9A33-88B5AEBA564A}" dt="2025-05-26T21:51:40.467" v="1197" actId="26606"/>
          <ac:spMkLst>
            <pc:docMk/>
            <pc:sldMk cId="809154642" sldId="275"/>
            <ac:spMk id="5" creationId="{6854CE9B-5516-031F-00FF-BED8EEDE697C}"/>
          </ac:spMkLst>
        </pc:spChg>
        <pc:spChg chg="add del mod">
          <ac:chgData name="Ankam, Nikhil Harikrishna" userId="14fc6a0a-46d3-43f5-81a6-055ab2f87fdb" providerId="ADAL" clId="{84925DF2-5403-43F2-9A33-88B5AEBA564A}" dt="2025-05-26T21:51:23.075" v="1196" actId="478"/>
          <ac:spMkLst>
            <pc:docMk/>
            <pc:sldMk cId="809154642" sldId="275"/>
            <ac:spMk id="6" creationId="{9414F049-BAE2-80AC-355F-DA6B2E1AF16E}"/>
          </ac:spMkLst>
        </pc:spChg>
        <pc:spChg chg="add mod">
          <ac:chgData name="Ankam, Nikhil Harikrishna" userId="14fc6a0a-46d3-43f5-81a6-055ab2f87fdb" providerId="ADAL" clId="{84925DF2-5403-43F2-9A33-88B5AEBA564A}" dt="2025-05-26T21:52:17.159" v="1210"/>
          <ac:spMkLst>
            <pc:docMk/>
            <pc:sldMk cId="809154642" sldId="275"/>
            <ac:spMk id="7" creationId="{9B471DB1-F44C-6712-121F-3F1B4079F8FC}"/>
          </ac:spMkLst>
        </pc:spChg>
        <pc:spChg chg="add">
          <ac:chgData name="Ankam, Nikhil Harikrishna" userId="14fc6a0a-46d3-43f5-81a6-055ab2f87fdb" providerId="ADAL" clId="{84925DF2-5403-43F2-9A33-88B5AEBA564A}" dt="2025-05-26T21:51:40.467" v="1197" actId="26606"/>
          <ac:spMkLst>
            <pc:docMk/>
            <pc:sldMk cId="809154642" sldId="275"/>
            <ac:spMk id="3079" creationId="{6D731904-7733-45B0-902C-289497204C19}"/>
          </ac:spMkLst>
        </pc:spChg>
        <pc:spChg chg="add">
          <ac:chgData name="Ankam, Nikhil Harikrishna" userId="14fc6a0a-46d3-43f5-81a6-055ab2f87fdb" providerId="ADAL" clId="{84925DF2-5403-43F2-9A33-88B5AEBA564A}" dt="2025-05-26T21:51:40.467" v="1197" actId="26606"/>
          <ac:spMkLst>
            <pc:docMk/>
            <pc:sldMk cId="809154642" sldId="275"/>
            <ac:spMk id="3081" creationId="{504E6397-35D7-4AEC-9DA9-B7F6B12B88A5}"/>
          </ac:spMkLst>
        </pc:spChg>
        <pc:spChg chg="add">
          <ac:chgData name="Ankam, Nikhil Harikrishna" userId="14fc6a0a-46d3-43f5-81a6-055ab2f87fdb" providerId="ADAL" clId="{84925DF2-5403-43F2-9A33-88B5AEBA564A}" dt="2025-05-26T21:51:40.467" v="1197" actId="26606"/>
          <ac:spMkLst>
            <pc:docMk/>
            <pc:sldMk cId="809154642" sldId="275"/>
            <ac:spMk id="3083" creationId="{62C5A04F-2AEB-4631-8314-A8B812E1EC8E}"/>
          </ac:spMkLst>
        </pc:spChg>
        <pc:spChg chg="add">
          <ac:chgData name="Ankam, Nikhil Harikrishna" userId="14fc6a0a-46d3-43f5-81a6-055ab2f87fdb" providerId="ADAL" clId="{84925DF2-5403-43F2-9A33-88B5AEBA564A}" dt="2025-05-26T21:51:40.467" v="1197" actId="26606"/>
          <ac:spMkLst>
            <pc:docMk/>
            <pc:sldMk cId="809154642" sldId="275"/>
            <ac:spMk id="3085" creationId="{4B2B1C70-BF3F-41BD-871B-63D8F911F77B}"/>
          </ac:spMkLst>
        </pc:spChg>
        <pc:picChg chg="add mod ord">
          <ac:chgData name="Ankam, Nikhil Harikrishna" userId="14fc6a0a-46d3-43f5-81a6-055ab2f87fdb" providerId="ADAL" clId="{84925DF2-5403-43F2-9A33-88B5AEBA564A}" dt="2025-05-26T21:52:00.992" v="1203" actId="14100"/>
          <ac:picMkLst>
            <pc:docMk/>
            <pc:sldMk cId="809154642" sldId="275"/>
            <ac:picMk id="3" creationId="{2B9C8F91-CC40-2168-D3F0-B2B56D07763B}"/>
          </ac:picMkLst>
        </pc:picChg>
        <pc:picChg chg="add mod">
          <ac:chgData name="Ankam, Nikhil Harikrishna" userId="14fc6a0a-46d3-43f5-81a6-055ab2f87fdb" providerId="ADAL" clId="{84925DF2-5403-43F2-9A33-88B5AEBA564A}" dt="2025-05-26T21:52:10.601" v="1209" actId="1076"/>
          <ac:picMkLst>
            <pc:docMk/>
            <pc:sldMk cId="809154642" sldId="275"/>
            <ac:picMk id="3074" creationId="{0BE11AA7-0EE0-8AF1-672B-6DAF86A5EDFB}"/>
          </ac:picMkLst>
        </pc:picChg>
      </pc:sldChg>
      <pc:sldChg chg="new del">
        <pc:chgData name="Ankam, Nikhil Harikrishna" userId="14fc6a0a-46d3-43f5-81a6-055ab2f87fdb" providerId="ADAL" clId="{84925DF2-5403-43F2-9A33-88B5AEBA564A}" dt="2025-05-26T21:46:03.452" v="1065" actId="47"/>
        <pc:sldMkLst>
          <pc:docMk/>
          <pc:sldMk cId="448609747" sldId="276"/>
        </pc:sldMkLst>
      </pc:sldChg>
      <pc:sldChg chg="addSp delSp modSp new mod setBg">
        <pc:chgData name="Ankam, Nikhil Harikrishna" userId="14fc6a0a-46d3-43f5-81a6-055ab2f87fdb" providerId="ADAL" clId="{84925DF2-5403-43F2-9A33-88B5AEBA564A}" dt="2025-05-26T21:46:35.608" v="1099" actId="26606"/>
        <pc:sldMkLst>
          <pc:docMk/>
          <pc:sldMk cId="3970723855" sldId="276"/>
        </pc:sldMkLst>
        <pc:spChg chg="mod">
          <ac:chgData name="Ankam, Nikhil Harikrishna" userId="14fc6a0a-46d3-43f5-81a6-055ab2f87fdb" providerId="ADAL" clId="{84925DF2-5403-43F2-9A33-88B5AEBA564A}" dt="2025-05-26T21:46:35.608" v="1099" actId="26606"/>
          <ac:spMkLst>
            <pc:docMk/>
            <pc:sldMk cId="3970723855" sldId="276"/>
            <ac:spMk id="2" creationId="{1C622303-B962-E9F1-2ECA-0D9396459781}"/>
          </ac:spMkLst>
        </pc:spChg>
        <pc:spChg chg="del mod">
          <ac:chgData name="Ankam, Nikhil Harikrishna" userId="14fc6a0a-46d3-43f5-81a6-055ab2f87fdb" providerId="ADAL" clId="{84925DF2-5403-43F2-9A33-88B5AEBA564A}" dt="2025-05-26T21:46:35.608" v="1099" actId="26606"/>
          <ac:spMkLst>
            <pc:docMk/>
            <pc:sldMk cId="3970723855" sldId="276"/>
            <ac:spMk id="3" creationId="{9C4A9F0C-E925-8E12-1F38-A64DDAE16105}"/>
          </ac:spMkLst>
        </pc:spChg>
        <pc:spChg chg="add">
          <ac:chgData name="Ankam, Nikhil Harikrishna" userId="14fc6a0a-46d3-43f5-81a6-055ab2f87fdb" providerId="ADAL" clId="{84925DF2-5403-43F2-9A33-88B5AEBA564A}" dt="2025-05-26T21:46:35.608" v="1099" actId="26606"/>
          <ac:spMkLst>
            <pc:docMk/>
            <pc:sldMk cId="3970723855" sldId="276"/>
            <ac:spMk id="9" creationId="{53B021B3-DE93-4AB7-8A18-CF5F1CED88B8}"/>
          </ac:spMkLst>
        </pc:spChg>
        <pc:spChg chg="add">
          <ac:chgData name="Ankam, Nikhil Harikrishna" userId="14fc6a0a-46d3-43f5-81a6-055ab2f87fdb" providerId="ADAL" clId="{84925DF2-5403-43F2-9A33-88B5AEBA564A}" dt="2025-05-26T21:46:35.608" v="1099" actId="26606"/>
          <ac:spMkLst>
            <pc:docMk/>
            <pc:sldMk cId="3970723855" sldId="276"/>
            <ac:spMk id="11" creationId="{52D502E5-F6B4-4D58-B4AE-FC466FF15EE8}"/>
          </ac:spMkLst>
        </pc:spChg>
        <pc:spChg chg="add">
          <ac:chgData name="Ankam, Nikhil Harikrishna" userId="14fc6a0a-46d3-43f5-81a6-055ab2f87fdb" providerId="ADAL" clId="{84925DF2-5403-43F2-9A33-88B5AEBA564A}" dt="2025-05-26T21:46:35.608" v="1099" actId="26606"/>
          <ac:spMkLst>
            <pc:docMk/>
            <pc:sldMk cId="3970723855" sldId="276"/>
            <ac:spMk id="13" creationId="{9DECDBF4-02B6-4BB4-B65B-B8107AD6A9E8}"/>
          </ac:spMkLst>
        </pc:spChg>
        <pc:graphicFrameChg chg="add">
          <ac:chgData name="Ankam, Nikhil Harikrishna" userId="14fc6a0a-46d3-43f5-81a6-055ab2f87fdb" providerId="ADAL" clId="{84925DF2-5403-43F2-9A33-88B5AEBA564A}" dt="2025-05-26T21:46:35.608" v="1099" actId="26606"/>
          <ac:graphicFrameMkLst>
            <pc:docMk/>
            <pc:sldMk cId="3970723855" sldId="276"/>
            <ac:graphicFrameMk id="5" creationId="{06E278DD-1C55-5F65-A849-7057388F9512}"/>
          </ac:graphicFrameMkLst>
        </pc:graphicFrameChg>
      </pc:sldChg>
      <pc:sldChg chg="addSp modSp new mod setBg">
        <pc:chgData name="Ankam, Nikhil Harikrishna" userId="14fc6a0a-46d3-43f5-81a6-055ab2f87fdb" providerId="ADAL" clId="{84925DF2-5403-43F2-9A33-88B5AEBA564A}" dt="2025-05-26T21:47:34.898" v="1143" actId="26606"/>
        <pc:sldMkLst>
          <pc:docMk/>
          <pc:sldMk cId="3083569044" sldId="277"/>
        </pc:sldMkLst>
        <pc:spChg chg="mod">
          <ac:chgData name="Ankam, Nikhil Harikrishna" userId="14fc6a0a-46d3-43f5-81a6-055ab2f87fdb" providerId="ADAL" clId="{84925DF2-5403-43F2-9A33-88B5AEBA564A}" dt="2025-05-26T21:47:34.898" v="1143" actId="26606"/>
          <ac:spMkLst>
            <pc:docMk/>
            <pc:sldMk cId="3083569044" sldId="277"/>
            <ac:spMk id="2" creationId="{FF921AFA-E53D-699F-57F8-4AA065A79918}"/>
          </ac:spMkLst>
        </pc:spChg>
        <pc:spChg chg="mod">
          <ac:chgData name="Ankam, Nikhil Harikrishna" userId="14fc6a0a-46d3-43f5-81a6-055ab2f87fdb" providerId="ADAL" clId="{84925DF2-5403-43F2-9A33-88B5AEBA564A}" dt="2025-05-26T21:47:34.898" v="1143" actId="26606"/>
          <ac:spMkLst>
            <pc:docMk/>
            <pc:sldMk cId="3083569044" sldId="277"/>
            <ac:spMk id="3" creationId="{4CB0E9E6-9247-74AF-A3A4-02FC90A0DAD9}"/>
          </ac:spMkLst>
        </pc:spChg>
        <pc:spChg chg="add">
          <ac:chgData name="Ankam, Nikhil Harikrishna" userId="14fc6a0a-46d3-43f5-81a6-055ab2f87fdb" providerId="ADAL" clId="{84925DF2-5403-43F2-9A33-88B5AEBA564A}" dt="2025-05-26T21:47:34.898" v="1143" actId="26606"/>
          <ac:spMkLst>
            <pc:docMk/>
            <pc:sldMk cId="3083569044" sldId="277"/>
            <ac:spMk id="8" creationId="{389575E1-3389-451A-A5F7-27854C25C599}"/>
          </ac:spMkLst>
        </pc:spChg>
        <pc:spChg chg="add">
          <ac:chgData name="Ankam, Nikhil Harikrishna" userId="14fc6a0a-46d3-43f5-81a6-055ab2f87fdb" providerId="ADAL" clId="{84925DF2-5403-43F2-9A33-88B5AEBA564A}" dt="2025-05-26T21:47:34.898" v="1143" actId="26606"/>
          <ac:spMkLst>
            <pc:docMk/>
            <pc:sldMk cId="3083569044" sldId="277"/>
            <ac:spMk id="10" creationId="{A53CCC5C-D88E-40FB-B30B-23DCDBD01D37}"/>
          </ac:spMkLst>
        </pc:spChg>
        <pc:spChg chg="add">
          <ac:chgData name="Ankam, Nikhil Harikrishna" userId="14fc6a0a-46d3-43f5-81a6-055ab2f87fdb" providerId="ADAL" clId="{84925DF2-5403-43F2-9A33-88B5AEBA564A}" dt="2025-05-26T21:47:34.898" v="1143" actId="26606"/>
          <ac:spMkLst>
            <pc:docMk/>
            <pc:sldMk cId="3083569044" sldId="277"/>
            <ac:spMk id="12" creationId="{081E4A58-353D-44AE-B2FC-2A74E2E400F7}"/>
          </ac:spMkLst>
        </pc:spChg>
      </pc:sldChg>
      <pc:sldChg chg="addSp delSp modSp new mod setBg">
        <pc:chgData name="Ankam, Nikhil Harikrishna" userId="14fc6a0a-46d3-43f5-81a6-055ab2f87fdb" providerId="ADAL" clId="{84925DF2-5403-43F2-9A33-88B5AEBA564A}" dt="2025-05-26T22:28:40.662" v="1290" actId="26606"/>
        <pc:sldMkLst>
          <pc:docMk/>
          <pc:sldMk cId="2822563764" sldId="278"/>
        </pc:sldMkLst>
        <pc:spChg chg="mod">
          <ac:chgData name="Ankam, Nikhil Harikrishna" userId="14fc6a0a-46d3-43f5-81a6-055ab2f87fdb" providerId="ADAL" clId="{84925DF2-5403-43F2-9A33-88B5AEBA564A}" dt="2025-05-26T22:28:40.662" v="1290" actId="26606"/>
          <ac:spMkLst>
            <pc:docMk/>
            <pc:sldMk cId="2822563764" sldId="278"/>
            <ac:spMk id="2" creationId="{4A672F86-B62B-515E-CE9A-F79587162DAB}"/>
          </ac:spMkLst>
        </pc:spChg>
        <pc:spChg chg="mod">
          <ac:chgData name="Ankam, Nikhil Harikrishna" userId="14fc6a0a-46d3-43f5-81a6-055ab2f87fdb" providerId="ADAL" clId="{84925DF2-5403-43F2-9A33-88B5AEBA564A}" dt="2025-05-26T22:28:40.662" v="1290" actId="26606"/>
          <ac:spMkLst>
            <pc:docMk/>
            <pc:sldMk cId="2822563764" sldId="278"/>
            <ac:spMk id="3" creationId="{ADDD71E1-1448-040F-B206-CA1258541EAE}"/>
          </ac:spMkLst>
        </pc:spChg>
        <pc:spChg chg="add del">
          <ac:chgData name="Ankam, Nikhil Harikrishna" userId="14fc6a0a-46d3-43f5-81a6-055ab2f87fdb" providerId="ADAL" clId="{84925DF2-5403-43F2-9A33-88B5AEBA564A}" dt="2025-05-26T22:28:40.649" v="1289" actId="26606"/>
          <ac:spMkLst>
            <pc:docMk/>
            <pc:sldMk cId="2822563764" sldId="278"/>
            <ac:spMk id="8" creationId="{FFD48BC7-DC40-47DE-87EE-9F4B6ECB9ABB}"/>
          </ac:spMkLst>
        </pc:spChg>
        <pc:spChg chg="add del">
          <ac:chgData name="Ankam, Nikhil Harikrishna" userId="14fc6a0a-46d3-43f5-81a6-055ab2f87fdb" providerId="ADAL" clId="{84925DF2-5403-43F2-9A33-88B5AEBA564A}" dt="2025-05-26T22:28:40.649" v="1289" actId="26606"/>
          <ac:spMkLst>
            <pc:docMk/>
            <pc:sldMk cId="2822563764" sldId="278"/>
            <ac:spMk id="10" creationId="{E502BBC7-2C76-46F3-BC24-5985BC13DB88}"/>
          </ac:spMkLst>
        </pc:spChg>
        <pc:spChg chg="add del">
          <ac:chgData name="Ankam, Nikhil Harikrishna" userId="14fc6a0a-46d3-43f5-81a6-055ab2f87fdb" providerId="ADAL" clId="{84925DF2-5403-43F2-9A33-88B5AEBA564A}" dt="2025-05-26T22:28:40.649" v="1289" actId="26606"/>
          <ac:spMkLst>
            <pc:docMk/>
            <pc:sldMk cId="2822563764" sldId="278"/>
            <ac:spMk id="12" creationId="{C7F28D52-2A5F-4D23-81AE-7CB8B591C7AF}"/>
          </ac:spMkLst>
        </pc:spChg>
        <pc:spChg chg="add del">
          <ac:chgData name="Ankam, Nikhil Harikrishna" userId="14fc6a0a-46d3-43f5-81a6-055ab2f87fdb" providerId="ADAL" clId="{84925DF2-5403-43F2-9A33-88B5AEBA564A}" dt="2025-05-26T22:28:40.649" v="1289" actId="26606"/>
          <ac:spMkLst>
            <pc:docMk/>
            <pc:sldMk cId="2822563764" sldId="278"/>
            <ac:spMk id="14" creationId="{3629484E-3792-4B3D-89AD-7C8A1ED0E0D4}"/>
          </ac:spMkLst>
        </pc:spChg>
        <pc:spChg chg="add">
          <ac:chgData name="Ankam, Nikhil Harikrishna" userId="14fc6a0a-46d3-43f5-81a6-055ab2f87fdb" providerId="ADAL" clId="{84925DF2-5403-43F2-9A33-88B5AEBA564A}" dt="2025-05-26T22:28:40.662" v="1290" actId="26606"/>
          <ac:spMkLst>
            <pc:docMk/>
            <pc:sldMk cId="2822563764" sldId="278"/>
            <ac:spMk id="16" creationId="{22D09ED2-868F-42C6-866E-F92E0CEF314F}"/>
          </ac:spMkLst>
        </pc:spChg>
        <pc:spChg chg="add">
          <ac:chgData name="Ankam, Nikhil Harikrishna" userId="14fc6a0a-46d3-43f5-81a6-055ab2f87fdb" providerId="ADAL" clId="{84925DF2-5403-43F2-9A33-88B5AEBA564A}" dt="2025-05-26T22:28:40.662" v="1290" actId="26606"/>
          <ac:spMkLst>
            <pc:docMk/>
            <pc:sldMk cId="2822563764" sldId="278"/>
            <ac:spMk id="17" creationId="{4E1BEB12-92AF-4445-98AD-4C7756E7C93B}"/>
          </ac:spMkLst>
        </pc:spChg>
        <pc:spChg chg="add">
          <ac:chgData name="Ankam, Nikhil Harikrishna" userId="14fc6a0a-46d3-43f5-81a6-055ab2f87fdb" providerId="ADAL" clId="{84925DF2-5403-43F2-9A33-88B5AEBA564A}" dt="2025-05-26T22:28:40.662" v="1290" actId="26606"/>
          <ac:spMkLst>
            <pc:docMk/>
            <pc:sldMk cId="2822563764" sldId="278"/>
            <ac:spMk id="18" creationId="{D0522C2C-7B5C-48A7-A969-03941E5D2E76}"/>
          </ac:spMkLst>
        </pc:spChg>
        <pc:spChg chg="add">
          <ac:chgData name="Ankam, Nikhil Harikrishna" userId="14fc6a0a-46d3-43f5-81a6-055ab2f87fdb" providerId="ADAL" clId="{84925DF2-5403-43F2-9A33-88B5AEBA564A}" dt="2025-05-26T22:28:40.662" v="1290" actId="26606"/>
          <ac:spMkLst>
            <pc:docMk/>
            <pc:sldMk cId="2822563764" sldId="278"/>
            <ac:spMk id="19" creationId="{9C682A1A-5B2D-4111-BBD6-620165633E5B}"/>
          </ac:spMkLst>
        </pc:spChg>
        <pc:spChg chg="add">
          <ac:chgData name="Ankam, Nikhil Harikrishna" userId="14fc6a0a-46d3-43f5-81a6-055ab2f87fdb" providerId="ADAL" clId="{84925DF2-5403-43F2-9A33-88B5AEBA564A}" dt="2025-05-26T22:28:40.662" v="1290" actId="26606"/>
          <ac:spMkLst>
            <pc:docMk/>
            <pc:sldMk cId="2822563764" sldId="278"/>
            <ac:spMk id="20" creationId="{D6EE29F2-D77F-4BD0-A20B-334D316A1C9D}"/>
          </ac:spMkLst>
        </pc:spChg>
      </pc:sldChg>
      <pc:sldChg chg="addSp delSp modSp new del mod setBg">
        <pc:chgData name="Ankam, Nikhil Harikrishna" userId="14fc6a0a-46d3-43f5-81a6-055ab2f87fdb" providerId="ADAL" clId="{84925DF2-5403-43F2-9A33-88B5AEBA564A}" dt="2025-05-26T22:10:27.806" v="1254" actId="680"/>
        <pc:sldMkLst>
          <pc:docMk/>
          <pc:sldMk cId="3926577490" sldId="278"/>
        </pc:sldMkLst>
        <pc:spChg chg="mod">
          <ac:chgData name="Ankam, Nikhil Harikrishna" userId="14fc6a0a-46d3-43f5-81a6-055ab2f87fdb" providerId="ADAL" clId="{84925DF2-5403-43F2-9A33-88B5AEBA564A}" dt="2025-05-26T22:05:51.400" v="1241" actId="20577"/>
          <ac:spMkLst>
            <pc:docMk/>
            <pc:sldMk cId="3926577490" sldId="278"/>
            <ac:spMk id="2" creationId="{96B78720-D127-CCF3-45F4-D63682817474}"/>
          </ac:spMkLst>
        </pc:spChg>
        <pc:spChg chg="mod">
          <ac:chgData name="Ankam, Nikhil Harikrishna" userId="14fc6a0a-46d3-43f5-81a6-055ab2f87fdb" providerId="ADAL" clId="{84925DF2-5403-43F2-9A33-88B5AEBA564A}" dt="2025-05-26T22:05:51.164" v="1240"/>
          <ac:spMkLst>
            <pc:docMk/>
            <pc:sldMk cId="3926577490" sldId="278"/>
            <ac:spMk id="3" creationId="{B9F26DA2-8936-7FA3-DBAD-BDCA93A7A8D4}"/>
          </ac:spMkLst>
        </pc:spChg>
        <pc:spChg chg="add del">
          <ac:chgData name="Ankam, Nikhil Harikrishna" userId="14fc6a0a-46d3-43f5-81a6-055ab2f87fdb" providerId="ADAL" clId="{84925DF2-5403-43F2-9A33-88B5AEBA564A}" dt="2025-05-26T22:05:26.106" v="1233" actId="26606"/>
          <ac:spMkLst>
            <pc:docMk/>
            <pc:sldMk cId="3926577490" sldId="278"/>
            <ac:spMk id="8" creationId="{FFD48BC7-DC40-47DE-87EE-9F4B6ECB9ABB}"/>
          </ac:spMkLst>
        </pc:spChg>
        <pc:spChg chg="add del">
          <ac:chgData name="Ankam, Nikhil Harikrishna" userId="14fc6a0a-46d3-43f5-81a6-055ab2f87fdb" providerId="ADAL" clId="{84925DF2-5403-43F2-9A33-88B5AEBA564A}" dt="2025-05-26T22:05:26.106" v="1233" actId="26606"/>
          <ac:spMkLst>
            <pc:docMk/>
            <pc:sldMk cId="3926577490" sldId="278"/>
            <ac:spMk id="10" creationId="{E502BBC7-2C76-46F3-BC24-5985BC13DB88}"/>
          </ac:spMkLst>
        </pc:spChg>
        <pc:spChg chg="add del">
          <ac:chgData name="Ankam, Nikhil Harikrishna" userId="14fc6a0a-46d3-43f5-81a6-055ab2f87fdb" providerId="ADAL" clId="{84925DF2-5403-43F2-9A33-88B5AEBA564A}" dt="2025-05-26T22:05:26.106" v="1233" actId="26606"/>
          <ac:spMkLst>
            <pc:docMk/>
            <pc:sldMk cId="3926577490" sldId="278"/>
            <ac:spMk id="12" creationId="{C7F28D52-2A5F-4D23-81AE-7CB8B591C7AF}"/>
          </ac:spMkLst>
        </pc:spChg>
        <pc:spChg chg="add del">
          <ac:chgData name="Ankam, Nikhil Harikrishna" userId="14fc6a0a-46d3-43f5-81a6-055ab2f87fdb" providerId="ADAL" clId="{84925DF2-5403-43F2-9A33-88B5AEBA564A}" dt="2025-05-26T22:05:26.106" v="1233" actId="26606"/>
          <ac:spMkLst>
            <pc:docMk/>
            <pc:sldMk cId="3926577490" sldId="278"/>
            <ac:spMk id="14" creationId="{3629484E-3792-4B3D-89AD-7C8A1ED0E0D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317CFFF-0EF2-4A2C-876E-FEF0880C223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1D8055C-1962-4810-A1A6-A6CEC212B9C3}">
      <dgm:prSet/>
      <dgm:spPr/>
      <dgm:t>
        <a:bodyPr/>
        <a:lstStyle/>
        <a:p>
          <a:pPr>
            <a:defRPr cap="all"/>
          </a:pPr>
          <a:r>
            <a:rPr lang="en-US" b="0" i="0" dirty="0"/>
            <a:t>How correlated are the prices of the commodities?</a:t>
          </a:r>
          <a:endParaRPr lang="en-US" dirty="0"/>
        </a:p>
      </dgm:t>
    </dgm:pt>
    <dgm:pt modelId="{98A34598-1A0F-464B-BFE4-43FDB24615CA}" type="parTrans" cxnId="{CF4B0839-E1D8-4E3E-AE0E-7EDC3D2705EE}">
      <dgm:prSet/>
      <dgm:spPr/>
      <dgm:t>
        <a:bodyPr/>
        <a:lstStyle/>
        <a:p>
          <a:endParaRPr lang="en-US"/>
        </a:p>
      </dgm:t>
    </dgm:pt>
    <dgm:pt modelId="{53B030B8-94E2-47D7-A14D-DAAF49C1D635}" type="sibTrans" cxnId="{CF4B0839-E1D8-4E3E-AE0E-7EDC3D2705EE}">
      <dgm:prSet/>
      <dgm:spPr/>
      <dgm:t>
        <a:bodyPr/>
        <a:lstStyle/>
        <a:p>
          <a:endParaRPr lang="en-US"/>
        </a:p>
      </dgm:t>
    </dgm:pt>
    <dgm:pt modelId="{B4D3BE3D-5B86-4839-AFDE-783FC5B0190D}">
      <dgm:prSet/>
      <dgm:spPr/>
      <dgm:t>
        <a:bodyPr/>
        <a:lstStyle/>
        <a:p>
          <a:pPr>
            <a:defRPr cap="all"/>
          </a:pPr>
          <a:r>
            <a:rPr lang="en-US" b="0" i="0"/>
            <a:t>Are trading volumes across different commodities correlated?</a:t>
          </a:r>
          <a:endParaRPr lang="en-US"/>
        </a:p>
      </dgm:t>
    </dgm:pt>
    <dgm:pt modelId="{F184247F-145D-4F8D-8A3A-8B7E57BE688A}" type="parTrans" cxnId="{B5B7C657-013C-40BA-886F-3EE9E256D8AC}">
      <dgm:prSet/>
      <dgm:spPr/>
      <dgm:t>
        <a:bodyPr/>
        <a:lstStyle/>
        <a:p>
          <a:endParaRPr lang="en-US"/>
        </a:p>
      </dgm:t>
    </dgm:pt>
    <dgm:pt modelId="{751FFFA1-AF12-4056-8EC5-6F54FEE78A59}" type="sibTrans" cxnId="{B5B7C657-013C-40BA-886F-3EE9E256D8AC}">
      <dgm:prSet/>
      <dgm:spPr/>
      <dgm:t>
        <a:bodyPr/>
        <a:lstStyle/>
        <a:p>
          <a:endParaRPr lang="en-US"/>
        </a:p>
      </dgm:t>
    </dgm:pt>
    <dgm:pt modelId="{9B06A0E4-887B-4885-8BD7-098DEFDF9DA3}" type="pres">
      <dgm:prSet presAssocID="{7317CFFF-0EF2-4A2C-876E-FEF0880C2235}" presName="root" presStyleCnt="0">
        <dgm:presLayoutVars>
          <dgm:dir/>
          <dgm:resizeHandles val="exact"/>
        </dgm:presLayoutVars>
      </dgm:prSet>
      <dgm:spPr/>
    </dgm:pt>
    <dgm:pt modelId="{4DA27FBE-ECB2-4D0C-9F79-58270E65390E}" type="pres">
      <dgm:prSet presAssocID="{21D8055C-1962-4810-A1A6-A6CEC212B9C3}" presName="compNode" presStyleCnt="0"/>
      <dgm:spPr/>
    </dgm:pt>
    <dgm:pt modelId="{C94652E0-93E7-4646-BAA8-5DC8D2772F9A}" type="pres">
      <dgm:prSet presAssocID="{21D8055C-1962-4810-A1A6-A6CEC212B9C3}" presName="iconBgRect" presStyleLbl="bgShp" presStyleIdx="0" presStyleCnt="2"/>
      <dgm:spPr/>
    </dgm:pt>
    <dgm:pt modelId="{B05DDC29-3A3A-42C2-98C6-03613130BD24}" type="pres">
      <dgm:prSet presAssocID="{21D8055C-1962-4810-A1A6-A6CEC212B9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57FFCAAD-0479-42CA-BB35-A1A52C4B76E8}" type="pres">
      <dgm:prSet presAssocID="{21D8055C-1962-4810-A1A6-A6CEC212B9C3}" presName="spaceRect" presStyleCnt="0"/>
      <dgm:spPr/>
    </dgm:pt>
    <dgm:pt modelId="{CB1CA6BA-2BB4-4B65-9EEF-79A13A50B1DD}" type="pres">
      <dgm:prSet presAssocID="{21D8055C-1962-4810-A1A6-A6CEC212B9C3}" presName="textRect" presStyleLbl="revTx" presStyleIdx="0" presStyleCnt="2">
        <dgm:presLayoutVars>
          <dgm:chMax val="1"/>
          <dgm:chPref val="1"/>
        </dgm:presLayoutVars>
      </dgm:prSet>
      <dgm:spPr/>
    </dgm:pt>
    <dgm:pt modelId="{8512C12E-A7CD-41B7-A18E-944059D5E527}" type="pres">
      <dgm:prSet presAssocID="{53B030B8-94E2-47D7-A14D-DAAF49C1D635}" presName="sibTrans" presStyleCnt="0"/>
      <dgm:spPr/>
    </dgm:pt>
    <dgm:pt modelId="{8CFC1DF5-6D80-4521-869B-6ACC17E66B43}" type="pres">
      <dgm:prSet presAssocID="{B4D3BE3D-5B86-4839-AFDE-783FC5B0190D}" presName="compNode" presStyleCnt="0"/>
      <dgm:spPr/>
    </dgm:pt>
    <dgm:pt modelId="{99D74FB3-A1FC-431D-99B1-52540FB47319}" type="pres">
      <dgm:prSet presAssocID="{B4D3BE3D-5B86-4839-AFDE-783FC5B0190D}" presName="iconBgRect" presStyleLbl="bgShp" presStyleIdx="1" presStyleCnt="2"/>
      <dgm:spPr/>
    </dgm:pt>
    <dgm:pt modelId="{14538E10-8EBC-47A8-99E7-9144B501382F}" type="pres">
      <dgm:prSet presAssocID="{B4D3BE3D-5B86-4839-AFDE-783FC5B019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FE4EA09F-84D8-4A8F-8EA1-0D9E44CB40B1}" type="pres">
      <dgm:prSet presAssocID="{B4D3BE3D-5B86-4839-AFDE-783FC5B0190D}" presName="spaceRect" presStyleCnt="0"/>
      <dgm:spPr/>
    </dgm:pt>
    <dgm:pt modelId="{12CD50E0-10D8-44FD-95E7-87474D6662DE}" type="pres">
      <dgm:prSet presAssocID="{B4D3BE3D-5B86-4839-AFDE-783FC5B0190D}" presName="textRect" presStyleLbl="revTx" presStyleIdx="1" presStyleCnt="2">
        <dgm:presLayoutVars>
          <dgm:chMax val="1"/>
          <dgm:chPref val="1"/>
        </dgm:presLayoutVars>
      </dgm:prSet>
      <dgm:spPr/>
    </dgm:pt>
  </dgm:ptLst>
  <dgm:cxnLst>
    <dgm:cxn modelId="{CF4B0839-E1D8-4E3E-AE0E-7EDC3D2705EE}" srcId="{7317CFFF-0EF2-4A2C-876E-FEF0880C2235}" destId="{21D8055C-1962-4810-A1A6-A6CEC212B9C3}" srcOrd="0" destOrd="0" parTransId="{98A34598-1A0F-464B-BFE4-43FDB24615CA}" sibTransId="{53B030B8-94E2-47D7-A14D-DAAF49C1D635}"/>
    <dgm:cxn modelId="{7002025B-56BE-402C-91DC-CD3E338AEF2F}" type="presOf" srcId="{7317CFFF-0EF2-4A2C-876E-FEF0880C2235}" destId="{9B06A0E4-887B-4885-8BD7-098DEFDF9DA3}" srcOrd="0" destOrd="0" presId="urn:microsoft.com/office/officeart/2018/5/layout/IconCircleLabelList"/>
    <dgm:cxn modelId="{F047474C-F1EE-4224-A597-37209F66FCD0}" type="presOf" srcId="{21D8055C-1962-4810-A1A6-A6CEC212B9C3}" destId="{CB1CA6BA-2BB4-4B65-9EEF-79A13A50B1DD}" srcOrd="0" destOrd="0" presId="urn:microsoft.com/office/officeart/2018/5/layout/IconCircleLabelList"/>
    <dgm:cxn modelId="{B5B7C657-013C-40BA-886F-3EE9E256D8AC}" srcId="{7317CFFF-0EF2-4A2C-876E-FEF0880C2235}" destId="{B4D3BE3D-5B86-4839-AFDE-783FC5B0190D}" srcOrd="1" destOrd="0" parTransId="{F184247F-145D-4F8D-8A3A-8B7E57BE688A}" sibTransId="{751FFFA1-AF12-4056-8EC5-6F54FEE78A59}"/>
    <dgm:cxn modelId="{E5D18586-C52D-4975-A184-557AEFA17647}" type="presOf" srcId="{B4D3BE3D-5B86-4839-AFDE-783FC5B0190D}" destId="{12CD50E0-10D8-44FD-95E7-87474D6662DE}" srcOrd="0" destOrd="0" presId="urn:microsoft.com/office/officeart/2018/5/layout/IconCircleLabelList"/>
    <dgm:cxn modelId="{62B78599-2973-4250-B0C9-71D93B37637E}" type="presParOf" srcId="{9B06A0E4-887B-4885-8BD7-098DEFDF9DA3}" destId="{4DA27FBE-ECB2-4D0C-9F79-58270E65390E}" srcOrd="0" destOrd="0" presId="urn:microsoft.com/office/officeart/2018/5/layout/IconCircleLabelList"/>
    <dgm:cxn modelId="{68A13CF9-DC51-4548-99F6-73FB0C40A06A}" type="presParOf" srcId="{4DA27FBE-ECB2-4D0C-9F79-58270E65390E}" destId="{C94652E0-93E7-4646-BAA8-5DC8D2772F9A}" srcOrd="0" destOrd="0" presId="urn:microsoft.com/office/officeart/2018/5/layout/IconCircleLabelList"/>
    <dgm:cxn modelId="{2C8506A2-3ECC-47FB-967B-22C41BD26E95}" type="presParOf" srcId="{4DA27FBE-ECB2-4D0C-9F79-58270E65390E}" destId="{B05DDC29-3A3A-42C2-98C6-03613130BD24}" srcOrd="1" destOrd="0" presId="urn:microsoft.com/office/officeart/2018/5/layout/IconCircleLabelList"/>
    <dgm:cxn modelId="{9954F314-1941-44A1-B9CB-057B1AB39136}" type="presParOf" srcId="{4DA27FBE-ECB2-4D0C-9F79-58270E65390E}" destId="{57FFCAAD-0479-42CA-BB35-A1A52C4B76E8}" srcOrd="2" destOrd="0" presId="urn:microsoft.com/office/officeart/2018/5/layout/IconCircleLabelList"/>
    <dgm:cxn modelId="{435FC073-86E3-4A9F-8BE3-688010F791A2}" type="presParOf" srcId="{4DA27FBE-ECB2-4D0C-9F79-58270E65390E}" destId="{CB1CA6BA-2BB4-4B65-9EEF-79A13A50B1DD}" srcOrd="3" destOrd="0" presId="urn:microsoft.com/office/officeart/2018/5/layout/IconCircleLabelList"/>
    <dgm:cxn modelId="{D4AD3C6C-DC8A-495A-A3D3-88C29F0A8321}" type="presParOf" srcId="{9B06A0E4-887B-4885-8BD7-098DEFDF9DA3}" destId="{8512C12E-A7CD-41B7-A18E-944059D5E527}" srcOrd="1" destOrd="0" presId="urn:microsoft.com/office/officeart/2018/5/layout/IconCircleLabelList"/>
    <dgm:cxn modelId="{2FB06A9B-2949-4B6C-B6FA-C396E4D53D4F}" type="presParOf" srcId="{9B06A0E4-887B-4885-8BD7-098DEFDF9DA3}" destId="{8CFC1DF5-6D80-4521-869B-6ACC17E66B43}" srcOrd="2" destOrd="0" presId="urn:microsoft.com/office/officeart/2018/5/layout/IconCircleLabelList"/>
    <dgm:cxn modelId="{9E9ACB95-A02C-40CE-97D6-8BC5499DF942}" type="presParOf" srcId="{8CFC1DF5-6D80-4521-869B-6ACC17E66B43}" destId="{99D74FB3-A1FC-431D-99B1-52540FB47319}" srcOrd="0" destOrd="0" presId="urn:microsoft.com/office/officeart/2018/5/layout/IconCircleLabelList"/>
    <dgm:cxn modelId="{9C5591D9-DF62-40BC-A794-B7455C84D3F2}" type="presParOf" srcId="{8CFC1DF5-6D80-4521-869B-6ACC17E66B43}" destId="{14538E10-8EBC-47A8-99E7-9144B501382F}" srcOrd="1" destOrd="0" presId="urn:microsoft.com/office/officeart/2018/5/layout/IconCircleLabelList"/>
    <dgm:cxn modelId="{0294831E-1051-41AE-BBD3-DB24CB5FEE37}" type="presParOf" srcId="{8CFC1DF5-6D80-4521-869B-6ACC17E66B43}" destId="{FE4EA09F-84D8-4A8F-8EA1-0D9E44CB40B1}" srcOrd="2" destOrd="0" presId="urn:microsoft.com/office/officeart/2018/5/layout/IconCircleLabelList"/>
    <dgm:cxn modelId="{9A9D5DB3-9357-42E7-B992-3C3DC3EAD5AA}" type="presParOf" srcId="{8CFC1DF5-6D80-4521-869B-6ACC17E66B43}" destId="{12CD50E0-10D8-44FD-95E7-87474D6662D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4EEF01-E5F7-42A9-A0F9-34898E0CC0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B101CBB-F856-47C6-B040-802DD22FF9C2}">
      <dgm:prSet custT="1"/>
      <dgm:spPr/>
      <dgm:t>
        <a:bodyPr/>
        <a:lstStyle/>
        <a:p>
          <a:r>
            <a:rPr lang="en-US" sz="2200" b="0" i="0" dirty="0"/>
            <a:t>Natural Gas appears to behave independently from the other commodities in terms of price movements. For investors, this means that adding Natural Gas to an energy-focused portfolio could help reduce risk through diversification.</a:t>
          </a:r>
          <a:endParaRPr lang="en-US" sz="2200" dirty="0"/>
        </a:p>
      </dgm:t>
    </dgm:pt>
    <dgm:pt modelId="{2F9F7EAE-7376-40F1-B4EB-3FE4DEEBE011}" type="parTrans" cxnId="{8CB763B4-DDFB-4541-85E9-DEEAF088285E}">
      <dgm:prSet/>
      <dgm:spPr/>
      <dgm:t>
        <a:bodyPr/>
        <a:lstStyle/>
        <a:p>
          <a:endParaRPr lang="en-US"/>
        </a:p>
      </dgm:t>
    </dgm:pt>
    <dgm:pt modelId="{780852AE-3992-4B9F-94FE-D0A6DFA3791B}" type="sibTrans" cxnId="{8CB763B4-DDFB-4541-85E9-DEEAF088285E}">
      <dgm:prSet/>
      <dgm:spPr/>
      <dgm:t>
        <a:bodyPr/>
        <a:lstStyle/>
        <a:p>
          <a:endParaRPr lang="en-US"/>
        </a:p>
      </dgm:t>
    </dgm:pt>
    <dgm:pt modelId="{24403107-509B-44FA-B531-8B7AA1D07567}">
      <dgm:prSet/>
      <dgm:spPr/>
      <dgm:t>
        <a:bodyPr/>
        <a:lstStyle/>
        <a:p>
          <a:r>
            <a:rPr lang="en-US" b="0" i="0"/>
            <a:t>Some commodities show closely linked trading volumes due to shared demand patterns, while others, like Brent Crude, follow their own trading behavior. This highlights the diversity in how energy commodities are traded in the market.</a:t>
          </a:r>
          <a:endParaRPr lang="en-US"/>
        </a:p>
      </dgm:t>
    </dgm:pt>
    <dgm:pt modelId="{069ECDE4-B546-4737-83FB-F9922BBFECEE}" type="parTrans" cxnId="{1210726D-F7C8-41B7-8603-B6356B7019AB}">
      <dgm:prSet/>
      <dgm:spPr/>
      <dgm:t>
        <a:bodyPr/>
        <a:lstStyle/>
        <a:p>
          <a:endParaRPr lang="en-US"/>
        </a:p>
      </dgm:t>
    </dgm:pt>
    <dgm:pt modelId="{B7C6FFA3-08ED-4783-A55A-F72C60B644EB}" type="sibTrans" cxnId="{1210726D-F7C8-41B7-8603-B6356B7019AB}">
      <dgm:prSet/>
      <dgm:spPr/>
      <dgm:t>
        <a:bodyPr/>
        <a:lstStyle/>
        <a:p>
          <a:endParaRPr lang="en-US"/>
        </a:p>
      </dgm:t>
    </dgm:pt>
    <dgm:pt modelId="{522F980C-CDD1-437D-85E8-7E9868AD59B2}" type="pres">
      <dgm:prSet presAssocID="{2B4EEF01-E5F7-42A9-A0F9-34898E0CC092}" presName="root" presStyleCnt="0">
        <dgm:presLayoutVars>
          <dgm:dir/>
          <dgm:resizeHandles val="exact"/>
        </dgm:presLayoutVars>
      </dgm:prSet>
      <dgm:spPr/>
    </dgm:pt>
    <dgm:pt modelId="{58B0A20D-BFA5-41D2-BA73-C160A227A53B}" type="pres">
      <dgm:prSet presAssocID="{EB101CBB-F856-47C6-B040-802DD22FF9C2}" presName="compNode" presStyleCnt="0"/>
      <dgm:spPr/>
    </dgm:pt>
    <dgm:pt modelId="{F8F8D454-285E-477B-9274-4E3F21F5ABA3}" type="pres">
      <dgm:prSet presAssocID="{EB101CBB-F856-47C6-B040-802DD22FF9C2}" presName="bgRect" presStyleLbl="bgShp" presStyleIdx="0" presStyleCnt="2"/>
      <dgm:spPr/>
    </dgm:pt>
    <dgm:pt modelId="{64A5CF4E-C8FF-4D7F-81D6-6BC3AA2BCB22}" type="pres">
      <dgm:prSet presAssocID="{EB101CBB-F856-47C6-B040-802DD22FF9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mill"/>
        </a:ext>
      </dgm:extLst>
    </dgm:pt>
    <dgm:pt modelId="{8B3D5947-05FF-4786-873A-DE069C6EA76D}" type="pres">
      <dgm:prSet presAssocID="{EB101CBB-F856-47C6-B040-802DD22FF9C2}" presName="spaceRect" presStyleCnt="0"/>
      <dgm:spPr/>
    </dgm:pt>
    <dgm:pt modelId="{8DDBF4C3-F5BD-491D-84DB-751972992622}" type="pres">
      <dgm:prSet presAssocID="{EB101CBB-F856-47C6-B040-802DD22FF9C2}" presName="parTx" presStyleLbl="revTx" presStyleIdx="0" presStyleCnt="2">
        <dgm:presLayoutVars>
          <dgm:chMax val="0"/>
          <dgm:chPref val="0"/>
        </dgm:presLayoutVars>
      </dgm:prSet>
      <dgm:spPr/>
    </dgm:pt>
    <dgm:pt modelId="{29C4784B-60FF-4A5A-8C8C-64C3CC28677B}" type="pres">
      <dgm:prSet presAssocID="{780852AE-3992-4B9F-94FE-D0A6DFA3791B}" presName="sibTrans" presStyleCnt="0"/>
      <dgm:spPr/>
    </dgm:pt>
    <dgm:pt modelId="{89B477E2-C132-4E00-AE4E-A43725F11E6B}" type="pres">
      <dgm:prSet presAssocID="{24403107-509B-44FA-B531-8B7AA1D07567}" presName="compNode" presStyleCnt="0"/>
      <dgm:spPr/>
    </dgm:pt>
    <dgm:pt modelId="{EA31EE69-BA17-48E7-A985-92244FDF8677}" type="pres">
      <dgm:prSet presAssocID="{24403107-509B-44FA-B531-8B7AA1D07567}" presName="bgRect" presStyleLbl="bgShp" presStyleIdx="1" presStyleCnt="2"/>
      <dgm:spPr/>
    </dgm:pt>
    <dgm:pt modelId="{4E31E35B-C29D-4C86-8EEE-700211E3E23D}" type="pres">
      <dgm:prSet presAssocID="{24403107-509B-44FA-B531-8B7AA1D0756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B27A0EF0-8A00-466E-95D8-BCDA63417C0F}" type="pres">
      <dgm:prSet presAssocID="{24403107-509B-44FA-B531-8B7AA1D07567}" presName="spaceRect" presStyleCnt="0"/>
      <dgm:spPr/>
    </dgm:pt>
    <dgm:pt modelId="{37387EF5-F61E-4FE4-A0B7-2E2E686E5F62}" type="pres">
      <dgm:prSet presAssocID="{24403107-509B-44FA-B531-8B7AA1D07567}" presName="parTx" presStyleLbl="revTx" presStyleIdx="1" presStyleCnt="2">
        <dgm:presLayoutVars>
          <dgm:chMax val="0"/>
          <dgm:chPref val="0"/>
        </dgm:presLayoutVars>
      </dgm:prSet>
      <dgm:spPr/>
    </dgm:pt>
  </dgm:ptLst>
  <dgm:cxnLst>
    <dgm:cxn modelId="{D8F3C44B-ED2F-4D3C-8303-89E04806E193}" type="presOf" srcId="{EB101CBB-F856-47C6-B040-802DD22FF9C2}" destId="{8DDBF4C3-F5BD-491D-84DB-751972992622}" srcOrd="0" destOrd="0" presId="urn:microsoft.com/office/officeart/2018/2/layout/IconVerticalSolidList"/>
    <dgm:cxn modelId="{1210726D-F7C8-41B7-8603-B6356B7019AB}" srcId="{2B4EEF01-E5F7-42A9-A0F9-34898E0CC092}" destId="{24403107-509B-44FA-B531-8B7AA1D07567}" srcOrd="1" destOrd="0" parTransId="{069ECDE4-B546-4737-83FB-F9922BBFECEE}" sibTransId="{B7C6FFA3-08ED-4783-A55A-F72C60B644EB}"/>
    <dgm:cxn modelId="{1B1E74A4-B938-4957-9737-C4440FBC6C7F}" type="presOf" srcId="{24403107-509B-44FA-B531-8B7AA1D07567}" destId="{37387EF5-F61E-4FE4-A0B7-2E2E686E5F62}" srcOrd="0" destOrd="0" presId="urn:microsoft.com/office/officeart/2018/2/layout/IconVerticalSolidList"/>
    <dgm:cxn modelId="{8CB763B4-DDFB-4541-85E9-DEEAF088285E}" srcId="{2B4EEF01-E5F7-42A9-A0F9-34898E0CC092}" destId="{EB101CBB-F856-47C6-B040-802DD22FF9C2}" srcOrd="0" destOrd="0" parTransId="{2F9F7EAE-7376-40F1-B4EB-3FE4DEEBE011}" sibTransId="{780852AE-3992-4B9F-94FE-D0A6DFA3791B}"/>
    <dgm:cxn modelId="{522A8FF6-5F84-4E67-8032-32FBEA19FD31}" type="presOf" srcId="{2B4EEF01-E5F7-42A9-A0F9-34898E0CC092}" destId="{522F980C-CDD1-437D-85E8-7E9868AD59B2}" srcOrd="0" destOrd="0" presId="urn:microsoft.com/office/officeart/2018/2/layout/IconVerticalSolidList"/>
    <dgm:cxn modelId="{DB1F068F-8644-41EC-8B8C-B110A56C52A4}" type="presParOf" srcId="{522F980C-CDD1-437D-85E8-7E9868AD59B2}" destId="{58B0A20D-BFA5-41D2-BA73-C160A227A53B}" srcOrd="0" destOrd="0" presId="urn:microsoft.com/office/officeart/2018/2/layout/IconVerticalSolidList"/>
    <dgm:cxn modelId="{F23EC4F0-1A43-42A8-AEFB-D3CC4E208EB9}" type="presParOf" srcId="{58B0A20D-BFA5-41D2-BA73-C160A227A53B}" destId="{F8F8D454-285E-477B-9274-4E3F21F5ABA3}" srcOrd="0" destOrd="0" presId="urn:microsoft.com/office/officeart/2018/2/layout/IconVerticalSolidList"/>
    <dgm:cxn modelId="{1F3D75D1-55F0-47C6-8195-E4627EF2348E}" type="presParOf" srcId="{58B0A20D-BFA5-41D2-BA73-C160A227A53B}" destId="{64A5CF4E-C8FF-4D7F-81D6-6BC3AA2BCB22}" srcOrd="1" destOrd="0" presId="urn:microsoft.com/office/officeart/2018/2/layout/IconVerticalSolidList"/>
    <dgm:cxn modelId="{95F9A967-5E19-44C7-9CFD-7291EDAB3768}" type="presParOf" srcId="{58B0A20D-BFA5-41D2-BA73-C160A227A53B}" destId="{8B3D5947-05FF-4786-873A-DE069C6EA76D}" srcOrd="2" destOrd="0" presId="urn:microsoft.com/office/officeart/2018/2/layout/IconVerticalSolidList"/>
    <dgm:cxn modelId="{8963F379-8967-4E04-86F1-1D8BEC6783C5}" type="presParOf" srcId="{58B0A20D-BFA5-41D2-BA73-C160A227A53B}" destId="{8DDBF4C3-F5BD-491D-84DB-751972992622}" srcOrd="3" destOrd="0" presId="urn:microsoft.com/office/officeart/2018/2/layout/IconVerticalSolidList"/>
    <dgm:cxn modelId="{082D5879-E938-489A-92E9-130DE8505554}" type="presParOf" srcId="{522F980C-CDD1-437D-85E8-7E9868AD59B2}" destId="{29C4784B-60FF-4A5A-8C8C-64C3CC28677B}" srcOrd="1" destOrd="0" presId="urn:microsoft.com/office/officeart/2018/2/layout/IconVerticalSolidList"/>
    <dgm:cxn modelId="{DB08C143-B791-46F7-914D-0C87FCC91462}" type="presParOf" srcId="{522F980C-CDD1-437D-85E8-7E9868AD59B2}" destId="{89B477E2-C132-4E00-AE4E-A43725F11E6B}" srcOrd="2" destOrd="0" presId="urn:microsoft.com/office/officeart/2018/2/layout/IconVerticalSolidList"/>
    <dgm:cxn modelId="{FBD26010-8C78-4B93-ACE5-99E66FDC54B7}" type="presParOf" srcId="{89B477E2-C132-4E00-AE4E-A43725F11E6B}" destId="{EA31EE69-BA17-48E7-A985-92244FDF8677}" srcOrd="0" destOrd="0" presId="urn:microsoft.com/office/officeart/2018/2/layout/IconVerticalSolidList"/>
    <dgm:cxn modelId="{A424E253-D34C-42AB-A460-5302E1BAEA1F}" type="presParOf" srcId="{89B477E2-C132-4E00-AE4E-A43725F11E6B}" destId="{4E31E35B-C29D-4C86-8EEE-700211E3E23D}" srcOrd="1" destOrd="0" presId="urn:microsoft.com/office/officeart/2018/2/layout/IconVerticalSolidList"/>
    <dgm:cxn modelId="{1594ADB6-AFF9-46B2-B42B-8AEA28BB34B2}" type="presParOf" srcId="{89B477E2-C132-4E00-AE4E-A43725F11E6B}" destId="{B27A0EF0-8A00-466E-95D8-BCDA63417C0F}" srcOrd="2" destOrd="0" presId="urn:microsoft.com/office/officeart/2018/2/layout/IconVerticalSolidList"/>
    <dgm:cxn modelId="{38402142-B7A4-4A32-BC83-9C3A6D0024DE}" type="presParOf" srcId="{89B477E2-C132-4E00-AE4E-A43725F11E6B}" destId="{37387EF5-F61E-4FE4-A0B7-2E2E686E5F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85E8E1-902B-4E5A-8C2D-E7F5BB5B64A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E758617-A1A0-42A2-91E5-241A3CAF0FD6}">
      <dgm:prSet/>
      <dgm:spPr/>
      <dgm:t>
        <a:bodyPr/>
        <a:lstStyle/>
        <a:p>
          <a:pPr>
            <a:defRPr cap="all"/>
          </a:pPr>
          <a:r>
            <a:rPr lang="en-US" dirty="0"/>
            <a:t>Which commodities exhibit the highest price volatility over time?</a:t>
          </a:r>
        </a:p>
      </dgm:t>
    </dgm:pt>
    <dgm:pt modelId="{D072A074-F6BD-490F-B00C-CE4D8A043A41}" type="parTrans" cxnId="{A3F95E2F-31FE-465F-AB47-B360330DB44B}">
      <dgm:prSet/>
      <dgm:spPr/>
      <dgm:t>
        <a:bodyPr/>
        <a:lstStyle/>
        <a:p>
          <a:endParaRPr lang="en-US"/>
        </a:p>
      </dgm:t>
    </dgm:pt>
    <dgm:pt modelId="{ADE33D86-CA26-4BC5-8E1B-7E2D4AF72F7E}" type="sibTrans" cxnId="{A3F95E2F-31FE-465F-AB47-B360330DB44B}">
      <dgm:prSet/>
      <dgm:spPr/>
      <dgm:t>
        <a:bodyPr/>
        <a:lstStyle/>
        <a:p>
          <a:endParaRPr lang="en-US"/>
        </a:p>
      </dgm:t>
    </dgm:pt>
    <dgm:pt modelId="{768C673D-99DD-4B0E-80B9-910896EE0DB8}">
      <dgm:prSet/>
      <dgm:spPr/>
      <dgm:t>
        <a:bodyPr/>
        <a:lstStyle/>
        <a:p>
          <a:pPr>
            <a:defRPr cap="all"/>
          </a:pPr>
          <a:r>
            <a:rPr lang="en-US" b="0" i="0" dirty="0"/>
            <a:t>Are there consistent periods of high or low volatility throughout the year for specific commodities?</a:t>
          </a:r>
          <a:endParaRPr lang="en-US" dirty="0"/>
        </a:p>
      </dgm:t>
    </dgm:pt>
    <dgm:pt modelId="{79654D02-FD45-4B2E-8CEA-D13F70FAE502}" type="parTrans" cxnId="{D67273F9-8266-4199-AFE7-DE83E3012DD3}">
      <dgm:prSet/>
      <dgm:spPr/>
      <dgm:t>
        <a:bodyPr/>
        <a:lstStyle/>
        <a:p>
          <a:endParaRPr lang="en-US"/>
        </a:p>
      </dgm:t>
    </dgm:pt>
    <dgm:pt modelId="{A724459E-B3B3-4D17-A444-955DF8DE4E41}" type="sibTrans" cxnId="{D67273F9-8266-4199-AFE7-DE83E3012DD3}">
      <dgm:prSet/>
      <dgm:spPr/>
      <dgm:t>
        <a:bodyPr/>
        <a:lstStyle/>
        <a:p>
          <a:endParaRPr lang="en-US"/>
        </a:p>
      </dgm:t>
    </dgm:pt>
    <dgm:pt modelId="{2AFF03E7-F1B8-4C30-8DE5-9BB66AAE8D0B}" type="pres">
      <dgm:prSet presAssocID="{AC85E8E1-902B-4E5A-8C2D-E7F5BB5B64A7}" presName="root" presStyleCnt="0">
        <dgm:presLayoutVars>
          <dgm:dir/>
          <dgm:resizeHandles val="exact"/>
        </dgm:presLayoutVars>
      </dgm:prSet>
      <dgm:spPr/>
    </dgm:pt>
    <dgm:pt modelId="{26909CAA-4F0F-4953-B761-295F3BBD53A2}" type="pres">
      <dgm:prSet presAssocID="{0E758617-A1A0-42A2-91E5-241A3CAF0FD6}" presName="compNode" presStyleCnt="0"/>
      <dgm:spPr/>
    </dgm:pt>
    <dgm:pt modelId="{F0F372A4-74DE-46CB-A57C-80A0D0729A6C}" type="pres">
      <dgm:prSet presAssocID="{0E758617-A1A0-42A2-91E5-241A3CAF0FD6}" presName="iconBgRect" presStyleLbl="bgShp" presStyleIdx="0" presStyleCnt="2"/>
      <dgm:spPr/>
    </dgm:pt>
    <dgm:pt modelId="{7B25B2FB-C4F8-47C7-A5EC-F22931CB36B0}" type="pres">
      <dgm:prSet presAssocID="{0E758617-A1A0-42A2-91E5-241A3CAF0FD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4CA01CB0-6FC3-4915-BF11-234F64341E74}" type="pres">
      <dgm:prSet presAssocID="{0E758617-A1A0-42A2-91E5-241A3CAF0FD6}" presName="spaceRect" presStyleCnt="0"/>
      <dgm:spPr/>
    </dgm:pt>
    <dgm:pt modelId="{32869EE2-9AE4-42DA-A192-E6865C094D91}" type="pres">
      <dgm:prSet presAssocID="{0E758617-A1A0-42A2-91E5-241A3CAF0FD6}" presName="textRect" presStyleLbl="revTx" presStyleIdx="0" presStyleCnt="2">
        <dgm:presLayoutVars>
          <dgm:chMax val="1"/>
          <dgm:chPref val="1"/>
        </dgm:presLayoutVars>
      </dgm:prSet>
      <dgm:spPr/>
    </dgm:pt>
    <dgm:pt modelId="{32ED5D74-F29A-4CE9-8707-2365EA86B740}" type="pres">
      <dgm:prSet presAssocID="{ADE33D86-CA26-4BC5-8E1B-7E2D4AF72F7E}" presName="sibTrans" presStyleCnt="0"/>
      <dgm:spPr/>
    </dgm:pt>
    <dgm:pt modelId="{DAC01039-25EA-452B-8AF2-D453A5710104}" type="pres">
      <dgm:prSet presAssocID="{768C673D-99DD-4B0E-80B9-910896EE0DB8}" presName="compNode" presStyleCnt="0"/>
      <dgm:spPr/>
    </dgm:pt>
    <dgm:pt modelId="{CF6CB364-66A8-4AF2-8A84-27CA10C51B81}" type="pres">
      <dgm:prSet presAssocID="{768C673D-99DD-4B0E-80B9-910896EE0DB8}" presName="iconBgRect" presStyleLbl="bgShp" presStyleIdx="1" presStyleCnt="2"/>
      <dgm:spPr/>
    </dgm:pt>
    <dgm:pt modelId="{A16E41CA-A686-459B-AC68-CD3C24434289}" type="pres">
      <dgm:prSet presAssocID="{768C673D-99DD-4B0E-80B9-910896EE0DB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3214F27B-9B6C-4095-93E4-A653D509E8BC}" type="pres">
      <dgm:prSet presAssocID="{768C673D-99DD-4B0E-80B9-910896EE0DB8}" presName="spaceRect" presStyleCnt="0"/>
      <dgm:spPr/>
    </dgm:pt>
    <dgm:pt modelId="{A3719C11-6EF0-4F4C-AAA9-BA06374E2CD9}" type="pres">
      <dgm:prSet presAssocID="{768C673D-99DD-4B0E-80B9-910896EE0DB8}" presName="textRect" presStyleLbl="revTx" presStyleIdx="1" presStyleCnt="2">
        <dgm:presLayoutVars>
          <dgm:chMax val="1"/>
          <dgm:chPref val="1"/>
        </dgm:presLayoutVars>
      </dgm:prSet>
      <dgm:spPr/>
    </dgm:pt>
  </dgm:ptLst>
  <dgm:cxnLst>
    <dgm:cxn modelId="{A3F95E2F-31FE-465F-AB47-B360330DB44B}" srcId="{AC85E8E1-902B-4E5A-8C2D-E7F5BB5B64A7}" destId="{0E758617-A1A0-42A2-91E5-241A3CAF0FD6}" srcOrd="0" destOrd="0" parTransId="{D072A074-F6BD-490F-B00C-CE4D8A043A41}" sibTransId="{ADE33D86-CA26-4BC5-8E1B-7E2D4AF72F7E}"/>
    <dgm:cxn modelId="{F82DFECD-3643-43C2-B6FB-21A84D4716D1}" type="presOf" srcId="{AC85E8E1-902B-4E5A-8C2D-E7F5BB5B64A7}" destId="{2AFF03E7-F1B8-4C30-8DE5-9BB66AAE8D0B}" srcOrd="0" destOrd="0" presId="urn:microsoft.com/office/officeart/2018/5/layout/IconCircleLabelList"/>
    <dgm:cxn modelId="{C86B79EC-F25B-477E-B405-56E570B1655B}" type="presOf" srcId="{768C673D-99DD-4B0E-80B9-910896EE0DB8}" destId="{A3719C11-6EF0-4F4C-AAA9-BA06374E2CD9}" srcOrd="0" destOrd="0" presId="urn:microsoft.com/office/officeart/2018/5/layout/IconCircleLabelList"/>
    <dgm:cxn modelId="{D67273F9-8266-4199-AFE7-DE83E3012DD3}" srcId="{AC85E8E1-902B-4E5A-8C2D-E7F5BB5B64A7}" destId="{768C673D-99DD-4B0E-80B9-910896EE0DB8}" srcOrd="1" destOrd="0" parTransId="{79654D02-FD45-4B2E-8CEA-D13F70FAE502}" sibTransId="{A724459E-B3B3-4D17-A444-955DF8DE4E41}"/>
    <dgm:cxn modelId="{EB0EFDFE-39BC-4366-A544-24A97ABA057D}" type="presOf" srcId="{0E758617-A1A0-42A2-91E5-241A3CAF0FD6}" destId="{32869EE2-9AE4-42DA-A192-E6865C094D91}" srcOrd="0" destOrd="0" presId="urn:microsoft.com/office/officeart/2018/5/layout/IconCircleLabelList"/>
    <dgm:cxn modelId="{E6E9D6C3-1969-4A63-83A6-30FA55EB0507}" type="presParOf" srcId="{2AFF03E7-F1B8-4C30-8DE5-9BB66AAE8D0B}" destId="{26909CAA-4F0F-4953-B761-295F3BBD53A2}" srcOrd="0" destOrd="0" presId="urn:microsoft.com/office/officeart/2018/5/layout/IconCircleLabelList"/>
    <dgm:cxn modelId="{884F9D01-3FE9-4C4D-8899-9A7FE463834A}" type="presParOf" srcId="{26909CAA-4F0F-4953-B761-295F3BBD53A2}" destId="{F0F372A4-74DE-46CB-A57C-80A0D0729A6C}" srcOrd="0" destOrd="0" presId="urn:microsoft.com/office/officeart/2018/5/layout/IconCircleLabelList"/>
    <dgm:cxn modelId="{D840D0ED-634C-48B4-BF91-C4D4B2F02FE3}" type="presParOf" srcId="{26909CAA-4F0F-4953-B761-295F3BBD53A2}" destId="{7B25B2FB-C4F8-47C7-A5EC-F22931CB36B0}" srcOrd="1" destOrd="0" presId="urn:microsoft.com/office/officeart/2018/5/layout/IconCircleLabelList"/>
    <dgm:cxn modelId="{B27C61DC-0DE6-42F6-94A4-0DA85C25E240}" type="presParOf" srcId="{26909CAA-4F0F-4953-B761-295F3BBD53A2}" destId="{4CA01CB0-6FC3-4915-BF11-234F64341E74}" srcOrd="2" destOrd="0" presId="urn:microsoft.com/office/officeart/2018/5/layout/IconCircleLabelList"/>
    <dgm:cxn modelId="{A4A8DE15-7A3A-44EC-AE6C-CFCC022803CC}" type="presParOf" srcId="{26909CAA-4F0F-4953-B761-295F3BBD53A2}" destId="{32869EE2-9AE4-42DA-A192-E6865C094D91}" srcOrd="3" destOrd="0" presId="urn:microsoft.com/office/officeart/2018/5/layout/IconCircleLabelList"/>
    <dgm:cxn modelId="{148006E7-9E26-4C5D-B0B3-F468269D477C}" type="presParOf" srcId="{2AFF03E7-F1B8-4C30-8DE5-9BB66AAE8D0B}" destId="{32ED5D74-F29A-4CE9-8707-2365EA86B740}" srcOrd="1" destOrd="0" presId="urn:microsoft.com/office/officeart/2018/5/layout/IconCircleLabelList"/>
    <dgm:cxn modelId="{433EADDC-064E-49BF-B855-0EF18C14EE39}" type="presParOf" srcId="{2AFF03E7-F1B8-4C30-8DE5-9BB66AAE8D0B}" destId="{DAC01039-25EA-452B-8AF2-D453A5710104}" srcOrd="2" destOrd="0" presId="urn:microsoft.com/office/officeart/2018/5/layout/IconCircleLabelList"/>
    <dgm:cxn modelId="{F81D0507-CD7A-47FA-9DDA-C4CEB5F45C23}" type="presParOf" srcId="{DAC01039-25EA-452B-8AF2-D453A5710104}" destId="{CF6CB364-66A8-4AF2-8A84-27CA10C51B81}" srcOrd="0" destOrd="0" presId="urn:microsoft.com/office/officeart/2018/5/layout/IconCircleLabelList"/>
    <dgm:cxn modelId="{A4C76D4D-852C-402B-8B5F-A9D4CF9A9E5B}" type="presParOf" srcId="{DAC01039-25EA-452B-8AF2-D453A5710104}" destId="{A16E41CA-A686-459B-AC68-CD3C24434289}" srcOrd="1" destOrd="0" presId="urn:microsoft.com/office/officeart/2018/5/layout/IconCircleLabelList"/>
    <dgm:cxn modelId="{EBA4E592-B359-4818-8201-ED861EAD029C}" type="presParOf" srcId="{DAC01039-25EA-452B-8AF2-D453A5710104}" destId="{3214F27B-9B6C-4095-93E4-A653D509E8BC}" srcOrd="2" destOrd="0" presId="urn:microsoft.com/office/officeart/2018/5/layout/IconCircleLabelList"/>
    <dgm:cxn modelId="{483BD2C8-1F76-4400-874E-2820AF1068E8}" type="presParOf" srcId="{DAC01039-25EA-452B-8AF2-D453A5710104}" destId="{A3719C11-6EF0-4F4C-AAA9-BA06374E2CD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524DAF-B04A-418A-B45F-30682F13C07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EA2782-7C9F-42E7-8873-05DD2DF7DE63}">
      <dgm:prSet/>
      <dgm:spPr/>
      <dgm:t>
        <a:bodyPr/>
        <a:lstStyle/>
        <a:p>
          <a:r>
            <a:rPr lang="en-US" b="0" i="0"/>
            <a:t>Natural Gas is the most volatile commodity in this group, making it a higher-risk, higher-reward asset. Investors or traders dealing with energy commodities should consider this volatility profile when making portfolio decisions.</a:t>
          </a:r>
          <a:endParaRPr lang="en-US"/>
        </a:p>
      </dgm:t>
    </dgm:pt>
    <dgm:pt modelId="{EC398B32-A113-4AAE-9CCE-214CDADDE6C1}" type="parTrans" cxnId="{537675EF-9C61-468C-B87D-CE60D0BD877B}">
      <dgm:prSet/>
      <dgm:spPr/>
      <dgm:t>
        <a:bodyPr/>
        <a:lstStyle/>
        <a:p>
          <a:endParaRPr lang="en-US"/>
        </a:p>
      </dgm:t>
    </dgm:pt>
    <dgm:pt modelId="{1AD7EF8C-9E22-4B2D-9828-4AF733CEC510}" type="sibTrans" cxnId="{537675EF-9C61-468C-B87D-CE60D0BD877B}">
      <dgm:prSet/>
      <dgm:spPr/>
      <dgm:t>
        <a:bodyPr/>
        <a:lstStyle/>
        <a:p>
          <a:endParaRPr lang="en-US"/>
        </a:p>
      </dgm:t>
    </dgm:pt>
    <dgm:pt modelId="{F5B975F9-7F13-4432-8956-9D728A053DA9}">
      <dgm:prSet/>
      <dgm:spPr/>
      <dgm:t>
        <a:bodyPr/>
        <a:lstStyle/>
        <a:p>
          <a:r>
            <a:rPr lang="en-US" b="0" i="0"/>
            <a:t>Some energy commodities, particularly Natural Gas and RBOB Gasoline, display clear seasonal volatility patterns, while others remain more stable across the year. These trends highlight the importance of seasonal factors such as weather conditions and consumer behavior in shaping market dynamics.</a:t>
          </a:r>
          <a:endParaRPr lang="en-US"/>
        </a:p>
      </dgm:t>
    </dgm:pt>
    <dgm:pt modelId="{4CB59E21-80CF-4087-ADE1-9526605AD72C}" type="parTrans" cxnId="{BAE6887B-21F0-4A34-A4D2-14311802DB1C}">
      <dgm:prSet/>
      <dgm:spPr/>
      <dgm:t>
        <a:bodyPr/>
        <a:lstStyle/>
        <a:p>
          <a:endParaRPr lang="en-US"/>
        </a:p>
      </dgm:t>
    </dgm:pt>
    <dgm:pt modelId="{7018BE73-B982-4BCE-892C-24DF1525978E}" type="sibTrans" cxnId="{BAE6887B-21F0-4A34-A4D2-14311802DB1C}">
      <dgm:prSet/>
      <dgm:spPr/>
      <dgm:t>
        <a:bodyPr/>
        <a:lstStyle/>
        <a:p>
          <a:endParaRPr lang="en-US"/>
        </a:p>
      </dgm:t>
    </dgm:pt>
    <dgm:pt modelId="{DB6CA584-C3F2-4FDB-AE98-82D002DF6DC0}" type="pres">
      <dgm:prSet presAssocID="{35524DAF-B04A-418A-B45F-30682F13C07C}" presName="root" presStyleCnt="0">
        <dgm:presLayoutVars>
          <dgm:dir/>
          <dgm:resizeHandles val="exact"/>
        </dgm:presLayoutVars>
      </dgm:prSet>
      <dgm:spPr/>
    </dgm:pt>
    <dgm:pt modelId="{EC0A4B8C-EC76-4ACB-A047-25ECBF878DC5}" type="pres">
      <dgm:prSet presAssocID="{68EA2782-7C9F-42E7-8873-05DD2DF7DE63}" presName="compNode" presStyleCnt="0"/>
      <dgm:spPr/>
    </dgm:pt>
    <dgm:pt modelId="{F2B8B4ED-466B-4C3B-A8BB-EC0DE8218C32}" type="pres">
      <dgm:prSet presAssocID="{68EA2782-7C9F-42E7-8873-05DD2DF7DE63}" presName="bgRect" presStyleLbl="bgShp" presStyleIdx="0" presStyleCnt="2"/>
      <dgm:spPr/>
    </dgm:pt>
    <dgm:pt modelId="{86A2A6BA-2964-44A9-92AD-1E628B9B76ED}" type="pres">
      <dgm:prSet presAssocID="{68EA2782-7C9F-42E7-8873-05DD2DF7DE6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36391E72-AB9B-4F4D-88B5-A9C71EF28700}" type="pres">
      <dgm:prSet presAssocID="{68EA2782-7C9F-42E7-8873-05DD2DF7DE63}" presName="spaceRect" presStyleCnt="0"/>
      <dgm:spPr/>
    </dgm:pt>
    <dgm:pt modelId="{5B15AB35-6922-4FF9-AE28-206A38FBD413}" type="pres">
      <dgm:prSet presAssocID="{68EA2782-7C9F-42E7-8873-05DD2DF7DE63}" presName="parTx" presStyleLbl="revTx" presStyleIdx="0" presStyleCnt="2">
        <dgm:presLayoutVars>
          <dgm:chMax val="0"/>
          <dgm:chPref val="0"/>
        </dgm:presLayoutVars>
      </dgm:prSet>
      <dgm:spPr/>
    </dgm:pt>
    <dgm:pt modelId="{9C8EA805-33F3-4C62-990F-7E0147607C5A}" type="pres">
      <dgm:prSet presAssocID="{1AD7EF8C-9E22-4B2D-9828-4AF733CEC510}" presName="sibTrans" presStyleCnt="0"/>
      <dgm:spPr/>
    </dgm:pt>
    <dgm:pt modelId="{576C22DC-0617-46C5-BFB7-BDAAD60AFB9B}" type="pres">
      <dgm:prSet presAssocID="{F5B975F9-7F13-4432-8956-9D728A053DA9}" presName="compNode" presStyleCnt="0"/>
      <dgm:spPr/>
    </dgm:pt>
    <dgm:pt modelId="{FB5D46CE-D460-468D-9871-1307C9033C86}" type="pres">
      <dgm:prSet presAssocID="{F5B975F9-7F13-4432-8956-9D728A053DA9}" presName="bgRect" presStyleLbl="bgShp" presStyleIdx="1" presStyleCnt="2"/>
      <dgm:spPr/>
    </dgm:pt>
    <dgm:pt modelId="{551DE662-804F-4410-987B-8D6BB990461D}" type="pres">
      <dgm:prSet presAssocID="{F5B975F9-7F13-4432-8956-9D728A053DA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rmometer"/>
        </a:ext>
      </dgm:extLst>
    </dgm:pt>
    <dgm:pt modelId="{293EC017-06C2-4976-B7FC-09BB8E13B6CC}" type="pres">
      <dgm:prSet presAssocID="{F5B975F9-7F13-4432-8956-9D728A053DA9}" presName="spaceRect" presStyleCnt="0"/>
      <dgm:spPr/>
    </dgm:pt>
    <dgm:pt modelId="{8C168559-B9FE-41A9-A404-EB301E162EE6}" type="pres">
      <dgm:prSet presAssocID="{F5B975F9-7F13-4432-8956-9D728A053DA9}" presName="parTx" presStyleLbl="revTx" presStyleIdx="1" presStyleCnt="2">
        <dgm:presLayoutVars>
          <dgm:chMax val="0"/>
          <dgm:chPref val="0"/>
        </dgm:presLayoutVars>
      </dgm:prSet>
      <dgm:spPr/>
    </dgm:pt>
  </dgm:ptLst>
  <dgm:cxnLst>
    <dgm:cxn modelId="{E3DE6D0F-E284-40A6-9D4B-28293FBCB382}" type="presOf" srcId="{F5B975F9-7F13-4432-8956-9D728A053DA9}" destId="{8C168559-B9FE-41A9-A404-EB301E162EE6}" srcOrd="0" destOrd="0" presId="urn:microsoft.com/office/officeart/2018/2/layout/IconVerticalSolidList"/>
    <dgm:cxn modelId="{82662534-B70B-4197-9169-B7D3A2FBFB41}" type="presOf" srcId="{68EA2782-7C9F-42E7-8873-05DD2DF7DE63}" destId="{5B15AB35-6922-4FF9-AE28-206A38FBD413}" srcOrd="0" destOrd="0" presId="urn:microsoft.com/office/officeart/2018/2/layout/IconVerticalSolidList"/>
    <dgm:cxn modelId="{6BA2063D-AB42-4A02-B9E0-183A0E2D82C0}" type="presOf" srcId="{35524DAF-B04A-418A-B45F-30682F13C07C}" destId="{DB6CA584-C3F2-4FDB-AE98-82D002DF6DC0}" srcOrd="0" destOrd="0" presId="urn:microsoft.com/office/officeart/2018/2/layout/IconVerticalSolidList"/>
    <dgm:cxn modelId="{BAE6887B-21F0-4A34-A4D2-14311802DB1C}" srcId="{35524DAF-B04A-418A-B45F-30682F13C07C}" destId="{F5B975F9-7F13-4432-8956-9D728A053DA9}" srcOrd="1" destOrd="0" parTransId="{4CB59E21-80CF-4087-ADE1-9526605AD72C}" sibTransId="{7018BE73-B982-4BCE-892C-24DF1525978E}"/>
    <dgm:cxn modelId="{537675EF-9C61-468C-B87D-CE60D0BD877B}" srcId="{35524DAF-B04A-418A-B45F-30682F13C07C}" destId="{68EA2782-7C9F-42E7-8873-05DD2DF7DE63}" srcOrd="0" destOrd="0" parTransId="{EC398B32-A113-4AAE-9CCE-214CDADDE6C1}" sibTransId="{1AD7EF8C-9E22-4B2D-9828-4AF733CEC510}"/>
    <dgm:cxn modelId="{3BBE8F53-25D1-4796-B36D-48A4AF98FC72}" type="presParOf" srcId="{DB6CA584-C3F2-4FDB-AE98-82D002DF6DC0}" destId="{EC0A4B8C-EC76-4ACB-A047-25ECBF878DC5}" srcOrd="0" destOrd="0" presId="urn:microsoft.com/office/officeart/2018/2/layout/IconVerticalSolidList"/>
    <dgm:cxn modelId="{126B6721-D053-4C01-A8D9-21C52F624F95}" type="presParOf" srcId="{EC0A4B8C-EC76-4ACB-A047-25ECBF878DC5}" destId="{F2B8B4ED-466B-4C3B-A8BB-EC0DE8218C32}" srcOrd="0" destOrd="0" presId="urn:microsoft.com/office/officeart/2018/2/layout/IconVerticalSolidList"/>
    <dgm:cxn modelId="{58833EB4-1268-45AB-B922-F22793351144}" type="presParOf" srcId="{EC0A4B8C-EC76-4ACB-A047-25ECBF878DC5}" destId="{86A2A6BA-2964-44A9-92AD-1E628B9B76ED}" srcOrd="1" destOrd="0" presId="urn:microsoft.com/office/officeart/2018/2/layout/IconVerticalSolidList"/>
    <dgm:cxn modelId="{4C2615E6-6596-4E70-9615-E6407E6B8D38}" type="presParOf" srcId="{EC0A4B8C-EC76-4ACB-A047-25ECBF878DC5}" destId="{36391E72-AB9B-4F4D-88B5-A9C71EF28700}" srcOrd="2" destOrd="0" presId="urn:microsoft.com/office/officeart/2018/2/layout/IconVerticalSolidList"/>
    <dgm:cxn modelId="{AE45FC54-E929-4C8D-9AEC-6C25B25E5A24}" type="presParOf" srcId="{EC0A4B8C-EC76-4ACB-A047-25ECBF878DC5}" destId="{5B15AB35-6922-4FF9-AE28-206A38FBD413}" srcOrd="3" destOrd="0" presId="urn:microsoft.com/office/officeart/2018/2/layout/IconVerticalSolidList"/>
    <dgm:cxn modelId="{32510DA6-4A16-4C74-988D-069A405985B1}" type="presParOf" srcId="{DB6CA584-C3F2-4FDB-AE98-82D002DF6DC0}" destId="{9C8EA805-33F3-4C62-990F-7E0147607C5A}" srcOrd="1" destOrd="0" presId="urn:microsoft.com/office/officeart/2018/2/layout/IconVerticalSolidList"/>
    <dgm:cxn modelId="{BFFC0967-3E1F-45B1-9A8A-AB219FA76B0A}" type="presParOf" srcId="{DB6CA584-C3F2-4FDB-AE98-82D002DF6DC0}" destId="{576C22DC-0617-46C5-BFB7-BDAAD60AFB9B}" srcOrd="2" destOrd="0" presId="urn:microsoft.com/office/officeart/2018/2/layout/IconVerticalSolidList"/>
    <dgm:cxn modelId="{ABE5D75C-1065-4D5A-95FE-5CC6CCC3A30E}" type="presParOf" srcId="{576C22DC-0617-46C5-BFB7-BDAAD60AFB9B}" destId="{FB5D46CE-D460-468D-9871-1307C9033C86}" srcOrd="0" destOrd="0" presId="urn:microsoft.com/office/officeart/2018/2/layout/IconVerticalSolidList"/>
    <dgm:cxn modelId="{42AED721-5E7D-47F6-983E-076E680F5EB5}" type="presParOf" srcId="{576C22DC-0617-46C5-BFB7-BDAAD60AFB9B}" destId="{551DE662-804F-4410-987B-8D6BB990461D}" srcOrd="1" destOrd="0" presId="urn:microsoft.com/office/officeart/2018/2/layout/IconVerticalSolidList"/>
    <dgm:cxn modelId="{9B283FA4-C8E6-40CE-827D-EC577F7EF7B0}" type="presParOf" srcId="{576C22DC-0617-46C5-BFB7-BDAAD60AFB9B}" destId="{293EC017-06C2-4976-B7FC-09BB8E13B6CC}" srcOrd="2" destOrd="0" presId="urn:microsoft.com/office/officeart/2018/2/layout/IconVerticalSolidList"/>
    <dgm:cxn modelId="{317182B0-776B-44DE-BAE3-7620C3D65562}" type="presParOf" srcId="{576C22DC-0617-46C5-BFB7-BDAAD60AFB9B}" destId="{8C168559-B9FE-41A9-A404-EB301E162EE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652E0-93E7-4646-BAA8-5DC8D2772F9A}">
      <dsp:nvSpPr>
        <dsp:cNvPr id="0" name=""/>
        <dsp:cNvSpPr/>
      </dsp:nvSpPr>
      <dsp:spPr>
        <a:xfrm>
          <a:off x="1903068" y="367127"/>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DDC29-3A3A-42C2-98C6-03613130BD24}">
      <dsp:nvSpPr>
        <dsp:cNvPr id="0" name=""/>
        <dsp:cNvSpPr/>
      </dsp:nvSpPr>
      <dsp:spPr>
        <a:xfrm>
          <a:off x="2371068" y="83512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1CA6BA-2BB4-4B65-9EEF-79A13A50B1DD}">
      <dsp:nvSpPr>
        <dsp:cNvPr id="0" name=""/>
        <dsp:cNvSpPr/>
      </dsp:nvSpPr>
      <dsp:spPr>
        <a:xfrm>
          <a:off x="1201068" y="324712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dirty="0"/>
            <a:t>How correlated are the prices of the commodities?</a:t>
          </a:r>
          <a:endParaRPr lang="en-US" sz="1700" kern="1200" dirty="0"/>
        </a:p>
      </dsp:txBody>
      <dsp:txXfrm>
        <a:off x="1201068" y="3247128"/>
        <a:ext cx="3600000" cy="720000"/>
      </dsp:txXfrm>
    </dsp:sp>
    <dsp:sp modelId="{99D74FB3-A1FC-431D-99B1-52540FB47319}">
      <dsp:nvSpPr>
        <dsp:cNvPr id="0" name=""/>
        <dsp:cNvSpPr/>
      </dsp:nvSpPr>
      <dsp:spPr>
        <a:xfrm>
          <a:off x="6133068" y="367127"/>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538E10-8EBC-47A8-99E7-9144B501382F}">
      <dsp:nvSpPr>
        <dsp:cNvPr id="0" name=""/>
        <dsp:cNvSpPr/>
      </dsp:nvSpPr>
      <dsp:spPr>
        <a:xfrm>
          <a:off x="6601068" y="83512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D50E0-10D8-44FD-95E7-87474D6662DE}">
      <dsp:nvSpPr>
        <dsp:cNvPr id="0" name=""/>
        <dsp:cNvSpPr/>
      </dsp:nvSpPr>
      <dsp:spPr>
        <a:xfrm>
          <a:off x="5431068" y="324712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Are trading volumes across different commodities correlated?</a:t>
          </a:r>
          <a:endParaRPr lang="en-US" sz="1700" kern="1200"/>
        </a:p>
      </dsp:txBody>
      <dsp:txXfrm>
        <a:off x="5431068" y="3247128"/>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8D454-285E-477B-9274-4E3F21F5ABA3}">
      <dsp:nvSpPr>
        <dsp:cNvPr id="0" name=""/>
        <dsp:cNvSpPr/>
      </dsp:nvSpPr>
      <dsp:spPr>
        <a:xfrm>
          <a:off x="0" y="422135"/>
          <a:ext cx="10515600" cy="15932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A5CF4E-C8FF-4D7F-81D6-6BC3AA2BCB22}">
      <dsp:nvSpPr>
        <dsp:cNvPr id="0" name=""/>
        <dsp:cNvSpPr/>
      </dsp:nvSpPr>
      <dsp:spPr>
        <a:xfrm>
          <a:off x="481948" y="780609"/>
          <a:ext cx="876270" cy="8762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DBF4C3-F5BD-491D-84DB-751972992622}">
      <dsp:nvSpPr>
        <dsp:cNvPr id="0" name=""/>
        <dsp:cNvSpPr/>
      </dsp:nvSpPr>
      <dsp:spPr>
        <a:xfrm>
          <a:off x="1840168" y="422135"/>
          <a:ext cx="8675431" cy="1593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16" tIns="168616" rIns="168616" bIns="168616" numCol="1" spcCol="1270" anchor="ctr" anchorCtr="0">
          <a:noAutofit/>
        </a:bodyPr>
        <a:lstStyle/>
        <a:p>
          <a:pPr marL="0" lvl="0" indent="0" algn="l" defTabSz="977900">
            <a:lnSpc>
              <a:spcPct val="90000"/>
            </a:lnSpc>
            <a:spcBef>
              <a:spcPct val="0"/>
            </a:spcBef>
            <a:spcAft>
              <a:spcPct val="35000"/>
            </a:spcAft>
            <a:buNone/>
          </a:pPr>
          <a:r>
            <a:rPr lang="en-US" sz="2200" b="0" i="0" kern="1200" dirty="0"/>
            <a:t>Natural Gas appears to behave independently from the other commodities in terms of price movements. For investors, this means that adding Natural Gas to an energy-focused portfolio could help reduce risk through diversification.</a:t>
          </a:r>
          <a:endParaRPr lang="en-US" sz="2200" kern="1200" dirty="0"/>
        </a:p>
      </dsp:txBody>
      <dsp:txXfrm>
        <a:off x="1840168" y="422135"/>
        <a:ext cx="8675431" cy="1593219"/>
      </dsp:txXfrm>
    </dsp:sp>
    <dsp:sp modelId="{EA31EE69-BA17-48E7-A985-92244FDF8677}">
      <dsp:nvSpPr>
        <dsp:cNvPr id="0" name=""/>
        <dsp:cNvSpPr/>
      </dsp:nvSpPr>
      <dsp:spPr>
        <a:xfrm>
          <a:off x="0" y="2342169"/>
          <a:ext cx="10515600" cy="15932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31E35B-C29D-4C86-8EEE-700211E3E23D}">
      <dsp:nvSpPr>
        <dsp:cNvPr id="0" name=""/>
        <dsp:cNvSpPr/>
      </dsp:nvSpPr>
      <dsp:spPr>
        <a:xfrm>
          <a:off x="481948" y="2700643"/>
          <a:ext cx="876270" cy="8762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387EF5-F61E-4FE4-A0B7-2E2E686E5F62}">
      <dsp:nvSpPr>
        <dsp:cNvPr id="0" name=""/>
        <dsp:cNvSpPr/>
      </dsp:nvSpPr>
      <dsp:spPr>
        <a:xfrm>
          <a:off x="1840168" y="2342169"/>
          <a:ext cx="8675431" cy="1593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16" tIns="168616" rIns="168616" bIns="168616" numCol="1" spcCol="1270" anchor="ctr" anchorCtr="0">
          <a:noAutofit/>
        </a:bodyPr>
        <a:lstStyle/>
        <a:p>
          <a:pPr marL="0" lvl="0" indent="0" algn="l" defTabSz="977900">
            <a:lnSpc>
              <a:spcPct val="90000"/>
            </a:lnSpc>
            <a:spcBef>
              <a:spcPct val="0"/>
            </a:spcBef>
            <a:spcAft>
              <a:spcPct val="35000"/>
            </a:spcAft>
            <a:buNone/>
          </a:pPr>
          <a:r>
            <a:rPr lang="en-US" sz="2200" b="0" i="0" kern="1200"/>
            <a:t>Some commodities show closely linked trading volumes due to shared demand patterns, while others, like Brent Crude, follow their own trading behavior. This highlights the diversity in how energy commodities are traded in the market.</a:t>
          </a:r>
          <a:endParaRPr lang="en-US" sz="2200" kern="1200"/>
        </a:p>
      </dsp:txBody>
      <dsp:txXfrm>
        <a:off x="1840168" y="2342169"/>
        <a:ext cx="8675431" cy="15932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372A4-74DE-46CB-A57C-80A0D0729A6C}">
      <dsp:nvSpPr>
        <dsp:cNvPr id="0" name=""/>
        <dsp:cNvSpPr/>
      </dsp:nvSpPr>
      <dsp:spPr>
        <a:xfrm>
          <a:off x="2044800" y="174437"/>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5B2FB-C4F8-47C7-A5EC-F22931CB36B0}">
      <dsp:nvSpPr>
        <dsp:cNvPr id="0" name=""/>
        <dsp:cNvSpPr/>
      </dsp:nvSpPr>
      <dsp:spPr>
        <a:xfrm>
          <a:off x="2512800" y="6424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869EE2-9AE4-42DA-A192-E6865C094D91}">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Which commodities exhibit the highest price volatility over time?</a:t>
          </a:r>
        </a:p>
      </dsp:txBody>
      <dsp:txXfrm>
        <a:off x="1342800" y="3054438"/>
        <a:ext cx="3600000" cy="720000"/>
      </dsp:txXfrm>
    </dsp:sp>
    <dsp:sp modelId="{CF6CB364-66A8-4AF2-8A84-27CA10C51B81}">
      <dsp:nvSpPr>
        <dsp:cNvPr id="0" name=""/>
        <dsp:cNvSpPr/>
      </dsp:nvSpPr>
      <dsp:spPr>
        <a:xfrm>
          <a:off x="6274800" y="174437"/>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6E41CA-A686-459B-AC68-CD3C24434289}">
      <dsp:nvSpPr>
        <dsp:cNvPr id="0" name=""/>
        <dsp:cNvSpPr/>
      </dsp:nvSpPr>
      <dsp:spPr>
        <a:xfrm>
          <a:off x="6742800" y="6424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719C11-6EF0-4F4C-AAA9-BA06374E2CD9}">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dirty="0"/>
            <a:t>Are there consistent periods of high or low volatility throughout the year for specific commodities?</a:t>
          </a:r>
          <a:endParaRPr lang="en-US" sz="1500" kern="1200" dirty="0"/>
        </a:p>
      </dsp:txBody>
      <dsp:txXfrm>
        <a:off x="5572800" y="3054438"/>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8B4ED-466B-4C3B-A8BB-EC0DE8218C32}">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A2A6BA-2964-44A9-92AD-1E628B9B76ED}">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15AB35-6922-4FF9-AE28-206A38FBD413}">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b="0" i="0" kern="1200"/>
            <a:t>Natural Gas is the most volatile commodity in this group, making it a higher-risk, higher-reward asset. Investors or traders dealing with energy commodities should consider this volatility profile when making portfolio decisions.</a:t>
          </a:r>
          <a:endParaRPr lang="en-US" sz="1800" kern="1200"/>
        </a:p>
      </dsp:txBody>
      <dsp:txXfrm>
        <a:off x="1509882" y="708097"/>
        <a:ext cx="9005717" cy="1307257"/>
      </dsp:txXfrm>
    </dsp:sp>
    <dsp:sp modelId="{FB5D46CE-D460-468D-9871-1307C9033C86}">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1DE662-804F-4410-987B-8D6BB990461D}">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168559-B9FE-41A9-A404-EB301E162EE6}">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800100">
            <a:lnSpc>
              <a:spcPct val="90000"/>
            </a:lnSpc>
            <a:spcBef>
              <a:spcPct val="0"/>
            </a:spcBef>
            <a:spcAft>
              <a:spcPct val="35000"/>
            </a:spcAft>
            <a:buNone/>
          </a:pPr>
          <a:r>
            <a:rPr lang="en-US" sz="1800" b="0" i="0" kern="1200"/>
            <a:t>Some energy commodities, particularly Natural Gas and RBOB Gasoline, display clear seasonal volatility patterns, while others remain more stable across the year. These trends highlight the importance of seasonal factors such as weather conditions and consumer behavior in shaping market dynamics.</a:t>
          </a:r>
          <a:endParaRPr lang="en-US" sz="1800" kern="1200"/>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181A1-161D-48DE-A7CF-CE90440BF9CD}"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CE36DD-994C-45DC-BD30-8E3B6D0622A2}" type="slidenum">
              <a:rPr lang="en-US" smtClean="0"/>
              <a:t>‹#›</a:t>
            </a:fld>
            <a:endParaRPr lang="en-US"/>
          </a:p>
        </p:txBody>
      </p:sp>
    </p:spTree>
    <p:extLst>
      <p:ext uri="{BB962C8B-B14F-4D97-AF65-F5344CB8AC3E}">
        <p14:creationId xmlns:p14="http://schemas.microsoft.com/office/powerpoint/2010/main" val="2231226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E36DD-994C-45DC-BD30-8E3B6D0622A2}" type="slidenum">
              <a:rPr lang="en-US" smtClean="0"/>
              <a:t>2</a:t>
            </a:fld>
            <a:endParaRPr lang="en-US"/>
          </a:p>
        </p:txBody>
      </p:sp>
    </p:spTree>
    <p:extLst>
      <p:ext uri="{BB962C8B-B14F-4D97-AF65-F5344CB8AC3E}">
        <p14:creationId xmlns:p14="http://schemas.microsoft.com/office/powerpoint/2010/main" val="276862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E36DD-994C-45DC-BD30-8E3B6D0622A2}" type="slidenum">
              <a:rPr lang="en-US" smtClean="0"/>
              <a:t>3</a:t>
            </a:fld>
            <a:endParaRPr lang="en-US"/>
          </a:p>
        </p:txBody>
      </p:sp>
    </p:spTree>
    <p:extLst>
      <p:ext uri="{BB962C8B-B14F-4D97-AF65-F5344CB8AC3E}">
        <p14:creationId xmlns:p14="http://schemas.microsoft.com/office/powerpoint/2010/main" val="2504841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E36DD-994C-45DC-BD30-8E3B6D0622A2}" type="slidenum">
              <a:rPr lang="en-US" smtClean="0"/>
              <a:t>5</a:t>
            </a:fld>
            <a:endParaRPr lang="en-US"/>
          </a:p>
        </p:txBody>
      </p:sp>
    </p:spTree>
    <p:extLst>
      <p:ext uri="{BB962C8B-B14F-4D97-AF65-F5344CB8AC3E}">
        <p14:creationId xmlns:p14="http://schemas.microsoft.com/office/powerpoint/2010/main" val="342845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CE36DD-994C-45DC-BD30-8E3B6D0622A2}" type="slidenum">
              <a:rPr lang="en-US" smtClean="0"/>
              <a:t>8</a:t>
            </a:fld>
            <a:endParaRPr lang="en-US"/>
          </a:p>
        </p:txBody>
      </p:sp>
    </p:spTree>
    <p:extLst>
      <p:ext uri="{BB962C8B-B14F-4D97-AF65-F5344CB8AC3E}">
        <p14:creationId xmlns:p14="http://schemas.microsoft.com/office/powerpoint/2010/main" val="2033559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9119C-73DB-369F-7E09-F2B78AE095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82B68-5C79-ABB1-B166-F3D6D976AF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110E9C-EF08-44C5-A9D8-4336685BE5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DC59C3-4C56-AEC6-1CE7-E66DCD0BE4A7}"/>
              </a:ext>
            </a:extLst>
          </p:cNvPr>
          <p:cNvSpPr>
            <a:spLocks noGrp="1"/>
          </p:cNvSpPr>
          <p:nvPr>
            <p:ph type="sldNum" sz="quarter" idx="5"/>
          </p:nvPr>
        </p:nvSpPr>
        <p:spPr/>
        <p:txBody>
          <a:bodyPr/>
          <a:lstStyle/>
          <a:p>
            <a:fld id="{7CCE36DD-994C-45DC-BD30-8E3B6D0622A2}" type="slidenum">
              <a:rPr lang="en-US" smtClean="0"/>
              <a:t>9</a:t>
            </a:fld>
            <a:endParaRPr lang="en-US"/>
          </a:p>
        </p:txBody>
      </p:sp>
    </p:spTree>
    <p:extLst>
      <p:ext uri="{BB962C8B-B14F-4D97-AF65-F5344CB8AC3E}">
        <p14:creationId xmlns:p14="http://schemas.microsoft.com/office/powerpoint/2010/main" val="157395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7E2C-9977-6C3A-3429-319BEA474F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6C9B05-93EB-2EE4-6CCB-3716225DEE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A9CF1E-A7A2-B5AD-7B1C-DDBF16188371}"/>
              </a:ext>
            </a:extLst>
          </p:cNvPr>
          <p:cNvSpPr>
            <a:spLocks noGrp="1"/>
          </p:cNvSpPr>
          <p:nvPr>
            <p:ph type="dt" sz="half" idx="10"/>
          </p:nvPr>
        </p:nvSpPr>
        <p:spPr/>
        <p:txBody>
          <a:bodyPr/>
          <a:lstStyle/>
          <a:p>
            <a:fld id="{FA593CD8-5A9A-46A4-85C0-EDBBC5EC5B95}" type="datetimeFigureOut">
              <a:rPr lang="en-US" smtClean="0"/>
              <a:t>5/26/2025</a:t>
            </a:fld>
            <a:endParaRPr lang="en-US"/>
          </a:p>
        </p:txBody>
      </p:sp>
      <p:sp>
        <p:nvSpPr>
          <p:cNvPr id="5" name="Footer Placeholder 4">
            <a:extLst>
              <a:ext uri="{FF2B5EF4-FFF2-40B4-BE49-F238E27FC236}">
                <a16:creationId xmlns:a16="http://schemas.microsoft.com/office/drawing/2014/main" id="{6632E489-BA4A-5EEF-80AD-526696F66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DEEBA-1251-129E-0217-41DFB2761E1A}"/>
              </a:ext>
            </a:extLst>
          </p:cNvPr>
          <p:cNvSpPr>
            <a:spLocks noGrp="1"/>
          </p:cNvSpPr>
          <p:nvPr>
            <p:ph type="sldNum" sz="quarter" idx="12"/>
          </p:nvPr>
        </p:nvSpPr>
        <p:spPr/>
        <p:txBody>
          <a:bodyPr/>
          <a:lstStyle/>
          <a:p>
            <a:fld id="{FE54DAAD-A561-40B9-A9EA-5FE820BE2A31}" type="slidenum">
              <a:rPr lang="en-US" smtClean="0"/>
              <a:t>‹#›</a:t>
            </a:fld>
            <a:endParaRPr lang="en-US"/>
          </a:p>
        </p:txBody>
      </p:sp>
    </p:spTree>
    <p:extLst>
      <p:ext uri="{BB962C8B-B14F-4D97-AF65-F5344CB8AC3E}">
        <p14:creationId xmlns:p14="http://schemas.microsoft.com/office/powerpoint/2010/main" val="179912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3F12-118B-0DA1-D9F2-A78ECC2E7B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97604-5D08-8D9C-A8B6-4A122CA296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407BD-7FD2-DE86-D747-D49D9B360624}"/>
              </a:ext>
            </a:extLst>
          </p:cNvPr>
          <p:cNvSpPr>
            <a:spLocks noGrp="1"/>
          </p:cNvSpPr>
          <p:nvPr>
            <p:ph type="dt" sz="half" idx="10"/>
          </p:nvPr>
        </p:nvSpPr>
        <p:spPr/>
        <p:txBody>
          <a:bodyPr/>
          <a:lstStyle/>
          <a:p>
            <a:fld id="{FA593CD8-5A9A-46A4-85C0-EDBBC5EC5B95}" type="datetimeFigureOut">
              <a:rPr lang="en-US" smtClean="0"/>
              <a:t>5/26/2025</a:t>
            </a:fld>
            <a:endParaRPr lang="en-US"/>
          </a:p>
        </p:txBody>
      </p:sp>
      <p:sp>
        <p:nvSpPr>
          <p:cNvPr id="5" name="Footer Placeholder 4">
            <a:extLst>
              <a:ext uri="{FF2B5EF4-FFF2-40B4-BE49-F238E27FC236}">
                <a16:creationId xmlns:a16="http://schemas.microsoft.com/office/drawing/2014/main" id="{6C8761B4-F302-18A4-C8A3-BC9C8BCE4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5AAC9-6400-E776-E303-DD01D4206513}"/>
              </a:ext>
            </a:extLst>
          </p:cNvPr>
          <p:cNvSpPr>
            <a:spLocks noGrp="1"/>
          </p:cNvSpPr>
          <p:nvPr>
            <p:ph type="sldNum" sz="quarter" idx="12"/>
          </p:nvPr>
        </p:nvSpPr>
        <p:spPr/>
        <p:txBody>
          <a:bodyPr/>
          <a:lstStyle/>
          <a:p>
            <a:fld id="{FE54DAAD-A561-40B9-A9EA-5FE820BE2A31}" type="slidenum">
              <a:rPr lang="en-US" smtClean="0"/>
              <a:t>‹#›</a:t>
            </a:fld>
            <a:endParaRPr lang="en-US"/>
          </a:p>
        </p:txBody>
      </p:sp>
    </p:spTree>
    <p:extLst>
      <p:ext uri="{BB962C8B-B14F-4D97-AF65-F5344CB8AC3E}">
        <p14:creationId xmlns:p14="http://schemas.microsoft.com/office/powerpoint/2010/main" val="369515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B49D8-FF88-0413-68FB-10045EDA2E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0C032A-34F9-C2FD-BD38-BFE9386543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A624B-3A2A-926B-61D5-2CD3F67CCDC8}"/>
              </a:ext>
            </a:extLst>
          </p:cNvPr>
          <p:cNvSpPr>
            <a:spLocks noGrp="1"/>
          </p:cNvSpPr>
          <p:nvPr>
            <p:ph type="dt" sz="half" idx="10"/>
          </p:nvPr>
        </p:nvSpPr>
        <p:spPr/>
        <p:txBody>
          <a:bodyPr/>
          <a:lstStyle/>
          <a:p>
            <a:fld id="{FA593CD8-5A9A-46A4-85C0-EDBBC5EC5B95}" type="datetimeFigureOut">
              <a:rPr lang="en-US" smtClean="0"/>
              <a:t>5/26/2025</a:t>
            </a:fld>
            <a:endParaRPr lang="en-US"/>
          </a:p>
        </p:txBody>
      </p:sp>
      <p:sp>
        <p:nvSpPr>
          <p:cNvPr id="5" name="Footer Placeholder 4">
            <a:extLst>
              <a:ext uri="{FF2B5EF4-FFF2-40B4-BE49-F238E27FC236}">
                <a16:creationId xmlns:a16="http://schemas.microsoft.com/office/drawing/2014/main" id="{45842002-2DB4-DE45-5975-4E9C3B8F6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AACFF-CD77-80B6-62FD-8F975CAFA7FA}"/>
              </a:ext>
            </a:extLst>
          </p:cNvPr>
          <p:cNvSpPr>
            <a:spLocks noGrp="1"/>
          </p:cNvSpPr>
          <p:nvPr>
            <p:ph type="sldNum" sz="quarter" idx="12"/>
          </p:nvPr>
        </p:nvSpPr>
        <p:spPr/>
        <p:txBody>
          <a:bodyPr/>
          <a:lstStyle/>
          <a:p>
            <a:fld id="{FE54DAAD-A561-40B9-A9EA-5FE820BE2A31}" type="slidenum">
              <a:rPr lang="en-US" smtClean="0"/>
              <a:t>‹#›</a:t>
            </a:fld>
            <a:endParaRPr lang="en-US"/>
          </a:p>
        </p:txBody>
      </p:sp>
    </p:spTree>
    <p:extLst>
      <p:ext uri="{BB962C8B-B14F-4D97-AF65-F5344CB8AC3E}">
        <p14:creationId xmlns:p14="http://schemas.microsoft.com/office/powerpoint/2010/main" val="283976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32AD-6A08-4ACD-8CB6-6F747C064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C5B71E-C01F-087B-DC85-34A9C6DC80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C5B10-06EF-919A-F8E8-09505AF355CA}"/>
              </a:ext>
            </a:extLst>
          </p:cNvPr>
          <p:cNvSpPr>
            <a:spLocks noGrp="1"/>
          </p:cNvSpPr>
          <p:nvPr>
            <p:ph type="dt" sz="half" idx="10"/>
          </p:nvPr>
        </p:nvSpPr>
        <p:spPr/>
        <p:txBody>
          <a:bodyPr/>
          <a:lstStyle/>
          <a:p>
            <a:fld id="{FA593CD8-5A9A-46A4-85C0-EDBBC5EC5B95}" type="datetimeFigureOut">
              <a:rPr lang="en-US" smtClean="0"/>
              <a:t>5/26/2025</a:t>
            </a:fld>
            <a:endParaRPr lang="en-US"/>
          </a:p>
        </p:txBody>
      </p:sp>
      <p:sp>
        <p:nvSpPr>
          <p:cNvPr id="5" name="Footer Placeholder 4">
            <a:extLst>
              <a:ext uri="{FF2B5EF4-FFF2-40B4-BE49-F238E27FC236}">
                <a16:creationId xmlns:a16="http://schemas.microsoft.com/office/drawing/2014/main" id="{EDF1998B-BDCC-8C80-9BD0-1216BAF54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5EBF7-100C-20B1-B6ED-32ADA0DF7989}"/>
              </a:ext>
            </a:extLst>
          </p:cNvPr>
          <p:cNvSpPr>
            <a:spLocks noGrp="1"/>
          </p:cNvSpPr>
          <p:nvPr>
            <p:ph type="sldNum" sz="quarter" idx="12"/>
          </p:nvPr>
        </p:nvSpPr>
        <p:spPr/>
        <p:txBody>
          <a:bodyPr/>
          <a:lstStyle/>
          <a:p>
            <a:fld id="{FE54DAAD-A561-40B9-A9EA-5FE820BE2A31}" type="slidenum">
              <a:rPr lang="en-US" smtClean="0"/>
              <a:t>‹#›</a:t>
            </a:fld>
            <a:endParaRPr lang="en-US"/>
          </a:p>
        </p:txBody>
      </p:sp>
    </p:spTree>
    <p:extLst>
      <p:ext uri="{BB962C8B-B14F-4D97-AF65-F5344CB8AC3E}">
        <p14:creationId xmlns:p14="http://schemas.microsoft.com/office/powerpoint/2010/main" val="196534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EE1C-BC76-4570-96C0-87A3F8EA6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FF7AC8-E5BD-D133-6FFE-4BD5484F03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4A5EEC-5E68-6882-987B-781A9211B3B1}"/>
              </a:ext>
            </a:extLst>
          </p:cNvPr>
          <p:cNvSpPr>
            <a:spLocks noGrp="1"/>
          </p:cNvSpPr>
          <p:nvPr>
            <p:ph type="dt" sz="half" idx="10"/>
          </p:nvPr>
        </p:nvSpPr>
        <p:spPr/>
        <p:txBody>
          <a:bodyPr/>
          <a:lstStyle/>
          <a:p>
            <a:fld id="{FA593CD8-5A9A-46A4-85C0-EDBBC5EC5B95}" type="datetimeFigureOut">
              <a:rPr lang="en-US" smtClean="0"/>
              <a:t>5/26/2025</a:t>
            </a:fld>
            <a:endParaRPr lang="en-US"/>
          </a:p>
        </p:txBody>
      </p:sp>
      <p:sp>
        <p:nvSpPr>
          <p:cNvPr id="5" name="Footer Placeholder 4">
            <a:extLst>
              <a:ext uri="{FF2B5EF4-FFF2-40B4-BE49-F238E27FC236}">
                <a16:creationId xmlns:a16="http://schemas.microsoft.com/office/drawing/2014/main" id="{ED6F11D2-F2E1-D1B7-CCB4-611DE207F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BC701-2655-D560-AF5C-2BFC2588E084}"/>
              </a:ext>
            </a:extLst>
          </p:cNvPr>
          <p:cNvSpPr>
            <a:spLocks noGrp="1"/>
          </p:cNvSpPr>
          <p:nvPr>
            <p:ph type="sldNum" sz="quarter" idx="12"/>
          </p:nvPr>
        </p:nvSpPr>
        <p:spPr/>
        <p:txBody>
          <a:bodyPr/>
          <a:lstStyle/>
          <a:p>
            <a:fld id="{FE54DAAD-A561-40B9-A9EA-5FE820BE2A31}" type="slidenum">
              <a:rPr lang="en-US" smtClean="0"/>
              <a:t>‹#›</a:t>
            </a:fld>
            <a:endParaRPr lang="en-US"/>
          </a:p>
        </p:txBody>
      </p:sp>
    </p:spTree>
    <p:extLst>
      <p:ext uri="{BB962C8B-B14F-4D97-AF65-F5344CB8AC3E}">
        <p14:creationId xmlns:p14="http://schemas.microsoft.com/office/powerpoint/2010/main" val="250475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0AC3-2658-0037-62DB-63935BC11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3216CB-1671-F8D3-C958-04800BFA92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77B0AB-CAE1-45CD-24AA-F66F620132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FC9F81-6F44-E7B2-6430-012C1F5F182B}"/>
              </a:ext>
            </a:extLst>
          </p:cNvPr>
          <p:cNvSpPr>
            <a:spLocks noGrp="1"/>
          </p:cNvSpPr>
          <p:nvPr>
            <p:ph type="dt" sz="half" idx="10"/>
          </p:nvPr>
        </p:nvSpPr>
        <p:spPr/>
        <p:txBody>
          <a:bodyPr/>
          <a:lstStyle/>
          <a:p>
            <a:fld id="{FA593CD8-5A9A-46A4-85C0-EDBBC5EC5B95}" type="datetimeFigureOut">
              <a:rPr lang="en-US" smtClean="0"/>
              <a:t>5/26/2025</a:t>
            </a:fld>
            <a:endParaRPr lang="en-US"/>
          </a:p>
        </p:txBody>
      </p:sp>
      <p:sp>
        <p:nvSpPr>
          <p:cNvPr id="6" name="Footer Placeholder 5">
            <a:extLst>
              <a:ext uri="{FF2B5EF4-FFF2-40B4-BE49-F238E27FC236}">
                <a16:creationId xmlns:a16="http://schemas.microsoft.com/office/drawing/2014/main" id="{E0F7CA2F-777A-55A1-E58A-13B3A5631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B8963-0B0F-B054-A2D6-25227A6A5843}"/>
              </a:ext>
            </a:extLst>
          </p:cNvPr>
          <p:cNvSpPr>
            <a:spLocks noGrp="1"/>
          </p:cNvSpPr>
          <p:nvPr>
            <p:ph type="sldNum" sz="quarter" idx="12"/>
          </p:nvPr>
        </p:nvSpPr>
        <p:spPr/>
        <p:txBody>
          <a:bodyPr/>
          <a:lstStyle/>
          <a:p>
            <a:fld id="{FE54DAAD-A561-40B9-A9EA-5FE820BE2A31}" type="slidenum">
              <a:rPr lang="en-US" smtClean="0"/>
              <a:t>‹#›</a:t>
            </a:fld>
            <a:endParaRPr lang="en-US"/>
          </a:p>
        </p:txBody>
      </p:sp>
    </p:spTree>
    <p:extLst>
      <p:ext uri="{BB962C8B-B14F-4D97-AF65-F5344CB8AC3E}">
        <p14:creationId xmlns:p14="http://schemas.microsoft.com/office/powerpoint/2010/main" val="259400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5237-76A5-5C77-AD76-20403916D5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70006F-5541-9FA5-E420-336C0F535B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D21864-537E-9AAA-81A9-762A6BCB03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E331C6-0FFC-AB61-97D6-BD35EE9B6C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E5164-BFEE-402E-B42E-DA0CE9748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672330-271D-8730-AE4B-8523AA22959F}"/>
              </a:ext>
            </a:extLst>
          </p:cNvPr>
          <p:cNvSpPr>
            <a:spLocks noGrp="1"/>
          </p:cNvSpPr>
          <p:nvPr>
            <p:ph type="dt" sz="half" idx="10"/>
          </p:nvPr>
        </p:nvSpPr>
        <p:spPr/>
        <p:txBody>
          <a:bodyPr/>
          <a:lstStyle/>
          <a:p>
            <a:fld id="{FA593CD8-5A9A-46A4-85C0-EDBBC5EC5B95}" type="datetimeFigureOut">
              <a:rPr lang="en-US" smtClean="0"/>
              <a:t>5/26/2025</a:t>
            </a:fld>
            <a:endParaRPr lang="en-US"/>
          </a:p>
        </p:txBody>
      </p:sp>
      <p:sp>
        <p:nvSpPr>
          <p:cNvPr id="8" name="Footer Placeholder 7">
            <a:extLst>
              <a:ext uri="{FF2B5EF4-FFF2-40B4-BE49-F238E27FC236}">
                <a16:creationId xmlns:a16="http://schemas.microsoft.com/office/drawing/2014/main" id="{7F54FD72-2B53-DD84-FB2E-19F1F63374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C0EFB1-104E-0FB4-EADB-AB0A38460CFC}"/>
              </a:ext>
            </a:extLst>
          </p:cNvPr>
          <p:cNvSpPr>
            <a:spLocks noGrp="1"/>
          </p:cNvSpPr>
          <p:nvPr>
            <p:ph type="sldNum" sz="quarter" idx="12"/>
          </p:nvPr>
        </p:nvSpPr>
        <p:spPr/>
        <p:txBody>
          <a:bodyPr/>
          <a:lstStyle/>
          <a:p>
            <a:fld id="{FE54DAAD-A561-40B9-A9EA-5FE820BE2A31}" type="slidenum">
              <a:rPr lang="en-US" smtClean="0"/>
              <a:t>‹#›</a:t>
            </a:fld>
            <a:endParaRPr lang="en-US"/>
          </a:p>
        </p:txBody>
      </p:sp>
    </p:spTree>
    <p:extLst>
      <p:ext uri="{BB962C8B-B14F-4D97-AF65-F5344CB8AC3E}">
        <p14:creationId xmlns:p14="http://schemas.microsoft.com/office/powerpoint/2010/main" val="2700845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54B3-1BB9-A639-D683-EE37CE732A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DDAF3D-E4BC-6787-3EBF-46282306892A}"/>
              </a:ext>
            </a:extLst>
          </p:cNvPr>
          <p:cNvSpPr>
            <a:spLocks noGrp="1"/>
          </p:cNvSpPr>
          <p:nvPr>
            <p:ph type="dt" sz="half" idx="10"/>
          </p:nvPr>
        </p:nvSpPr>
        <p:spPr/>
        <p:txBody>
          <a:bodyPr/>
          <a:lstStyle/>
          <a:p>
            <a:fld id="{FA593CD8-5A9A-46A4-85C0-EDBBC5EC5B95}" type="datetimeFigureOut">
              <a:rPr lang="en-US" smtClean="0"/>
              <a:t>5/26/2025</a:t>
            </a:fld>
            <a:endParaRPr lang="en-US"/>
          </a:p>
        </p:txBody>
      </p:sp>
      <p:sp>
        <p:nvSpPr>
          <p:cNvPr id="4" name="Footer Placeholder 3">
            <a:extLst>
              <a:ext uri="{FF2B5EF4-FFF2-40B4-BE49-F238E27FC236}">
                <a16:creationId xmlns:a16="http://schemas.microsoft.com/office/drawing/2014/main" id="{81EE0BE5-A15C-EDD8-3642-06A3848D4B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B8CE5B-0BAC-0EBE-4D31-70BF47DA8836}"/>
              </a:ext>
            </a:extLst>
          </p:cNvPr>
          <p:cNvSpPr>
            <a:spLocks noGrp="1"/>
          </p:cNvSpPr>
          <p:nvPr>
            <p:ph type="sldNum" sz="quarter" idx="12"/>
          </p:nvPr>
        </p:nvSpPr>
        <p:spPr/>
        <p:txBody>
          <a:bodyPr/>
          <a:lstStyle/>
          <a:p>
            <a:fld id="{FE54DAAD-A561-40B9-A9EA-5FE820BE2A31}" type="slidenum">
              <a:rPr lang="en-US" smtClean="0"/>
              <a:t>‹#›</a:t>
            </a:fld>
            <a:endParaRPr lang="en-US"/>
          </a:p>
        </p:txBody>
      </p:sp>
    </p:spTree>
    <p:extLst>
      <p:ext uri="{BB962C8B-B14F-4D97-AF65-F5344CB8AC3E}">
        <p14:creationId xmlns:p14="http://schemas.microsoft.com/office/powerpoint/2010/main" val="371572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6EFFA2-FCBC-EE9B-7482-51B72F53640D}"/>
              </a:ext>
            </a:extLst>
          </p:cNvPr>
          <p:cNvSpPr>
            <a:spLocks noGrp="1"/>
          </p:cNvSpPr>
          <p:nvPr>
            <p:ph type="dt" sz="half" idx="10"/>
          </p:nvPr>
        </p:nvSpPr>
        <p:spPr/>
        <p:txBody>
          <a:bodyPr/>
          <a:lstStyle/>
          <a:p>
            <a:fld id="{FA593CD8-5A9A-46A4-85C0-EDBBC5EC5B95}" type="datetimeFigureOut">
              <a:rPr lang="en-US" smtClean="0"/>
              <a:t>5/26/2025</a:t>
            </a:fld>
            <a:endParaRPr lang="en-US"/>
          </a:p>
        </p:txBody>
      </p:sp>
      <p:sp>
        <p:nvSpPr>
          <p:cNvPr id="3" name="Footer Placeholder 2">
            <a:extLst>
              <a:ext uri="{FF2B5EF4-FFF2-40B4-BE49-F238E27FC236}">
                <a16:creationId xmlns:a16="http://schemas.microsoft.com/office/drawing/2014/main" id="{CBF1C206-2A24-35A8-74C8-ACF4C077D7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473625-EAAC-D06A-6C0A-0466D5FAC703}"/>
              </a:ext>
            </a:extLst>
          </p:cNvPr>
          <p:cNvSpPr>
            <a:spLocks noGrp="1"/>
          </p:cNvSpPr>
          <p:nvPr>
            <p:ph type="sldNum" sz="quarter" idx="12"/>
          </p:nvPr>
        </p:nvSpPr>
        <p:spPr/>
        <p:txBody>
          <a:bodyPr/>
          <a:lstStyle/>
          <a:p>
            <a:fld id="{FE54DAAD-A561-40B9-A9EA-5FE820BE2A31}" type="slidenum">
              <a:rPr lang="en-US" smtClean="0"/>
              <a:t>‹#›</a:t>
            </a:fld>
            <a:endParaRPr lang="en-US"/>
          </a:p>
        </p:txBody>
      </p:sp>
    </p:spTree>
    <p:extLst>
      <p:ext uri="{BB962C8B-B14F-4D97-AF65-F5344CB8AC3E}">
        <p14:creationId xmlns:p14="http://schemas.microsoft.com/office/powerpoint/2010/main" val="30893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98F2-F311-DA62-6122-FA40DCC04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78DE5F-3F46-D0FB-68CA-894F3810B9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568ABD-CD03-8577-ED1E-6ED99C630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D26AE-ED93-D45C-8B9A-299A8978B081}"/>
              </a:ext>
            </a:extLst>
          </p:cNvPr>
          <p:cNvSpPr>
            <a:spLocks noGrp="1"/>
          </p:cNvSpPr>
          <p:nvPr>
            <p:ph type="dt" sz="half" idx="10"/>
          </p:nvPr>
        </p:nvSpPr>
        <p:spPr/>
        <p:txBody>
          <a:bodyPr/>
          <a:lstStyle/>
          <a:p>
            <a:fld id="{FA593CD8-5A9A-46A4-85C0-EDBBC5EC5B95}" type="datetimeFigureOut">
              <a:rPr lang="en-US" smtClean="0"/>
              <a:t>5/26/2025</a:t>
            </a:fld>
            <a:endParaRPr lang="en-US"/>
          </a:p>
        </p:txBody>
      </p:sp>
      <p:sp>
        <p:nvSpPr>
          <p:cNvPr id="6" name="Footer Placeholder 5">
            <a:extLst>
              <a:ext uri="{FF2B5EF4-FFF2-40B4-BE49-F238E27FC236}">
                <a16:creationId xmlns:a16="http://schemas.microsoft.com/office/drawing/2014/main" id="{BE29DADC-C2C2-5585-A514-D08DECC9E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60C8E-10F7-96DB-A2E5-8BBC9B0D2C27}"/>
              </a:ext>
            </a:extLst>
          </p:cNvPr>
          <p:cNvSpPr>
            <a:spLocks noGrp="1"/>
          </p:cNvSpPr>
          <p:nvPr>
            <p:ph type="sldNum" sz="quarter" idx="12"/>
          </p:nvPr>
        </p:nvSpPr>
        <p:spPr/>
        <p:txBody>
          <a:bodyPr/>
          <a:lstStyle/>
          <a:p>
            <a:fld id="{FE54DAAD-A561-40B9-A9EA-5FE820BE2A31}" type="slidenum">
              <a:rPr lang="en-US" smtClean="0"/>
              <a:t>‹#›</a:t>
            </a:fld>
            <a:endParaRPr lang="en-US"/>
          </a:p>
        </p:txBody>
      </p:sp>
    </p:spTree>
    <p:extLst>
      <p:ext uri="{BB962C8B-B14F-4D97-AF65-F5344CB8AC3E}">
        <p14:creationId xmlns:p14="http://schemas.microsoft.com/office/powerpoint/2010/main" val="178303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ED7F-C5F2-1CDD-E0CD-CC711E3E7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BC99AF-D43F-E516-2150-4684C64E78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97FA79-9CA8-B8EB-6F35-3C8EB5405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56568-594A-96B5-5E3A-475A6CA7FD69}"/>
              </a:ext>
            </a:extLst>
          </p:cNvPr>
          <p:cNvSpPr>
            <a:spLocks noGrp="1"/>
          </p:cNvSpPr>
          <p:nvPr>
            <p:ph type="dt" sz="half" idx="10"/>
          </p:nvPr>
        </p:nvSpPr>
        <p:spPr/>
        <p:txBody>
          <a:bodyPr/>
          <a:lstStyle/>
          <a:p>
            <a:fld id="{FA593CD8-5A9A-46A4-85C0-EDBBC5EC5B95}" type="datetimeFigureOut">
              <a:rPr lang="en-US" smtClean="0"/>
              <a:t>5/26/2025</a:t>
            </a:fld>
            <a:endParaRPr lang="en-US"/>
          </a:p>
        </p:txBody>
      </p:sp>
      <p:sp>
        <p:nvSpPr>
          <p:cNvPr id="6" name="Footer Placeholder 5">
            <a:extLst>
              <a:ext uri="{FF2B5EF4-FFF2-40B4-BE49-F238E27FC236}">
                <a16:creationId xmlns:a16="http://schemas.microsoft.com/office/drawing/2014/main" id="{A7EE0125-8E13-A726-CA72-5F5BAFDB9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716A6-8CA5-4079-4A9E-6E54EBB0CABD}"/>
              </a:ext>
            </a:extLst>
          </p:cNvPr>
          <p:cNvSpPr>
            <a:spLocks noGrp="1"/>
          </p:cNvSpPr>
          <p:nvPr>
            <p:ph type="sldNum" sz="quarter" idx="12"/>
          </p:nvPr>
        </p:nvSpPr>
        <p:spPr/>
        <p:txBody>
          <a:bodyPr/>
          <a:lstStyle/>
          <a:p>
            <a:fld id="{FE54DAAD-A561-40B9-A9EA-5FE820BE2A31}" type="slidenum">
              <a:rPr lang="en-US" smtClean="0"/>
              <a:t>‹#›</a:t>
            </a:fld>
            <a:endParaRPr lang="en-US"/>
          </a:p>
        </p:txBody>
      </p:sp>
    </p:spTree>
    <p:extLst>
      <p:ext uri="{BB962C8B-B14F-4D97-AF65-F5344CB8AC3E}">
        <p14:creationId xmlns:p14="http://schemas.microsoft.com/office/powerpoint/2010/main" val="263517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D8A4B7-0179-5D27-F1B0-E7DBDC8BF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7AC832-7E8D-1C2B-20DF-FC4CDAA34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00775-7E62-96AD-AFF0-B15ED9820F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593CD8-5A9A-46A4-85C0-EDBBC5EC5B95}" type="datetimeFigureOut">
              <a:rPr lang="en-US" smtClean="0"/>
              <a:t>5/26/2025</a:t>
            </a:fld>
            <a:endParaRPr lang="en-US"/>
          </a:p>
        </p:txBody>
      </p:sp>
      <p:sp>
        <p:nvSpPr>
          <p:cNvPr id="5" name="Footer Placeholder 4">
            <a:extLst>
              <a:ext uri="{FF2B5EF4-FFF2-40B4-BE49-F238E27FC236}">
                <a16:creationId xmlns:a16="http://schemas.microsoft.com/office/drawing/2014/main" id="{795FE628-F155-83E3-B4A8-49690A2007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1A96DC4-B3DC-7002-A9AE-4EC67968E2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54DAAD-A561-40B9-A9EA-5FE820BE2A31}" type="slidenum">
              <a:rPr lang="en-US" smtClean="0"/>
              <a:t>‹#›</a:t>
            </a:fld>
            <a:endParaRPr lang="en-US"/>
          </a:p>
        </p:txBody>
      </p:sp>
    </p:spTree>
    <p:extLst>
      <p:ext uri="{BB962C8B-B14F-4D97-AF65-F5344CB8AC3E}">
        <p14:creationId xmlns:p14="http://schemas.microsoft.com/office/powerpoint/2010/main" val="3111509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nikhil.ankam@utoledo.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Digital financial graph">
            <a:extLst>
              <a:ext uri="{FF2B5EF4-FFF2-40B4-BE49-F238E27FC236}">
                <a16:creationId xmlns:a16="http://schemas.microsoft.com/office/drawing/2014/main" id="{1F9F6424-BB5B-A26E-4E09-AE870173E08C}"/>
              </a:ext>
            </a:extLst>
          </p:cNvPr>
          <p:cNvPicPr>
            <a:picLocks noChangeAspect="1"/>
          </p:cNvPicPr>
          <p:nvPr/>
        </p:nvPicPr>
        <p:blipFill>
          <a:blip r:embed="rId2"/>
          <a:srcRect l="12494" t="9091" r="22869"/>
          <a:stretch>
            <a:fillRect/>
          </a:stretch>
        </p:blipFill>
        <p:spPr>
          <a:xfrm>
            <a:off x="3523488" y="10"/>
            <a:ext cx="8668512" cy="6857990"/>
          </a:xfrm>
          <a:prstGeom prst="rect">
            <a:avLst/>
          </a:prstGeom>
        </p:spPr>
      </p:pic>
      <p:sp>
        <p:nvSpPr>
          <p:cNvPr id="71" name="Rectangle 7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36D47D-22D0-422A-7523-4234D9C4FD35}"/>
              </a:ext>
            </a:extLst>
          </p:cNvPr>
          <p:cNvSpPr>
            <a:spLocks noGrp="1"/>
          </p:cNvSpPr>
          <p:nvPr>
            <p:ph type="ctrTitle"/>
          </p:nvPr>
        </p:nvSpPr>
        <p:spPr>
          <a:xfrm>
            <a:off x="477981" y="1122363"/>
            <a:ext cx="4023360" cy="3204134"/>
          </a:xfrm>
        </p:spPr>
        <p:txBody>
          <a:bodyPr anchor="b">
            <a:normAutofit/>
          </a:bodyPr>
          <a:lstStyle/>
          <a:p>
            <a:pPr algn="l"/>
            <a:r>
              <a:rPr lang="en-US" sz="4800"/>
              <a:t>Exploratory Data Analysis of Fuel Futures Markets</a:t>
            </a:r>
          </a:p>
        </p:txBody>
      </p:sp>
      <p:sp>
        <p:nvSpPr>
          <p:cNvPr id="3" name="Subtitle 2">
            <a:extLst>
              <a:ext uri="{FF2B5EF4-FFF2-40B4-BE49-F238E27FC236}">
                <a16:creationId xmlns:a16="http://schemas.microsoft.com/office/drawing/2014/main" id="{C5FED3BA-BBC5-7224-8675-FCF6A2C16595}"/>
              </a:ext>
            </a:extLst>
          </p:cNvPr>
          <p:cNvSpPr>
            <a:spLocks noGrp="1"/>
          </p:cNvSpPr>
          <p:nvPr>
            <p:ph type="subTitle" idx="1"/>
          </p:nvPr>
        </p:nvSpPr>
        <p:spPr>
          <a:xfrm>
            <a:off x="477980" y="4872922"/>
            <a:ext cx="4023359" cy="1208141"/>
          </a:xfrm>
        </p:spPr>
        <p:txBody>
          <a:bodyPr>
            <a:noAutofit/>
          </a:bodyPr>
          <a:lstStyle/>
          <a:p>
            <a:pPr algn="l"/>
            <a:r>
              <a:rPr lang="en-US" dirty="0"/>
              <a:t>Price behavior trends | Volatility | Trading volume </a:t>
            </a: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82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B77EA-9056-2118-40E3-7A274844D9A9}"/>
              </a:ext>
            </a:extLst>
          </p:cNvPr>
          <p:cNvSpPr>
            <a:spLocks noGrp="1"/>
          </p:cNvSpPr>
          <p:nvPr>
            <p:ph type="title"/>
          </p:nvPr>
        </p:nvSpPr>
        <p:spPr>
          <a:xfrm>
            <a:off x="841248" y="256032"/>
            <a:ext cx="10506456" cy="1014984"/>
          </a:xfrm>
        </p:spPr>
        <p:txBody>
          <a:bodyPr anchor="b">
            <a:normAutofit/>
          </a:bodyPr>
          <a:lstStyle/>
          <a:p>
            <a:r>
              <a:rPr lang="en-US" dirty="0"/>
              <a:t>Section 1: Conclusion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A67D499-3140-2B56-7D15-00C6AD3765C0}"/>
              </a:ext>
            </a:extLst>
          </p:cNvPr>
          <p:cNvGraphicFramePr>
            <a:graphicFrameLocks noGrp="1"/>
          </p:cNvGraphicFramePr>
          <p:nvPr>
            <p:ph idx="1"/>
            <p:extLst>
              <p:ext uri="{D42A27DB-BD31-4B8C-83A1-F6EECF244321}">
                <p14:modId xmlns:p14="http://schemas.microsoft.com/office/powerpoint/2010/main" val="176654480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96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39FAF-40E1-B1CA-0D22-C6575FFACD3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kern="1200">
                <a:solidFill>
                  <a:schemeClr val="tx1"/>
                </a:solidFill>
                <a:latin typeface="+mj-lt"/>
                <a:ea typeface="+mj-ea"/>
                <a:cs typeface="+mj-cs"/>
              </a:rPr>
              <a:t>Section 2: Price Behavior and Volatility</a:t>
            </a:r>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E590CE05-51AE-51A5-9837-34B0F463E16D}"/>
              </a:ext>
            </a:extLst>
          </p:cNvPr>
          <p:cNvGraphicFramePr/>
          <p:nvPr>
            <p:extLst>
              <p:ext uri="{D42A27DB-BD31-4B8C-83A1-F6EECF244321}">
                <p14:modId xmlns:p14="http://schemas.microsoft.com/office/powerpoint/2010/main" val="127920250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972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2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9" name="Rectangle 10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0" name="Rectangle 102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2" name="Rectangle 103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3CF110B-4F01-5B9D-8DBB-3DA56D8A88F2}"/>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a:effectLst/>
              </a:rPr>
              <a:t>Which commodities exhibit the highest price volatility over time?</a:t>
            </a:r>
          </a:p>
          <a:p>
            <a:pPr indent="-228600">
              <a:lnSpc>
                <a:spcPct val="90000"/>
              </a:lnSpc>
              <a:spcAft>
                <a:spcPts val="600"/>
              </a:spcAft>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2ACF0DBE-D1BD-F71D-7C74-5B60A0BC0259}"/>
              </a:ext>
            </a:extLst>
          </p:cNvPr>
          <p:cNvPicPr>
            <a:picLocks noChangeAspect="1"/>
          </p:cNvPicPr>
          <p:nvPr/>
        </p:nvPicPr>
        <p:blipFill>
          <a:blip r:embed="rId2"/>
          <a:stretch>
            <a:fillRect/>
          </a:stretch>
        </p:blipFill>
        <p:spPr>
          <a:xfrm>
            <a:off x="618424" y="2545879"/>
            <a:ext cx="5672831" cy="4155350"/>
          </a:xfrm>
          <a:prstGeom prst="rect">
            <a:avLst/>
          </a:prstGeom>
        </p:spPr>
      </p:pic>
      <p:pic>
        <p:nvPicPr>
          <p:cNvPr id="6" name="Picture 4">
            <a:extLst>
              <a:ext uri="{FF2B5EF4-FFF2-40B4-BE49-F238E27FC236}">
                <a16:creationId xmlns:a16="http://schemas.microsoft.com/office/drawing/2014/main" id="{1321A7F7-19E5-DC00-437F-1FE84061C7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62" b="10978"/>
          <a:stretch/>
        </p:blipFill>
        <p:spPr bwMode="auto">
          <a:xfrm>
            <a:off x="6191608" y="2467346"/>
            <a:ext cx="5930249" cy="3872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F37A214-404F-D545-8154-CAB557CF4C34}"/>
              </a:ext>
            </a:extLst>
          </p:cNvPr>
          <p:cNvSpPr txBox="1"/>
          <p:nvPr/>
        </p:nvSpPr>
        <p:spPr>
          <a:xfrm>
            <a:off x="322320" y="1057739"/>
            <a:ext cx="3390849" cy="584775"/>
          </a:xfrm>
          <a:prstGeom prst="rect">
            <a:avLst/>
          </a:prstGeom>
          <a:noFill/>
        </p:spPr>
        <p:txBody>
          <a:bodyPr wrap="square" rtlCol="0">
            <a:spAutoFit/>
          </a:bodyPr>
          <a:lstStyle/>
          <a:p>
            <a:pPr algn="ctr"/>
            <a:r>
              <a:rPr lang="en-US" sz="3200" b="1" i="1" dirty="0">
                <a:solidFill>
                  <a:schemeClr val="accent2"/>
                </a:solidFill>
              </a:rPr>
              <a:t>Observations</a:t>
            </a:r>
          </a:p>
        </p:txBody>
      </p:sp>
    </p:spTree>
    <p:extLst>
      <p:ext uri="{BB962C8B-B14F-4D97-AF65-F5344CB8AC3E}">
        <p14:creationId xmlns:p14="http://schemas.microsoft.com/office/powerpoint/2010/main" val="126920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D731904-7733-45B0-902C-289497204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504E6397-35D7-4AEC-9DA9-B7F6B12B8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a:extLst>
              <a:ext uri="{FF2B5EF4-FFF2-40B4-BE49-F238E27FC236}">
                <a16:creationId xmlns:a16="http://schemas.microsoft.com/office/drawing/2014/main" id="{2F7331C4-1B28-D048-3CDA-A16BE83870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48" r="1252" b="8176"/>
          <a:stretch/>
        </p:blipFill>
        <p:spPr bwMode="auto">
          <a:xfrm>
            <a:off x="204161" y="549778"/>
            <a:ext cx="3879706" cy="30094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773A15-115C-0D8F-88DE-4A22F3CE3952}"/>
              </a:ext>
            </a:extLst>
          </p:cNvPr>
          <p:cNvPicPr>
            <a:picLocks noChangeAspect="1"/>
          </p:cNvPicPr>
          <p:nvPr/>
        </p:nvPicPr>
        <p:blipFill>
          <a:blip r:embed="rId3"/>
          <a:srcRect l="2096" t="2" r="-1" b="-3"/>
          <a:stretch/>
        </p:blipFill>
        <p:spPr>
          <a:xfrm>
            <a:off x="4146842" y="66419"/>
            <a:ext cx="8108133" cy="3995918"/>
          </a:xfrm>
          <a:prstGeom prst="rect">
            <a:avLst/>
          </a:prstGeom>
        </p:spPr>
      </p:pic>
      <p:sp>
        <p:nvSpPr>
          <p:cNvPr id="2059" name="Rectangle 2058">
            <a:extLst>
              <a:ext uri="{FF2B5EF4-FFF2-40B4-BE49-F238E27FC236}">
                <a16:creationId xmlns:a16="http://schemas.microsoft.com/office/drawing/2014/main" id="{62C5A04F-2AEB-4631-8314-A8B812E1E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4B2B1C70-BF3F-41BD-871B-63D8F911F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BE3A023-2FCA-166F-264A-33714E1CE247}"/>
              </a:ext>
            </a:extLst>
          </p:cNvPr>
          <p:cNvSpPr txBox="1"/>
          <p:nvPr/>
        </p:nvSpPr>
        <p:spPr>
          <a:xfrm>
            <a:off x="5349240" y="4440602"/>
            <a:ext cx="6007608" cy="1645920"/>
          </a:xfrm>
          <a:prstGeom prst="rect">
            <a:avLst/>
          </a:prstGeom>
        </p:spPr>
        <p:txBody>
          <a:bodyPr vert="horz" lIns="91440" tIns="45720" rIns="91440" bIns="45720" rtlCol="0" anchor="ctr">
            <a:normAutofit/>
          </a:bodyPr>
          <a:lstStyle/>
          <a:p>
            <a:pPr indent="-228600">
              <a:lnSpc>
                <a:spcPct val="90000"/>
              </a:lnSpc>
              <a:spcBef>
                <a:spcPts val="1512"/>
              </a:spcBef>
              <a:spcAft>
                <a:spcPts val="1008"/>
              </a:spcAft>
              <a:buFont typeface="Arial" panose="020B0604020202020204" pitchFamily="34" charset="0"/>
              <a:buChar char="•"/>
            </a:pPr>
            <a:r>
              <a:rPr lang="en-US" b="0" i="0">
                <a:effectLst/>
              </a:rPr>
              <a:t>Are there consistent periods of high or low volatility throughout the year for specific commodities?</a:t>
            </a:r>
          </a:p>
        </p:txBody>
      </p:sp>
      <p:sp>
        <p:nvSpPr>
          <p:cNvPr id="6" name="TextBox 5">
            <a:extLst>
              <a:ext uri="{FF2B5EF4-FFF2-40B4-BE49-F238E27FC236}">
                <a16:creationId xmlns:a16="http://schemas.microsoft.com/office/drawing/2014/main" id="{EA882331-5186-D95C-8543-960AB45F7F86}"/>
              </a:ext>
            </a:extLst>
          </p:cNvPr>
          <p:cNvSpPr txBox="1"/>
          <p:nvPr/>
        </p:nvSpPr>
        <p:spPr>
          <a:xfrm>
            <a:off x="1064742" y="4971174"/>
            <a:ext cx="3390849" cy="584775"/>
          </a:xfrm>
          <a:prstGeom prst="rect">
            <a:avLst/>
          </a:prstGeom>
          <a:noFill/>
        </p:spPr>
        <p:txBody>
          <a:bodyPr wrap="square" rtlCol="0">
            <a:spAutoFit/>
          </a:bodyPr>
          <a:lstStyle/>
          <a:p>
            <a:pPr algn="ctr"/>
            <a:r>
              <a:rPr lang="en-US" sz="3200" b="1" i="1" dirty="0">
                <a:solidFill>
                  <a:schemeClr val="accent2"/>
                </a:solidFill>
              </a:rPr>
              <a:t>Observations</a:t>
            </a:r>
          </a:p>
        </p:txBody>
      </p:sp>
    </p:spTree>
    <p:extLst>
      <p:ext uri="{BB962C8B-B14F-4D97-AF65-F5344CB8AC3E}">
        <p14:creationId xmlns:p14="http://schemas.microsoft.com/office/powerpoint/2010/main" val="313005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22303-B962-E9F1-2ECA-0D9396459781}"/>
              </a:ext>
            </a:extLst>
          </p:cNvPr>
          <p:cNvSpPr>
            <a:spLocks noGrp="1"/>
          </p:cNvSpPr>
          <p:nvPr>
            <p:ph type="title"/>
          </p:nvPr>
        </p:nvSpPr>
        <p:spPr>
          <a:xfrm>
            <a:off x="841248" y="256032"/>
            <a:ext cx="10506456" cy="1014984"/>
          </a:xfrm>
        </p:spPr>
        <p:txBody>
          <a:bodyPr anchor="b">
            <a:normAutofit/>
          </a:bodyPr>
          <a:lstStyle/>
          <a:p>
            <a:r>
              <a:rPr lang="en-US" dirty="0"/>
              <a:t>Section 2: Conclusion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6E278DD-1C55-5F65-A849-7057388F9512}"/>
              </a:ext>
            </a:extLst>
          </p:cNvPr>
          <p:cNvGraphicFramePr>
            <a:graphicFrameLocks noGrp="1"/>
          </p:cNvGraphicFramePr>
          <p:nvPr>
            <p:ph idx="1"/>
            <p:extLst>
              <p:ext uri="{D42A27DB-BD31-4B8C-83A1-F6EECF244321}">
                <p14:modId xmlns:p14="http://schemas.microsoft.com/office/powerpoint/2010/main" val="216454580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0723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5B7399-03A1-C033-499C-D680AAE76B36}"/>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B4A73-EF84-317E-48D1-68EC285F13C5}"/>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Section 3: Liquidity </a:t>
            </a:r>
          </a:p>
        </p:txBody>
      </p:sp>
      <p:sp>
        <p:nvSpPr>
          <p:cNvPr id="4" name="TextBox 3">
            <a:extLst>
              <a:ext uri="{FF2B5EF4-FFF2-40B4-BE49-F238E27FC236}">
                <a16:creationId xmlns:a16="http://schemas.microsoft.com/office/drawing/2014/main" id="{F58F218A-C8C0-1D3B-8D80-BDB8EFD8B2D4}"/>
              </a:ext>
            </a:extLst>
          </p:cNvPr>
          <p:cNvSpPr txBox="1"/>
          <p:nvPr/>
        </p:nvSpPr>
        <p:spPr>
          <a:xfrm>
            <a:off x="838199" y="4983276"/>
            <a:ext cx="10512552" cy="1126680"/>
          </a:xfrm>
          <a:prstGeom prst="rect">
            <a:avLst/>
          </a:prstGeom>
        </p:spPr>
        <p:txBody>
          <a:bodyPr vert="horz" lIns="91440" tIns="45720" rIns="91440" bIns="45720" rtlCol="0">
            <a:normAutofit/>
          </a:bodyPr>
          <a:lstStyle/>
          <a:p>
            <a:pPr>
              <a:lnSpc>
                <a:spcPct val="90000"/>
              </a:lnSpc>
              <a:spcBef>
                <a:spcPts val="1000"/>
              </a:spcBef>
              <a:spcAft>
                <a:spcPts val="504"/>
              </a:spcAft>
            </a:pPr>
            <a:r>
              <a:rPr lang="en-US" sz="2400" b="0" i="0" kern="1200" dirty="0">
                <a:solidFill>
                  <a:schemeClr val="tx1"/>
                </a:solidFill>
                <a:effectLst/>
                <a:latin typeface="+mn-lt"/>
                <a:ea typeface="+mn-ea"/>
                <a:cs typeface="+mn-cs"/>
              </a:rPr>
              <a:t>What is the relationship between trading volume and price volatility?</a:t>
            </a:r>
          </a:p>
        </p:txBody>
      </p:sp>
      <p:sp>
        <p:nvSpPr>
          <p:cNvPr id="1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373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D731904-7733-45B0-902C-289497204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Rectangle 3080">
            <a:extLst>
              <a:ext uri="{FF2B5EF4-FFF2-40B4-BE49-F238E27FC236}">
                <a16:creationId xmlns:a16="http://schemas.microsoft.com/office/drawing/2014/main" id="{504E6397-35D7-4AEC-9DA9-B7F6B12B8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0BE11AA7-0EE0-8AF1-672B-6DAF86A5ED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2" t="-324" r="-280" b="16589"/>
          <a:stretch/>
        </p:blipFill>
        <p:spPr bwMode="auto">
          <a:xfrm>
            <a:off x="-38919" y="-925056"/>
            <a:ext cx="5388159" cy="50982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B9C8F91-CC40-2168-D3F0-B2B56D07763B}"/>
              </a:ext>
            </a:extLst>
          </p:cNvPr>
          <p:cNvPicPr>
            <a:picLocks noChangeAspect="1"/>
          </p:cNvPicPr>
          <p:nvPr/>
        </p:nvPicPr>
        <p:blipFill>
          <a:blip r:embed="rId3"/>
          <a:srcRect r="1" b="3199"/>
          <a:stretch>
            <a:fillRect/>
          </a:stretch>
        </p:blipFill>
        <p:spPr>
          <a:xfrm>
            <a:off x="4794485" y="157775"/>
            <a:ext cx="7070398" cy="3969687"/>
          </a:xfrm>
          <a:prstGeom prst="rect">
            <a:avLst/>
          </a:prstGeom>
        </p:spPr>
      </p:pic>
      <p:sp>
        <p:nvSpPr>
          <p:cNvPr id="3083" name="Rectangle 3082">
            <a:extLst>
              <a:ext uri="{FF2B5EF4-FFF2-40B4-BE49-F238E27FC236}">
                <a16:creationId xmlns:a16="http://schemas.microsoft.com/office/drawing/2014/main" id="{62C5A04F-2AEB-4631-8314-A8B812E1E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85" name="Rectangle 3084">
            <a:extLst>
              <a:ext uri="{FF2B5EF4-FFF2-40B4-BE49-F238E27FC236}">
                <a16:creationId xmlns:a16="http://schemas.microsoft.com/office/drawing/2014/main" id="{4B2B1C70-BF3F-41BD-871B-63D8F911F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854CE9B-5516-031F-00FF-BED8EEDE697C}"/>
              </a:ext>
            </a:extLst>
          </p:cNvPr>
          <p:cNvSpPr txBox="1"/>
          <p:nvPr/>
        </p:nvSpPr>
        <p:spPr>
          <a:xfrm>
            <a:off x="5349240" y="4440602"/>
            <a:ext cx="6007608" cy="1645920"/>
          </a:xfrm>
          <a:prstGeom prst="rect">
            <a:avLst/>
          </a:prstGeom>
        </p:spPr>
        <p:txBody>
          <a:bodyPr vert="horz" lIns="91440" tIns="45720" rIns="91440" bIns="45720" rtlCol="0" anchor="ctr">
            <a:normAutofit/>
          </a:bodyPr>
          <a:lstStyle/>
          <a:p>
            <a:pPr indent="-228600">
              <a:lnSpc>
                <a:spcPct val="90000"/>
              </a:lnSpc>
              <a:spcBef>
                <a:spcPts val="1512"/>
              </a:spcBef>
              <a:spcAft>
                <a:spcPts val="1008"/>
              </a:spcAft>
              <a:buFont typeface="Arial" panose="020B0604020202020204" pitchFamily="34" charset="0"/>
              <a:buChar char="•"/>
            </a:pPr>
            <a:r>
              <a:rPr lang="en-US" b="0" i="0" dirty="0">
                <a:effectLst/>
              </a:rPr>
              <a:t>What is the relationship between trading volume and price volatility?</a:t>
            </a:r>
          </a:p>
        </p:txBody>
      </p:sp>
      <p:sp>
        <p:nvSpPr>
          <p:cNvPr id="7" name="TextBox 6">
            <a:extLst>
              <a:ext uri="{FF2B5EF4-FFF2-40B4-BE49-F238E27FC236}">
                <a16:creationId xmlns:a16="http://schemas.microsoft.com/office/drawing/2014/main" id="{9B471DB1-F44C-6712-121F-3F1B4079F8FC}"/>
              </a:ext>
            </a:extLst>
          </p:cNvPr>
          <p:cNvSpPr txBox="1"/>
          <p:nvPr/>
        </p:nvSpPr>
        <p:spPr>
          <a:xfrm>
            <a:off x="1064742" y="4971174"/>
            <a:ext cx="3390849" cy="584775"/>
          </a:xfrm>
          <a:prstGeom prst="rect">
            <a:avLst/>
          </a:prstGeom>
          <a:noFill/>
        </p:spPr>
        <p:txBody>
          <a:bodyPr wrap="square" rtlCol="0">
            <a:spAutoFit/>
          </a:bodyPr>
          <a:lstStyle/>
          <a:p>
            <a:pPr algn="ctr"/>
            <a:r>
              <a:rPr lang="en-US" sz="3200" b="1" i="1" dirty="0">
                <a:solidFill>
                  <a:schemeClr val="accent2"/>
                </a:solidFill>
              </a:rPr>
              <a:t>Observations</a:t>
            </a:r>
          </a:p>
        </p:txBody>
      </p:sp>
    </p:spTree>
    <p:extLst>
      <p:ext uri="{BB962C8B-B14F-4D97-AF65-F5344CB8AC3E}">
        <p14:creationId xmlns:p14="http://schemas.microsoft.com/office/powerpoint/2010/main" val="809154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21AFA-E53D-699F-57F8-4AA065A79918}"/>
              </a:ext>
            </a:extLst>
          </p:cNvPr>
          <p:cNvSpPr>
            <a:spLocks noGrp="1"/>
          </p:cNvSpPr>
          <p:nvPr>
            <p:ph type="title"/>
          </p:nvPr>
        </p:nvSpPr>
        <p:spPr>
          <a:xfrm>
            <a:off x="686834" y="591344"/>
            <a:ext cx="3200400" cy="5585619"/>
          </a:xfrm>
        </p:spPr>
        <p:txBody>
          <a:bodyPr>
            <a:normAutofit/>
          </a:bodyPr>
          <a:lstStyle/>
          <a:p>
            <a:r>
              <a:rPr lang="en-US">
                <a:solidFill>
                  <a:srgbClr val="FFFFFF"/>
                </a:solidFill>
              </a:rPr>
              <a:t>Section 3: 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B0E9E6-9247-74AF-A3A4-02FC90A0DAD9}"/>
              </a:ext>
            </a:extLst>
          </p:cNvPr>
          <p:cNvSpPr>
            <a:spLocks noGrp="1"/>
          </p:cNvSpPr>
          <p:nvPr>
            <p:ph idx="1"/>
          </p:nvPr>
        </p:nvSpPr>
        <p:spPr>
          <a:xfrm>
            <a:off x="4447308" y="591344"/>
            <a:ext cx="6906491" cy="5585619"/>
          </a:xfrm>
        </p:spPr>
        <p:txBody>
          <a:bodyPr anchor="ctr">
            <a:normAutofit/>
          </a:bodyPr>
          <a:lstStyle/>
          <a:p>
            <a:r>
              <a:rPr lang="en-US" b="0" i="0" dirty="0">
                <a:effectLst/>
                <a:latin typeface="system-ui"/>
              </a:rPr>
              <a:t>Overall, there is no strong or consistent relationship between trading volume and price volatility for these commodities. This suggests that other market factors play a more significant role in driving price movements than trading activity alone.</a:t>
            </a:r>
            <a:endParaRPr lang="en-US" dirty="0"/>
          </a:p>
        </p:txBody>
      </p:sp>
    </p:spTree>
    <p:extLst>
      <p:ext uri="{BB962C8B-B14F-4D97-AF65-F5344CB8AC3E}">
        <p14:creationId xmlns:p14="http://schemas.microsoft.com/office/powerpoint/2010/main" val="3083569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672F86-B62B-515E-CE9A-F79587162DAB}"/>
              </a:ext>
            </a:extLst>
          </p:cNvPr>
          <p:cNvSpPr>
            <a:spLocks noGrp="1"/>
          </p:cNvSpPr>
          <p:nvPr>
            <p:ph type="ctrTitle"/>
          </p:nvPr>
        </p:nvSpPr>
        <p:spPr>
          <a:xfrm>
            <a:off x="4038600" y="1939159"/>
            <a:ext cx="7644627" cy="2751086"/>
          </a:xfrm>
        </p:spPr>
        <p:txBody>
          <a:bodyPr>
            <a:normAutofit/>
          </a:bodyPr>
          <a:lstStyle/>
          <a:p>
            <a:pPr algn="r"/>
            <a:r>
              <a:rPr lang="en-US"/>
              <a:t>Thank you</a:t>
            </a:r>
          </a:p>
        </p:txBody>
      </p:sp>
      <p:sp>
        <p:nvSpPr>
          <p:cNvPr id="3" name="Subtitle 2">
            <a:extLst>
              <a:ext uri="{FF2B5EF4-FFF2-40B4-BE49-F238E27FC236}">
                <a16:creationId xmlns:a16="http://schemas.microsoft.com/office/drawing/2014/main" id="{ADDD71E1-1448-040F-B206-CA1258541EAE}"/>
              </a:ext>
            </a:extLst>
          </p:cNvPr>
          <p:cNvSpPr>
            <a:spLocks noGrp="1"/>
          </p:cNvSpPr>
          <p:nvPr>
            <p:ph type="subTitle" idx="1"/>
          </p:nvPr>
        </p:nvSpPr>
        <p:spPr>
          <a:xfrm>
            <a:off x="4038600" y="4782320"/>
            <a:ext cx="7644627" cy="1329443"/>
          </a:xfrm>
        </p:spPr>
        <p:txBody>
          <a:bodyPr>
            <a:normAutofit/>
          </a:bodyPr>
          <a:lstStyle/>
          <a:p>
            <a:pPr algn="r">
              <a:spcBef>
                <a:spcPts val="1512"/>
              </a:spcBef>
              <a:spcAft>
                <a:spcPts val="504"/>
              </a:spcAft>
            </a:pPr>
            <a:r>
              <a:rPr lang="en-US" b="0" i="0">
                <a:effectLst/>
                <a:latin typeface="system-ui"/>
              </a:rPr>
              <a:t>If you have any feedback, suggestions for future improvements, or questions, please don’t hesitate to reach out at </a:t>
            </a:r>
            <a:r>
              <a:rPr lang="en-US" b="0" i="0" u="none" strike="noStrike">
                <a:effectLst/>
                <a:latin typeface="system-ui"/>
                <a:hlinkClick r:id="rId2"/>
              </a:rPr>
              <a:t>nikhil.ankam@utoledo.edu</a:t>
            </a:r>
            <a:r>
              <a:rPr lang="en-US" b="0" i="0">
                <a:effectLst/>
                <a:latin typeface="system-ui"/>
              </a:rPr>
              <a:t>.</a:t>
            </a:r>
          </a:p>
          <a:p>
            <a:pPr algn="r"/>
            <a:endParaRPr lang="en-US"/>
          </a:p>
        </p:txBody>
      </p:sp>
    </p:spTree>
    <p:extLst>
      <p:ext uri="{BB962C8B-B14F-4D97-AF65-F5344CB8AC3E}">
        <p14:creationId xmlns:p14="http://schemas.microsoft.com/office/powerpoint/2010/main" val="282256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3" name="Rectangle 313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35" name="Freeform: Shape 313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37" name="Freeform: Shape 313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75D8DC-ECCC-73F4-E5B1-10ACA7AE945C}"/>
              </a:ext>
            </a:extLst>
          </p:cNvPr>
          <p:cNvSpPr>
            <a:spLocks noGrp="1"/>
          </p:cNvSpPr>
          <p:nvPr>
            <p:ph type="title"/>
          </p:nvPr>
        </p:nvSpPr>
        <p:spPr>
          <a:xfrm>
            <a:off x="371094" y="1161288"/>
            <a:ext cx="3438144" cy="1239012"/>
          </a:xfrm>
        </p:spPr>
        <p:txBody>
          <a:bodyPr anchor="ctr">
            <a:normAutofit/>
          </a:bodyPr>
          <a:lstStyle/>
          <a:p>
            <a:r>
              <a:rPr lang="en-US" sz="2800"/>
              <a:t>Project Overview</a:t>
            </a:r>
          </a:p>
        </p:txBody>
      </p:sp>
      <p:sp>
        <p:nvSpPr>
          <p:cNvPr id="3139" name="Rectangle 313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41" name="Rectangle 31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F4B36CA-63A6-CBB5-948A-5A4BBAE61D52}"/>
              </a:ext>
            </a:extLst>
          </p:cNvPr>
          <p:cNvSpPr>
            <a:spLocks noGrp="1"/>
          </p:cNvSpPr>
          <p:nvPr>
            <p:ph idx="1"/>
          </p:nvPr>
        </p:nvSpPr>
        <p:spPr>
          <a:xfrm>
            <a:off x="371094" y="2718054"/>
            <a:ext cx="3438906" cy="3207258"/>
          </a:xfrm>
        </p:spPr>
        <p:txBody>
          <a:bodyPr anchor="t">
            <a:normAutofit/>
          </a:bodyPr>
          <a:lstStyle/>
          <a:p>
            <a:r>
              <a:rPr lang="en-US" sz="1700" dirty="0"/>
              <a:t>This project explores historical fuel futures data to uncover trends, volatility patterns, and trading behavior across key commodities. </a:t>
            </a:r>
          </a:p>
          <a:p>
            <a:r>
              <a:rPr lang="en-US" sz="1700" dirty="0"/>
              <a:t>The goal is to understand market dynamics and lay the foundation for future trading strategies.</a:t>
            </a:r>
          </a:p>
        </p:txBody>
      </p:sp>
      <p:pic>
        <p:nvPicPr>
          <p:cNvPr id="1030" name="Picture 6">
            <a:extLst>
              <a:ext uri="{FF2B5EF4-FFF2-40B4-BE49-F238E27FC236}">
                <a16:creationId xmlns:a16="http://schemas.microsoft.com/office/drawing/2014/main" id="{4DEEDBAF-4DD6-BB5B-F7AD-8EF6BCA767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902" b="9171"/>
          <a:stretch/>
        </p:blipFill>
        <p:spPr bwMode="auto">
          <a:xfrm>
            <a:off x="3218215" y="806597"/>
            <a:ext cx="9500559" cy="4745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74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2" name="Rectangle 308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1A235A8B-1C02-B80A-3616-A99D4798DEBA}"/>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a:t>Dataset Overview</a:t>
            </a:r>
          </a:p>
        </p:txBody>
      </p:sp>
      <p:sp>
        <p:nvSpPr>
          <p:cNvPr id="3087" name="Rectangle: Rounded Corners 308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3076" name="Picture 4">
            <a:extLst>
              <a:ext uri="{FF2B5EF4-FFF2-40B4-BE49-F238E27FC236}">
                <a16:creationId xmlns:a16="http://schemas.microsoft.com/office/drawing/2014/main" id="{1B251B7B-04C1-986A-D9B6-467B51789E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90" b="7227"/>
          <a:stretch/>
        </p:blipFill>
        <p:spPr bwMode="auto">
          <a:xfrm>
            <a:off x="253010" y="1376518"/>
            <a:ext cx="5241858" cy="532061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FF6B959-390E-AF9B-48AD-9612D3EBA1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85" b="9488"/>
          <a:stretch/>
        </p:blipFill>
        <p:spPr bwMode="auto">
          <a:xfrm>
            <a:off x="5557959" y="2319941"/>
            <a:ext cx="6634042" cy="332665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D1C21A6B-BEE3-A73D-1DC6-AB8875162C44}"/>
              </a:ext>
            </a:extLst>
          </p:cNvPr>
          <p:cNvCxnSpPr/>
          <p:nvPr/>
        </p:nvCxnSpPr>
        <p:spPr>
          <a:xfrm>
            <a:off x="5775769" y="2138901"/>
            <a:ext cx="0" cy="395974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08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1F31A-7E50-717C-DCE9-23CABDF5D0B2}"/>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Terminology for Non-Experts</a:t>
            </a:r>
          </a:p>
        </p:txBody>
      </p:sp>
      <p:sp>
        <p:nvSpPr>
          <p:cNvPr id="2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6E44E23E-DF98-5898-A763-2F2AE49462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4168" y="-980807"/>
            <a:ext cx="5589766" cy="908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8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F8321-65C1-8F61-C2DA-98255C9BDEDB}"/>
              </a:ext>
            </a:extLst>
          </p:cNvPr>
          <p:cNvSpPr>
            <a:spLocks noGrp="1"/>
          </p:cNvSpPr>
          <p:nvPr>
            <p:ph type="title"/>
          </p:nvPr>
        </p:nvSpPr>
        <p:spPr>
          <a:xfrm>
            <a:off x="686834" y="1153572"/>
            <a:ext cx="3200400" cy="4461163"/>
          </a:xfrm>
        </p:spPr>
        <p:txBody>
          <a:bodyPr>
            <a:normAutofit/>
          </a:bodyPr>
          <a:lstStyle/>
          <a:p>
            <a:r>
              <a:rPr lang="en-US" b="0" i="0">
                <a:solidFill>
                  <a:srgbClr val="FFFFFF"/>
                </a:solidFill>
                <a:effectLst/>
                <a:latin typeface="system-ui"/>
              </a:rPr>
              <a:t>Problem Statements</a:t>
            </a:r>
            <a:br>
              <a:rPr lang="en-US" b="0" i="0">
                <a:solidFill>
                  <a:srgbClr val="FFFFFF"/>
                </a:solidFill>
                <a:effectLst/>
                <a:latin typeface="system-ui"/>
              </a:rPr>
            </a:br>
            <a:endParaRPr lang="en-US">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E9EB782-8BDD-1508-3DD8-8C3A2F32588E}"/>
              </a:ext>
            </a:extLst>
          </p:cNvPr>
          <p:cNvSpPr>
            <a:spLocks noGrp="1"/>
          </p:cNvSpPr>
          <p:nvPr>
            <p:ph idx="1"/>
          </p:nvPr>
        </p:nvSpPr>
        <p:spPr>
          <a:xfrm>
            <a:off x="4385431" y="486458"/>
            <a:ext cx="7405516" cy="5885083"/>
          </a:xfrm>
        </p:spPr>
        <p:txBody>
          <a:bodyPr anchor="ctr">
            <a:normAutofit/>
          </a:bodyPr>
          <a:lstStyle/>
          <a:p>
            <a:pPr>
              <a:spcBef>
                <a:spcPts val="1512"/>
              </a:spcBef>
              <a:spcAft>
                <a:spcPts val="1008"/>
              </a:spcAft>
              <a:buNone/>
            </a:pPr>
            <a:r>
              <a:rPr lang="en-US" sz="2000" b="1" i="0" dirty="0">
                <a:effectLst/>
                <a:latin typeface="system-ui"/>
              </a:rPr>
              <a:t>Correlation Analysis</a:t>
            </a:r>
          </a:p>
          <a:p>
            <a:pPr>
              <a:buFont typeface="+mj-lt"/>
              <a:buAutoNum type="arabicPeriod"/>
            </a:pPr>
            <a:r>
              <a:rPr lang="en-US" sz="2000" b="0" i="0" dirty="0">
                <a:effectLst/>
                <a:latin typeface="system-ui"/>
              </a:rPr>
              <a:t>How correlated are the prices of the commodities?</a:t>
            </a:r>
          </a:p>
          <a:p>
            <a:pPr>
              <a:buFont typeface="+mj-lt"/>
              <a:buAutoNum type="arabicPeriod"/>
            </a:pPr>
            <a:r>
              <a:rPr lang="en-US" sz="2000" b="0" i="0" dirty="0">
                <a:effectLst/>
                <a:latin typeface="system-ui"/>
              </a:rPr>
              <a:t>Are trading volumes across different commodities correlated?</a:t>
            </a:r>
          </a:p>
          <a:p>
            <a:pPr>
              <a:spcBef>
                <a:spcPts val="1512"/>
              </a:spcBef>
              <a:spcAft>
                <a:spcPts val="1008"/>
              </a:spcAft>
              <a:buNone/>
            </a:pPr>
            <a:r>
              <a:rPr lang="en-US" sz="2000" b="1" i="0" dirty="0">
                <a:effectLst/>
                <a:latin typeface="system-ui"/>
              </a:rPr>
              <a:t>Price Behavior &amp; Volatility</a:t>
            </a:r>
          </a:p>
          <a:p>
            <a:pPr>
              <a:buFont typeface="+mj-lt"/>
              <a:buAutoNum type="arabicPeriod" startAt="3"/>
            </a:pPr>
            <a:r>
              <a:rPr lang="en-US" sz="2000" b="0" i="0" dirty="0">
                <a:effectLst/>
                <a:latin typeface="system-ui"/>
              </a:rPr>
              <a:t>Which commodities exhibit the highest price volatility over time?</a:t>
            </a:r>
          </a:p>
          <a:p>
            <a:pPr>
              <a:buFont typeface="+mj-lt"/>
              <a:buAutoNum type="arabicPeriod" startAt="3"/>
            </a:pPr>
            <a:r>
              <a:rPr lang="en-US" sz="2000" b="0" i="0" dirty="0">
                <a:effectLst/>
                <a:latin typeface="system-ui"/>
              </a:rPr>
              <a:t>Are there consistent periods of high or low volatility throughout the year for specific commodities?</a:t>
            </a:r>
          </a:p>
          <a:p>
            <a:pPr>
              <a:spcBef>
                <a:spcPts val="1512"/>
              </a:spcBef>
              <a:spcAft>
                <a:spcPts val="1008"/>
              </a:spcAft>
              <a:buNone/>
            </a:pPr>
            <a:r>
              <a:rPr lang="en-US" sz="2000" b="1" i="0" dirty="0">
                <a:effectLst/>
                <a:latin typeface="system-ui"/>
              </a:rPr>
              <a:t>Liquidity</a:t>
            </a:r>
          </a:p>
          <a:p>
            <a:pPr>
              <a:buFont typeface="+mj-lt"/>
              <a:buAutoNum type="arabicPeriod" startAt="5"/>
            </a:pPr>
            <a:r>
              <a:rPr lang="en-US" sz="2000" b="0" i="0" dirty="0">
                <a:effectLst/>
                <a:latin typeface="system-ui"/>
              </a:rPr>
              <a:t>What is the relationship between trading volume and price volatility?</a:t>
            </a:r>
          </a:p>
          <a:p>
            <a:pPr>
              <a:spcBef>
                <a:spcPts val="1512"/>
              </a:spcBef>
              <a:spcAft>
                <a:spcPts val="1008"/>
              </a:spcAft>
              <a:buNone/>
            </a:pPr>
            <a:r>
              <a:rPr lang="en-US" sz="2000" b="1" i="0" dirty="0">
                <a:effectLst/>
                <a:latin typeface="system-ui"/>
              </a:rPr>
              <a:t>Trading &amp; Profitability (Future Scope)</a:t>
            </a:r>
          </a:p>
          <a:p>
            <a:pPr>
              <a:buFont typeface="+mj-lt"/>
              <a:buAutoNum type="arabicPeriod" startAt="6"/>
            </a:pPr>
            <a:r>
              <a:rPr lang="en-US" sz="2000" b="0" i="0" dirty="0">
                <a:effectLst/>
                <a:latin typeface="system-ui"/>
              </a:rPr>
              <a:t>What is the best trading strategy for fuel futures to maximize profitability?</a:t>
            </a:r>
          </a:p>
          <a:p>
            <a:endParaRPr lang="en-US" sz="2000" dirty="0"/>
          </a:p>
        </p:txBody>
      </p:sp>
    </p:spTree>
    <p:extLst>
      <p:ext uri="{BB962C8B-B14F-4D97-AF65-F5344CB8AC3E}">
        <p14:creationId xmlns:p14="http://schemas.microsoft.com/office/powerpoint/2010/main" val="130383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77683D-4C89-21BC-4E13-F3FA26A373B3}"/>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a:t>Data Cleaning and Preprocessing</a:t>
            </a:r>
          </a:p>
        </p:txBody>
      </p:sp>
      <p:sp>
        <p:nvSpPr>
          <p:cNvPr id="18" name="Rectangle 17">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B4D01D7E-4208-BF39-1A4F-A5668797870E}"/>
              </a:ext>
            </a:extLst>
          </p:cNvPr>
          <p:cNvSpPr txBox="1"/>
          <p:nvPr/>
        </p:nvSpPr>
        <p:spPr>
          <a:xfrm>
            <a:off x="438912" y="2512611"/>
            <a:ext cx="4832803" cy="3664351"/>
          </a:xfrm>
          <a:prstGeom prst="rect">
            <a:avLst/>
          </a:prstGeom>
        </p:spPr>
        <p:txBody>
          <a:bodyPr vert="horz" lIns="91440" tIns="45720" rIns="91440" bIns="45720" rtlCol="0">
            <a:normAutofit/>
          </a:bodyPr>
          <a:lstStyle/>
          <a:p>
            <a:pPr marL="285750" indent="-228600">
              <a:spcAft>
                <a:spcPts val="600"/>
              </a:spcAft>
              <a:buFont typeface="Arial" panose="020B0604020202020204" pitchFamily="34" charset="0"/>
              <a:buChar char="•"/>
            </a:pPr>
            <a:r>
              <a:rPr lang="en-US" sz="2000" dirty="0"/>
              <a:t>The dataset </a:t>
            </a:r>
            <a:r>
              <a:rPr lang="en-US" sz="2000" dirty="0">
                <a:solidFill>
                  <a:srgbClr val="FF0000"/>
                </a:solidFill>
              </a:rPr>
              <a:t>does not contain </a:t>
            </a:r>
            <a:r>
              <a:rPr lang="en-US" sz="2000" dirty="0"/>
              <a:t>any </a:t>
            </a:r>
            <a:r>
              <a:rPr lang="en-US" sz="2000" b="1" dirty="0"/>
              <a:t>null values </a:t>
            </a:r>
            <a:r>
              <a:rPr lang="en-US" sz="2000" dirty="0"/>
              <a:t>or </a:t>
            </a:r>
            <a:r>
              <a:rPr lang="en-US" sz="2000" b="1" dirty="0"/>
              <a:t>duplicates</a:t>
            </a:r>
            <a:r>
              <a:rPr lang="en-US" sz="2000" dirty="0"/>
              <a:t>.</a:t>
            </a:r>
          </a:p>
          <a:p>
            <a:pPr marL="285750" indent="-228600">
              <a:spcAft>
                <a:spcPts val="600"/>
              </a:spcAft>
              <a:buFont typeface="Arial" panose="020B0604020202020204" pitchFamily="34" charset="0"/>
              <a:buChar char="•"/>
            </a:pPr>
            <a:r>
              <a:rPr lang="en-US" sz="2000" dirty="0"/>
              <a:t>The outliers were treated using the           </a:t>
            </a:r>
            <a:r>
              <a:rPr lang="en-US" sz="2000" b="1" i="1" dirty="0">
                <a:solidFill>
                  <a:schemeClr val="accent2"/>
                </a:solidFill>
              </a:rPr>
              <a:t>Z-score technique</a:t>
            </a:r>
            <a:r>
              <a:rPr lang="en-US" sz="2000" dirty="0"/>
              <a:t> as shown in the pictures.</a:t>
            </a:r>
          </a:p>
        </p:txBody>
      </p:sp>
      <p:pic>
        <p:nvPicPr>
          <p:cNvPr id="4" name="Picture 3">
            <a:extLst>
              <a:ext uri="{FF2B5EF4-FFF2-40B4-BE49-F238E27FC236}">
                <a16:creationId xmlns:a16="http://schemas.microsoft.com/office/drawing/2014/main" id="{5ACC8C6E-C67C-5E50-A84F-9A8F42D76978}"/>
              </a:ext>
            </a:extLst>
          </p:cNvPr>
          <p:cNvPicPr>
            <a:picLocks noChangeAspect="1"/>
          </p:cNvPicPr>
          <p:nvPr/>
        </p:nvPicPr>
        <p:blipFill>
          <a:blip r:embed="rId2"/>
          <a:stretch>
            <a:fillRect/>
          </a:stretch>
        </p:blipFill>
        <p:spPr>
          <a:xfrm>
            <a:off x="6228566" y="553078"/>
            <a:ext cx="5530618" cy="2875922"/>
          </a:xfrm>
          <a:prstGeom prst="rect">
            <a:avLst/>
          </a:prstGeom>
        </p:spPr>
      </p:pic>
      <p:pic>
        <p:nvPicPr>
          <p:cNvPr id="6" name="Picture 5">
            <a:extLst>
              <a:ext uri="{FF2B5EF4-FFF2-40B4-BE49-F238E27FC236}">
                <a16:creationId xmlns:a16="http://schemas.microsoft.com/office/drawing/2014/main" id="{7F67BAB7-6FA5-0595-3361-F0BF6F56972B}"/>
              </a:ext>
            </a:extLst>
          </p:cNvPr>
          <p:cNvPicPr>
            <a:picLocks noChangeAspect="1"/>
          </p:cNvPicPr>
          <p:nvPr/>
        </p:nvPicPr>
        <p:blipFill>
          <a:blip r:embed="rId3"/>
          <a:stretch>
            <a:fillRect/>
          </a:stretch>
        </p:blipFill>
        <p:spPr>
          <a:xfrm>
            <a:off x="6380023" y="3723816"/>
            <a:ext cx="5490480" cy="2827596"/>
          </a:xfrm>
          <a:prstGeom prst="rect">
            <a:avLst/>
          </a:prstGeom>
        </p:spPr>
      </p:pic>
      <p:pic>
        <p:nvPicPr>
          <p:cNvPr id="10" name="Picture 9">
            <a:extLst>
              <a:ext uri="{FF2B5EF4-FFF2-40B4-BE49-F238E27FC236}">
                <a16:creationId xmlns:a16="http://schemas.microsoft.com/office/drawing/2014/main" id="{FA2230BF-6E2E-D550-FD9E-C6B5807A6CC9}"/>
              </a:ext>
            </a:extLst>
          </p:cNvPr>
          <p:cNvPicPr>
            <a:picLocks noChangeAspect="1"/>
          </p:cNvPicPr>
          <p:nvPr/>
        </p:nvPicPr>
        <p:blipFill>
          <a:blip r:embed="rId4"/>
          <a:stretch>
            <a:fillRect/>
          </a:stretch>
        </p:blipFill>
        <p:spPr>
          <a:xfrm>
            <a:off x="671133" y="6217824"/>
            <a:ext cx="2695951" cy="457264"/>
          </a:xfrm>
          <a:prstGeom prst="rect">
            <a:avLst/>
          </a:prstGeom>
        </p:spPr>
      </p:pic>
      <p:pic>
        <p:nvPicPr>
          <p:cNvPr id="13" name="Picture 12">
            <a:extLst>
              <a:ext uri="{FF2B5EF4-FFF2-40B4-BE49-F238E27FC236}">
                <a16:creationId xmlns:a16="http://schemas.microsoft.com/office/drawing/2014/main" id="{7E569C65-30F4-CD06-2844-77A7A500C1DD}"/>
              </a:ext>
            </a:extLst>
          </p:cNvPr>
          <p:cNvPicPr>
            <a:picLocks noChangeAspect="1"/>
          </p:cNvPicPr>
          <p:nvPr/>
        </p:nvPicPr>
        <p:blipFill>
          <a:blip r:embed="rId5"/>
          <a:stretch>
            <a:fillRect/>
          </a:stretch>
        </p:blipFill>
        <p:spPr>
          <a:xfrm>
            <a:off x="671133" y="4215030"/>
            <a:ext cx="4526478" cy="1870492"/>
          </a:xfrm>
          <a:prstGeom prst="rect">
            <a:avLst/>
          </a:prstGeom>
        </p:spPr>
      </p:pic>
    </p:spTree>
    <p:extLst>
      <p:ext uri="{BB962C8B-B14F-4D97-AF65-F5344CB8AC3E}">
        <p14:creationId xmlns:p14="http://schemas.microsoft.com/office/powerpoint/2010/main" val="152270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7F1460-138A-CE77-BF27-A63E8B3E97E5}"/>
              </a:ext>
            </a:extLst>
          </p:cNvPr>
          <p:cNvSpPr>
            <a:spLocks noGrp="1"/>
          </p:cNvSpPr>
          <p:nvPr>
            <p:ph type="title"/>
          </p:nvPr>
        </p:nvSpPr>
        <p:spPr>
          <a:xfrm>
            <a:off x="1115568" y="509521"/>
            <a:ext cx="10232136" cy="1014984"/>
          </a:xfrm>
        </p:spPr>
        <p:txBody>
          <a:bodyPr vert="horz" lIns="91440" tIns="45720" rIns="91440" bIns="45720" rtlCol="0" anchor="ctr">
            <a:normAutofit/>
          </a:bodyPr>
          <a:lstStyle/>
          <a:p>
            <a:r>
              <a:rPr lang="en-US" sz="4000" kern="1200">
                <a:solidFill>
                  <a:schemeClr val="tx1"/>
                </a:solidFill>
                <a:latin typeface="+mj-lt"/>
                <a:ea typeface="+mj-ea"/>
                <a:cs typeface="+mj-cs"/>
              </a:rPr>
              <a:t>Section 1: Correlational Analysis</a:t>
            </a:r>
            <a:endParaRPr lang="en-US" sz="40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TextBox 3">
            <a:extLst>
              <a:ext uri="{FF2B5EF4-FFF2-40B4-BE49-F238E27FC236}">
                <a16:creationId xmlns:a16="http://schemas.microsoft.com/office/drawing/2014/main" id="{17ADABEA-CD23-4E1C-ABC6-01DC4BD06671}"/>
              </a:ext>
            </a:extLst>
          </p:cNvPr>
          <p:cNvGraphicFramePr/>
          <p:nvPr>
            <p:extLst>
              <p:ext uri="{D42A27DB-BD31-4B8C-83A1-F6EECF244321}">
                <p14:modId xmlns:p14="http://schemas.microsoft.com/office/powerpoint/2010/main" val="1634633781"/>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099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FA4CA35-558D-A5E5-BB38-A48DF75F500B}"/>
              </a:ext>
            </a:extLst>
          </p:cNvPr>
          <p:cNvSpPr txBox="1"/>
          <p:nvPr/>
        </p:nvSpPr>
        <p:spPr>
          <a:xfrm>
            <a:off x="386720" y="1463549"/>
            <a:ext cx="4152139" cy="627061"/>
          </a:xfrm>
          <a:prstGeom prst="rect">
            <a:avLst/>
          </a:prstGeom>
        </p:spPr>
        <p:txBody>
          <a:bodyPr vert="horz" lIns="91440" tIns="45720" rIns="91440" bIns="45720" rtlCol="0" anchor="t">
            <a:normAutofit/>
          </a:bodyPr>
          <a:lstStyle/>
          <a:p>
            <a:pPr>
              <a:lnSpc>
                <a:spcPct val="90000"/>
              </a:lnSpc>
              <a:spcBef>
                <a:spcPts val="1512"/>
              </a:spcBef>
              <a:spcAft>
                <a:spcPts val="504"/>
              </a:spcAft>
            </a:pPr>
            <a:r>
              <a:rPr lang="en-US" sz="1700" b="0" i="0" dirty="0">
                <a:effectLst/>
              </a:rPr>
              <a:t>How correlated are the prices of the commodities?</a:t>
            </a:r>
          </a:p>
        </p:txBody>
      </p:sp>
      <p:pic>
        <p:nvPicPr>
          <p:cNvPr id="3" name="Picture 2">
            <a:extLst>
              <a:ext uri="{FF2B5EF4-FFF2-40B4-BE49-F238E27FC236}">
                <a16:creationId xmlns:a16="http://schemas.microsoft.com/office/drawing/2014/main" id="{CD28AC87-13A8-E587-C763-57019880C82B}"/>
              </a:ext>
            </a:extLst>
          </p:cNvPr>
          <p:cNvPicPr>
            <a:picLocks noChangeAspect="1"/>
          </p:cNvPicPr>
          <p:nvPr/>
        </p:nvPicPr>
        <p:blipFill>
          <a:blip r:embed="rId3"/>
          <a:stretch>
            <a:fillRect/>
          </a:stretch>
        </p:blipFill>
        <p:spPr>
          <a:xfrm>
            <a:off x="4754634" y="698080"/>
            <a:ext cx="7518860" cy="5432376"/>
          </a:xfrm>
          <a:prstGeom prst="rect">
            <a:avLst/>
          </a:prstGeom>
        </p:spPr>
      </p:pic>
      <p:sp>
        <p:nvSpPr>
          <p:cNvPr id="6" name="TextBox 5">
            <a:extLst>
              <a:ext uri="{FF2B5EF4-FFF2-40B4-BE49-F238E27FC236}">
                <a16:creationId xmlns:a16="http://schemas.microsoft.com/office/drawing/2014/main" id="{4DB0B2A1-C51A-3BD3-B56C-E7F09EE24507}"/>
              </a:ext>
            </a:extLst>
          </p:cNvPr>
          <p:cNvSpPr txBox="1"/>
          <p:nvPr/>
        </p:nvSpPr>
        <p:spPr>
          <a:xfrm>
            <a:off x="308104" y="2540447"/>
            <a:ext cx="1846699" cy="369332"/>
          </a:xfrm>
          <a:prstGeom prst="rect">
            <a:avLst/>
          </a:prstGeom>
          <a:noFill/>
        </p:spPr>
        <p:txBody>
          <a:bodyPr wrap="square" rtlCol="0">
            <a:spAutoFit/>
          </a:bodyPr>
          <a:lstStyle/>
          <a:p>
            <a:r>
              <a:rPr lang="en-US" b="1" i="1" dirty="0">
                <a:solidFill>
                  <a:schemeClr val="accent2"/>
                </a:solidFill>
              </a:rPr>
              <a:t>Observations</a:t>
            </a:r>
          </a:p>
        </p:txBody>
      </p:sp>
      <p:pic>
        <p:nvPicPr>
          <p:cNvPr id="7170" name="Picture 2">
            <a:extLst>
              <a:ext uri="{FF2B5EF4-FFF2-40B4-BE49-F238E27FC236}">
                <a16:creationId xmlns:a16="http://schemas.microsoft.com/office/drawing/2014/main" id="{8AECA2E5-0764-F5DB-B912-4FA7A9E334E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1871"/>
          <a:stretch/>
        </p:blipFill>
        <p:spPr bwMode="auto">
          <a:xfrm>
            <a:off x="64008" y="2909779"/>
            <a:ext cx="4490180" cy="2826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63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102087-4982-F20C-1D95-72C1D7B7F21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D80016-ADC0-8F3D-CA1E-97AA2CB8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FCEF1BDC-AA05-D50C-7DA2-D109ED2C0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7AD2C9AC-0CED-809E-7D42-3D3BE8975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842DC9B7-E060-BDE0-4345-EA4F07668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68F60720-BEA7-3AB9-260A-6943A0AE8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341734D-5571-3ADB-2FFD-40861E27EF93}"/>
              </a:ext>
            </a:extLst>
          </p:cNvPr>
          <p:cNvSpPr txBox="1"/>
          <p:nvPr/>
        </p:nvSpPr>
        <p:spPr>
          <a:xfrm>
            <a:off x="335137" y="1453388"/>
            <a:ext cx="4152139" cy="627061"/>
          </a:xfrm>
          <a:prstGeom prst="rect">
            <a:avLst/>
          </a:prstGeom>
        </p:spPr>
        <p:txBody>
          <a:bodyPr vert="horz" lIns="91440" tIns="45720" rIns="91440" bIns="45720" rtlCol="0" anchor="t">
            <a:normAutofit/>
          </a:bodyPr>
          <a:lstStyle/>
          <a:p>
            <a:pPr>
              <a:lnSpc>
                <a:spcPct val="90000"/>
              </a:lnSpc>
              <a:spcBef>
                <a:spcPts val="1512"/>
              </a:spcBef>
              <a:spcAft>
                <a:spcPts val="504"/>
              </a:spcAft>
            </a:pPr>
            <a:r>
              <a:rPr lang="en-US" sz="1700" b="0" i="0" dirty="0">
                <a:effectLst/>
              </a:rPr>
              <a:t>Are trading volumes across different commodities correlated?</a:t>
            </a:r>
          </a:p>
        </p:txBody>
      </p:sp>
      <p:sp>
        <p:nvSpPr>
          <p:cNvPr id="6" name="TextBox 5">
            <a:extLst>
              <a:ext uri="{FF2B5EF4-FFF2-40B4-BE49-F238E27FC236}">
                <a16:creationId xmlns:a16="http://schemas.microsoft.com/office/drawing/2014/main" id="{322A080F-8010-B828-8709-52970BF6687A}"/>
              </a:ext>
            </a:extLst>
          </p:cNvPr>
          <p:cNvSpPr txBox="1"/>
          <p:nvPr/>
        </p:nvSpPr>
        <p:spPr>
          <a:xfrm>
            <a:off x="335137" y="2568271"/>
            <a:ext cx="1703576" cy="369332"/>
          </a:xfrm>
          <a:prstGeom prst="rect">
            <a:avLst/>
          </a:prstGeom>
          <a:noFill/>
        </p:spPr>
        <p:txBody>
          <a:bodyPr wrap="square" rtlCol="0">
            <a:spAutoFit/>
          </a:bodyPr>
          <a:lstStyle/>
          <a:p>
            <a:r>
              <a:rPr lang="en-US" b="1" i="1" dirty="0">
                <a:solidFill>
                  <a:schemeClr val="accent2"/>
                </a:solidFill>
              </a:rPr>
              <a:t>Observations</a:t>
            </a:r>
          </a:p>
        </p:txBody>
      </p:sp>
      <p:pic>
        <p:nvPicPr>
          <p:cNvPr id="8194" name="Picture 2">
            <a:extLst>
              <a:ext uri="{FF2B5EF4-FFF2-40B4-BE49-F238E27FC236}">
                <a16:creationId xmlns:a16="http://schemas.microsoft.com/office/drawing/2014/main" id="{87EFB1AE-FCDD-A87C-F2B9-1670E6FF44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154"/>
          <a:stretch/>
        </p:blipFill>
        <p:spPr bwMode="auto">
          <a:xfrm>
            <a:off x="0" y="2843087"/>
            <a:ext cx="4344797" cy="29369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4C852BE-D6C0-C4CF-BB0B-6300B3C91F33}"/>
              </a:ext>
            </a:extLst>
          </p:cNvPr>
          <p:cNvPicPr>
            <a:picLocks noChangeAspect="1"/>
          </p:cNvPicPr>
          <p:nvPr/>
        </p:nvPicPr>
        <p:blipFill>
          <a:blip r:embed="rId4"/>
          <a:stretch>
            <a:fillRect/>
          </a:stretch>
        </p:blipFill>
        <p:spPr>
          <a:xfrm>
            <a:off x="4781666" y="959218"/>
            <a:ext cx="7456240" cy="5393876"/>
          </a:xfrm>
          <a:prstGeom prst="rect">
            <a:avLst/>
          </a:prstGeom>
        </p:spPr>
      </p:pic>
    </p:spTree>
    <p:extLst>
      <p:ext uri="{BB962C8B-B14F-4D97-AF65-F5344CB8AC3E}">
        <p14:creationId xmlns:p14="http://schemas.microsoft.com/office/powerpoint/2010/main" val="3920340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381</TotalTime>
  <Words>546</Words>
  <Application>Microsoft Office PowerPoint</Application>
  <PresentationFormat>Widescreen</PresentationFormat>
  <Paragraphs>54</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Avenir Next LT Pro</vt:lpstr>
      <vt:lpstr>Calibri</vt:lpstr>
      <vt:lpstr>system-ui</vt:lpstr>
      <vt:lpstr>Office Theme</vt:lpstr>
      <vt:lpstr>Exploratory Data Analysis of Fuel Futures Markets</vt:lpstr>
      <vt:lpstr>Project Overview</vt:lpstr>
      <vt:lpstr>Dataset Overview</vt:lpstr>
      <vt:lpstr>Terminology for Non-Experts</vt:lpstr>
      <vt:lpstr>Problem Statements </vt:lpstr>
      <vt:lpstr>Data Cleaning and Preprocessing</vt:lpstr>
      <vt:lpstr>Section 1: Correlational Analysis</vt:lpstr>
      <vt:lpstr>PowerPoint Presentation</vt:lpstr>
      <vt:lpstr>PowerPoint Presentation</vt:lpstr>
      <vt:lpstr>Section 1: Conclusion </vt:lpstr>
      <vt:lpstr>Section 2: Price Behavior and Volatility</vt:lpstr>
      <vt:lpstr>PowerPoint Presentation</vt:lpstr>
      <vt:lpstr>PowerPoint Presentation</vt:lpstr>
      <vt:lpstr>Section 2: Conclusion</vt:lpstr>
      <vt:lpstr>Section 3: Liquidity </vt:lpstr>
      <vt:lpstr>PowerPoint Presentation</vt:lpstr>
      <vt:lpstr>Section 3: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Ankam, Nikhil Harikrishna</dc:creator>
  <cp:lastModifiedBy>Ankam, Nikhil Harikrishna</cp:lastModifiedBy>
  <cp:revision>1</cp:revision>
  <dcterms:created xsi:type="dcterms:W3CDTF">2025-05-25T02:49:27Z</dcterms:created>
  <dcterms:modified xsi:type="dcterms:W3CDTF">2025-05-26T22:28:46Z</dcterms:modified>
</cp:coreProperties>
</file>