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311" r:id="rId3"/>
    <p:sldId id="314" r:id="rId4"/>
    <p:sldId id="310" r:id="rId5"/>
    <p:sldId id="327" r:id="rId6"/>
    <p:sldId id="329" r:id="rId7"/>
    <p:sldId id="341" r:id="rId8"/>
    <p:sldId id="339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06" autoAdjust="0"/>
  </p:normalViewPr>
  <p:slideViewPr>
    <p:cSldViewPr>
      <p:cViewPr varScale="1">
        <p:scale>
          <a:sx n="73" d="100"/>
          <a:sy n="73" d="100"/>
        </p:scale>
        <p:origin x="14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513D18-3671-46C9-BA35-3400EEB352B8}" type="datetimeFigureOut">
              <a:rPr lang="ru-RU" smtClean="0"/>
              <a:pPr/>
              <a:t>13.11.2019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26E3AA-3A4A-4416-B5EC-18AF4FFC920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4480" y="1000108"/>
            <a:ext cx="7072362" cy="2375380"/>
          </a:xfrm>
        </p:spPr>
        <p:txBody>
          <a:bodyPr>
            <a:noAutofit/>
          </a:bodyPr>
          <a:lstStyle/>
          <a:p>
            <a:pPr algn="just"/>
            <a:r>
              <a:rPr lang="ru-RU" sz="4800" dirty="0" smtClean="0">
                <a:solidFill>
                  <a:schemeClr val="tx1"/>
                </a:solidFill>
              </a:rPr>
              <a:t>двумерные массивы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Определение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С допускает многомерные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массивы. Простейшая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- двумерный массив (матрица). 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описании двумерного массива </a:t>
            </a:r>
          </a:p>
          <a:p>
            <a:pPr marL="982980" lvl="1" indent="-342900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размер определяет количество строк, </a:t>
            </a:r>
          </a:p>
          <a:p>
            <a:pPr marL="982980" lvl="1" indent="-342900">
              <a:lnSpc>
                <a:spcPct val="150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количество столбцов. </a:t>
            </a:r>
          </a:p>
          <a:p>
            <a:pPr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сказать, что двумерный массив - это массив одномерных массивов.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Синтаксис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2964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тип массива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имя массива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&gt;[&lt;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кол-во строк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&gt;] [&lt;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кол-во столбцов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&gt;]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Статическое выделение памяти – заранее знаем размерность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i="1" dirty="0" smtClean="0"/>
          </a:p>
          <a:p>
            <a:pPr indent="0">
              <a:spcAft>
                <a:spcPct val="10000"/>
              </a:spcAft>
              <a:buNone/>
              <a:defRPr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Колич.байт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=размер типа данных 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строк 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столбцов</a:t>
            </a:r>
          </a:p>
          <a:p>
            <a:pPr indent="0">
              <a:spcAft>
                <a:spcPct val="10000"/>
              </a:spcAft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памяти компьютера массив располагается непрерывно по строкам, т. 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/>
              <a:t>а[0][0], a[0][1], a[0][2], a[0][3], а[1][0], а[1][1], а[1][2], а[1][3], а[2][0], ..., а[2][3].</a:t>
            </a:r>
          </a:p>
          <a:p>
            <a:pPr indent="0">
              <a:spcAft>
                <a:spcPct val="10000"/>
              </a:spcAft>
              <a:buNone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i="1" dirty="0" smtClean="0"/>
          </a:p>
          <a:p>
            <a:pPr marL="0" indent="0" algn="just">
              <a:spcBef>
                <a:spcPts val="0"/>
              </a:spcBef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b="1" dirty="0"/>
              <a:t>Представление двумерного массива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Двумерный массив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[3][4] можно представить в виде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(3 кол-во строк, 4 кол-во столбцов)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Первый индекс – номер строки, второй - столбца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92896"/>
            <a:ext cx="6242323" cy="226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b="1" dirty="0" smtClean="0"/>
              <a:t>Описание</a:t>
            </a:r>
            <a:endParaRPr 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=5;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A[N][M], B[N][N];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 X[10][5], Y[M][N];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Обращение к элементам матрицы: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[0][3]=8;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[1][2]=0.678;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[2][0]=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[0][3]*2;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[2][1]=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[2][2]=5.5;</a:t>
            </a:r>
          </a:p>
          <a:p>
            <a:pPr algn="just">
              <a:buFontTx/>
              <a:buNone/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</a:pPr>
            <a:endParaRPr lang="ru-RU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b="1" dirty="0"/>
              <a:t>Примеры работы с матрицами</a:t>
            </a:r>
            <a:endParaRPr 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однородной обработки каждого элемента матрицы используют вложенные циклы. Например,</a:t>
            </a:r>
          </a:p>
          <a:p>
            <a:pPr>
              <a:lnSpc>
                <a:spcPct val="80000"/>
              </a:lnSpc>
              <a:buNone/>
            </a:pPr>
            <a:r>
              <a:rPr lang="ru-RU" sz="20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заполнение матрицы с помощью датчика случайных чисел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цикл по строкам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цикл внутри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строки по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столбцам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()%20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//вывод  матрицы на экран</a:t>
            </a:r>
            <a:endParaRPr 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&lt;M;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по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строкам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ru-RU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  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цикл внутри строки  по столбцам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переход на новую строку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4625" indent="-174625" algn="just">
              <a:spcBef>
                <a:spcPct val="50000"/>
              </a:spcBef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vert="horz"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Главная/побочная диагональ</a:t>
            </a:r>
            <a:endParaRPr lang="ru-RU" sz="4000" cap="none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только у квадратной матрицы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n=m)</a:t>
            </a:r>
          </a:p>
          <a:p>
            <a:pPr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диагонали у элементов одинаковые индексы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=j</a:t>
            </a:r>
          </a:p>
          <a:p>
            <a:pPr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побочной диагонали сумма индексов равна размеру – 1 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n-1)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4625" indent="-174625">
              <a:spcBef>
                <a:spcPct val="50000"/>
              </a:spcBef>
              <a:buNone/>
            </a:pPr>
            <a:endParaRPr lang="ru-RU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txBody>
          <a:bodyPr anchor="ctr">
            <a:noAutofit/>
          </a:bodyPr>
          <a:lstStyle/>
          <a:p>
            <a:r>
              <a:rPr lang="ru-RU" sz="4000" cap="none" dirty="0" smtClean="0">
                <a:solidFill>
                  <a:schemeClr val="tx1"/>
                </a:solidFill>
              </a:rPr>
              <a:t>Примеры задач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286000" y="-433596"/>
            <a:ext cx="4572000" cy="3139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82919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всех элементов матрицы размером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строки матрицы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-го столбца матрицы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максимальный/минимальный элемент в матрице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максимальный/минимальный элемент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ой строке/столбце матрицы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строку с максимальной суммой элементов</a:t>
            </a:r>
          </a:p>
          <a:p>
            <a:pPr marL="609600" indent="-609600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сумму под/над главной/побочной диагональю матрицы</a:t>
            </a:r>
          </a:p>
          <a:p>
            <a:pPr marL="609600" indent="-609600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</TotalTime>
  <Words>356</Words>
  <Application>Microsoft Office PowerPoint</Application>
  <PresentationFormat>Экран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Century Schoolbook</vt:lpstr>
      <vt:lpstr>Courier New</vt:lpstr>
      <vt:lpstr>Times New Roman</vt:lpstr>
      <vt:lpstr>Wingdings</vt:lpstr>
      <vt:lpstr>Wingdings 2</vt:lpstr>
      <vt:lpstr>Эркер</vt:lpstr>
      <vt:lpstr>двумерные массивы</vt:lpstr>
      <vt:lpstr>Определение</vt:lpstr>
      <vt:lpstr>Синтаксис</vt:lpstr>
      <vt:lpstr>Представление двумерного массива</vt:lpstr>
      <vt:lpstr>Описание</vt:lpstr>
      <vt:lpstr>Примеры работы с матрицами</vt:lpstr>
      <vt:lpstr>Главная/побочная диагональ</vt:lpstr>
      <vt:lpstr>Примеры задач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</dc:title>
  <dc:creator>Alya</dc:creator>
  <cp:lastModifiedBy>пользователь</cp:lastModifiedBy>
  <cp:revision>107</cp:revision>
  <dcterms:created xsi:type="dcterms:W3CDTF">2018-09-01T04:15:48Z</dcterms:created>
  <dcterms:modified xsi:type="dcterms:W3CDTF">2019-11-13T12:20:26Z</dcterms:modified>
</cp:coreProperties>
</file>