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316" r:id="rId3"/>
    <p:sldId id="296" r:id="rId4"/>
    <p:sldId id="298" r:id="rId5"/>
    <p:sldId id="299" r:id="rId6"/>
    <p:sldId id="300" r:id="rId7"/>
    <p:sldId id="302" r:id="rId8"/>
    <p:sldId id="303" r:id="rId9"/>
    <p:sldId id="304" r:id="rId10"/>
    <p:sldId id="305" r:id="rId11"/>
    <p:sldId id="306" r:id="rId12"/>
    <p:sldId id="307" r:id="rId13"/>
    <p:sldId id="30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706" autoAdjust="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513D18-3671-46C9-BA35-3400EEB352B8}" type="datetimeFigureOut">
              <a:rPr lang="ru-RU" smtClean="0"/>
              <a:pPr/>
              <a:t>04.09.2018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04.09.2018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04.09.2018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04.09.2018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513D18-3671-46C9-BA35-3400EEB352B8}" type="datetimeFigureOut">
              <a:rPr lang="ru-RU" smtClean="0"/>
              <a:pPr/>
              <a:t>04.09.2018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04.09.2018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04.09.2018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04.09.2018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04.09.2018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04.09.2018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04.09.2018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513D18-3671-46C9-BA35-3400EEB352B8}" type="datetimeFigureOut">
              <a:rPr lang="ru-RU" smtClean="0"/>
              <a:pPr/>
              <a:t>04.09.2018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4480" y="1000108"/>
            <a:ext cx="7072362" cy="2375380"/>
          </a:xfrm>
        </p:spPr>
        <p:txBody>
          <a:bodyPr>
            <a:noAutofit/>
          </a:bodyPr>
          <a:lstStyle/>
          <a:p>
            <a:pPr algn="just"/>
            <a:r>
              <a:rPr lang="ru-RU" sz="4800" dirty="0" smtClean="0">
                <a:solidFill>
                  <a:schemeClr val="tx1"/>
                </a:solidFill>
              </a:rPr>
              <a:t>Циклы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Задание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785926"/>
            <a:ext cx="78581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58775" algn="just">
              <a:spcBef>
                <a:spcPct val="20000"/>
              </a:spcBef>
              <a:defRPr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Составить алгоритм и написать задачу: вводить последовательность целых чисел до тех пор пока не встретятся два одинаковых соседних числа. Вывести сумму последовательности до них.</a:t>
            </a:r>
            <a:endParaRPr lang="ru-RU" sz="28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Цикл со счетчиком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1857364"/>
            <a:ext cx="51435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ru-RU" sz="2800" dirty="0" err="1" smtClean="0">
                <a:latin typeface="Courier New" pitchFamily="49" charset="0"/>
                <a:cs typeface="Courier New" pitchFamily="49" charset="0"/>
              </a:rPr>
              <a:t>нач.зн;усл;шаг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/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i="1" dirty="0" smtClean="0">
                <a:latin typeface="Courier New" pitchFamily="49" charset="0"/>
                <a:cs typeface="Courier New" pitchFamily="49" charset="0"/>
              </a:rPr>
              <a:t>Инструкции тела цикла</a:t>
            </a:r>
            <a:r>
              <a:rPr lang="ru-RU" sz="2800" i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571612"/>
            <a:ext cx="2062762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Понятие и свойства алгоритма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pPr marL="0" lvl="0" indent="358775" algn="just">
              <a:spcBef>
                <a:spcPct val="20000"/>
              </a:spcBef>
              <a:buClrTx/>
              <a:buSzTx/>
              <a:buNone/>
              <a:defRPr/>
            </a:pPr>
            <a:r>
              <a:rPr lang="ru-RU" sz="3200" b="1" dirty="0" smtClean="0">
                <a:solidFill>
                  <a:srgbClr val="FF0000"/>
                </a:solidFill>
              </a:rPr>
              <a:t>текст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оле 1"/>
          <p:cNvSpPr txBox="1"/>
          <p:nvPr/>
        </p:nvSpPr>
        <p:spPr>
          <a:xfrm>
            <a:off x="428596" y="1643050"/>
            <a:ext cx="4253382" cy="428628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&gt;</a:t>
            </a:r>
            <a:endParaRPr lang="ru-RU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main ()</a:t>
            </a:r>
            <a:endParaRPr lang="ru-RU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ru-RU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sum=0;</a:t>
            </a:r>
            <a:endParaRPr lang="ru-RU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=0;i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&lt;=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1000;i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++)</a:t>
            </a:r>
            <a:endParaRPr lang="ru-RU" dirty="0" smtClean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        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sum+=</a:t>
            </a:r>
            <a:r>
              <a:rPr lang="en-US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dirty="0" smtClean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"sum = %d"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, sum);</a:t>
            </a:r>
            <a:endParaRPr lang="ru-RU" dirty="0" smtClean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ru-RU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ffectLst/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3566" y="1485209"/>
            <a:ext cx="3600400" cy="508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Задание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pPr marL="0" lvl="0" indent="358775" algn="just">
              <a:spcBef>
                <a:spcPct val="20000"/>
              </a:spcBef>
              <a:buClrTx/>
              <a:buSzTx/>
              <a:buNone/>
              <a:defRPr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Вывести сумму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1+1/2+1/3+1/4+...+1/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Виды циклов</a:t>
            </a:r>
            <a:endParaRPr lang="ru-RU" sz="40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00034" y="1643050"/>
            <a:ext cx="3286148" cy="135732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 предусловием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643174" y="3000372"/>
            <a:ext cx="3286148" cy="135732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 счетчиком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929190" y="1643050"/>
            <a:ext cx="3286148" cy="135732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 постусловием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4857760"/>
            <a:ext cx="77153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Одна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или более (составная) инструкция, входящая в блок цикла, называется “телом цикла”. Однократное выполнение инструкций цикла (шаг) называется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итерацией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Цикл с предусловием</a:t>
            </a:r>
            <a:endParaRPr lang="ru-RU" sz="4000" dirty="0"/>
          </a:p>
        </p:txBody>
      </p:sp>
      <p:pic>
        <p:nvPicPr>
          <p:cNvPr id="55298" name="Picture 2" descr="http://inf-w.ru/wp-content/uploads/2015/08/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500174"/>
            <a:ext cx="3390900" cy="4371975"/>
          </a:xfrm>
          <a:prstGeom prst="rect">
            <a:avLst/>
          </a:prstGeom>
          <a:noFill/>
        </p:spPr>
      </p:pic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00034" y="1714488"/>
            <a:ext cx="450059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hile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условие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 {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ru-RU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Инструкции </a:t>
            </a:r>
            <a:r>
              <a:rPr kumimoji="0" lang="en-US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ru-RU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тела цикла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Цикл с предусловием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pPr marL="0" indent="358775" algn="just">
              <a:spcBef>
                <a:spcPct val="20000"/>
              </a:spcBef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Условие выхода из цикла должно быть скалярным выражением.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8775" algn="just">
              <a:spcBef>
                <a:spcPct val="20000"/>
              </a:spcBef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Пока условие имеет значение, отличное от нуля или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выполняется тело цикла;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8775" algn="just">
              <a:spcBef>
                <a:spcPct val="20000"/>
              </a:spcBef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проверяемое условие ложно изначально, то инструкции, входящие в тело цикла, не выполняются, а выполняются инструкции, находящиеся за блоком;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8775" algn="just">
              <a:spcBef>
                <a:spcPct val="20000"/>
              </a:spcBef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в теле цикла только одна инструкция, то { } можно опустить;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8775" algn="just">
              <a:spcBef>
                <a:spcPct val="20000"/>
              </a:spcBef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“Бесконечный цикл” можно организовать следующими условиями: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{} или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(1) {}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Пример</a:t>
            </a:r>
            <a:endParaRPr lang="ru-RU" sz="4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0347" y="1560624"/>
            <a:ext cx="2905057" cy="501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оле 1"/>
          <p:cNvSpPr txBox="1"/>
          <p:nvPr/>
        </p:nvSpPr>
        <p:spPr>
          <a:xfrm>
            <a:off x="428596" y="1571612"/>
            <a:ext cx="5286412" cy="457203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&gt;</a:t>
            </a:r>
            <a:endParaRPr lang="ru-RU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main()</a:t>
            </a:r>
            <a:endParaRPr lang="ru-RU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{  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  </a:t>
            </a:r>
            <a:r>
              <a:rPr lang="ru-RU" dirty="0" err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speed</a:t>
            </a: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= 5; </a:t>
            </a:r>
            <a:endParaRPr lang="ru-RU" dirty="0" smtClean="0">
              <a:solidFill>
                <a:srgbClr val="008000"/>
              </a:solidFill>
              <a:effectLst/>
              <a:highlight>
                <a:srgbClr val="FFFFFF"/>
              </a:highlight>
              <a:latin typeface="Courier New" pitchFamily="49" charset="0"/>
              <a:ea typeface="Calibri"/>
              <a:cs typeface="Courier New" pitchFamily="49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  </a:t>
            </a:r>
            <a:r>
              <a:rPr lang="ru-RU" dirty="0" err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while</a:t>
            </a:r>
            <a:r>
              <a:rPr lang="ru-RU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( </a:t>
            </a:r>
            <a:r>
              <a:rPr lang="ru-RU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speed</a:t>
            </a: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&lt; 60 )</a:t>
            </a:r>
            <a:endParaRPr lang="ru-RU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   {</a:t>
            </a:r>
            <a:endParaRPr lang="ru-RU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speed</a:t>
            </a: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+= 10; </a:t>
            </a:r>
            <a:endParaRPr lang="ru-RU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      </a:t>
            </a:r>
            <a:r>
              <a:rPr lang="ru-RU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printf</a:t>
            </a: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speed</a:t>
            </a:r>
            <a:r>
              <a:rPr lang="ru-RU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dirty="0" err="1" smtClean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=%d\n</a:t>
            </a:r>
            <a:r>
              <a:rPr lang="ru-RU" dirty="0" smtClean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«</a:t>
            </a:r>
            <a:r>
              <a:rPr lang="ru-RU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ru-RU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speed</a:t>
            </a: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);</a:t>
            </a:r>
            <a:endParaRPr lang="ru-RU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    }</a:t>
            </a:r>
            <a:endParaRPr lang="ru-RU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ru-RU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Задание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pPr marL="0" lvl="0" indent="358775" algn="just">
              <a:spcBef>
                <a:spcPct val="20000"/>
              </a:spcBef>
              <a:buClrTx/>
              <a:buSzTx/>
              <a:buNone/>
              <a:defRPr/>
            </a:pP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Разработать алгоритм и написать программу вычисляющую сумму чисел от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 до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b</a:t>
            </a:r>
            <a:endParaRPr lang="ru-RU" sz="32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Цикл с постусловием</a:t>
            </a:r>
            <a:endParaRPr lang="ru-RU" sz="4000" dirty="0"/>
          </a:p>
        </p:txBody>
      </p:sp>
      <p:pic>
        <p:nvPicPr>
          <p:cNvPr id="49154" name="Picture 2" descr="http://inf-w.ru/wp-content/uploads/2015/08/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1635" y="1428736"/>
            <a:ext cx="3362331" cy="4985967"/>
          </a:xfrm>
          <a:prstGeom prst="rect">
            <a:avLst/>
          </a:prstGeom>
          <a:noFill/>
        </p:spPr>
      </p:pic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00034" y="1785926"/>
            <a:ext cx="492922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Инструкции тела цикла;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условие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Цикл с постусловием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3200" dirty="0" smtClean="0"/>
              <a:t>Тело цикла (одна или более инструкций) будет выполнено хотя бы один раз;</a:t>
            </a:r>
          </a:p>
          <a:p>
            <a:pPr algn="just"/>
            <a:r>
              <a:rPr lang="ru-RU" sz="3200" dirty="0" smtClean="0"/>
              <a:t>Пока условие имеет значение, отличное от нуля или </a:t>
            </a:r>
            <a:r>
              <a:rPr lang="ru-RU" sz="3200" dirty="0" err="1" smtClean="0"/>
              <a:t>true</a:t>
            </a:r>
            <a:r>
              <a:rPr lang="ru-RU" sz="3200" dirty="0" smtClean="0"/>
              <a:t> - выполняется тело цикла;</a:t>
            </a:r>
          </a:p>
          <a:p>
            <a:pPr algn="just"/>
            <a:r>
              <a:rPr lang="ru-RU" sz="3200" dirty="0" smtClean="0"/>
              <a:t>Если проверяемое условие ложно изначально, то инструкции, входящие в тело цикла, будут выполнены один раз, затем произойдет выход из цикла.</a:t>
            </a:r>
            <a:endParaRPr lang="ru-RU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Пример</a:t>
            </a:r>
            <a:endParaRPr lang="ru-RU" sz="4000" dirty="0"/>
          </a:p>
        </p:txBody>
      </p:sp>
      <p:sp>
        <p:nvSpPr>
          <p:cNvPr id="5" name="Поле 1"/>
          <p:cNvSpPr txBox="1"/>
          <p:nvPr/>
        </p:nvSpPr>
        <p:spPr>
          <a:xfrm>
            <a:off x="500034" y="1534294"/>
            <a:ext cx="5040560" cy="396044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#include</a:t>
            </a:r>
            <a:r>
              <a:rPr lang="en-US" sz="2000" dirty="0" smtClean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stdio.h</a:t>
            </a:r>
            <a:r>
              <a:rPr lang="en-US" sz="2000" dirty="0" smtClean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</a:t>
            </a:r>
            <a:endParaRPr lang="ru-RU" sz="3200" dirty="0" smtClean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 err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main()</a:t>
            </a:r>
            <a:endParaRPr lang="ru-RU" sz="3200" dirty="0" smtClean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ru-RU" sz="3200" dirty="0" smtClean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0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month; </a:t>
            </a:r>
            <a:r>
              <a:rPr lang="en-US" sz="2000" dirty="0" smtClea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</a:t>
            </a:r>
            <a:r>
              <a:rPr lang="ru-RU" sz="2000" dirty="0" smtClea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месяц </a:t>
            </a:r>
            <a:endParaRPr lang="ru-RU" sz="3200" dirty="0" smtClean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do</a:t>
            </a:r>
            <a:endParaRPr lang="ru-RU" sz="3200" dirty="0" smtClean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ru-RU" sz="3200" dirty="0" smtClean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"enter the month "</a:t>
            </a:r>
            <a:r>
              <a:rPr lang="en-US" sz="20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ru-RU" sz="3200" dirty="0" smtClean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scanf</a:t>
            </a:r>
            <a:r>
              <a:rPr lang="en-US" sz="20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2000" dirty="0" smtClean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"%d"</a:t>
            </a:r>
            <a:r>
              <a:rPr lang="en-US" sz="20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&amp;month);</a:t>
            </a:r>
            <a:endParaRPr lang="ru-RU" sz="3200" dirty="0" smtClean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 </a:t>
            </a:r>
            <a:r>
              <a:rPr lang="en-US" sz="2000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(month&lt;1 || month&gt;12);</a:t>
            </a:r>
            <a:endParaRPr lang="ru-RU" sz="3200" dirty="0" smtClean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ru-RU" sz="20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printf</a:t>
            </a:r>
            <a:r>
              <a:rPr lang="ru-RU" sz="20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ru-RU" sz="2000" dirty="0" smtClean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ru-RU" sz="2000" dirty="0" err="1" smtClean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month</a:t>
            </a:r>
            <a:r>
              <a:rPr lang="ru-RU" sz="2000" dirty="0" smtClean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= %d"</a:t>
            </a:r>
            <a:r>
              <a:rPr lang="ru-RU" sz="20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ru-RU" sz="20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month</a:t>
            </a:r>
            <a:r>
              <a:rPr lang="ru-RU" sz="20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ru-RU" sz="3200" dirty="0" smtClean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ru-RU" sz="2000" dirty="0">
              <a:effectLst/>
              <a:ea typeface="Calibri"/>
              <a:cs typeface="Times New Roman"/>
            </a:endParaRPr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400175"/>
            <a:ext cx="29337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358</Words>
  <Application>Microsoft Office PowerPoint</Application>
  <PresentationFormat>Экран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Эркер</vt:lpstr>
      <vt:lpstr>Циклы</vt:lpstr>
      <vt:lpstr>Виды циклов</vt:lpstr>
      <vt:lpstr>Цикл с предусловием</vt:lpstr>
      <vt:lpstr>Цикл с предусловием</vt:lpstr>
      <vt:lpstr>Пример</vt:lpstr>
      <vt:lpstr>Задание</vt:lpstr>
      <vt:lpstr>Цикл с постусловием</vt:lpstr>
      <vt:lpstr>Цикл с постусловием</vt:lpstr>
      <vt:lpstr>Пример</vt:lpstr>
      <vt:lpstr>Задание</vt:lpstr>
      <vt:lpstr>Цикл со счетчиком</vt:lpstr>
      <vt:lpstr>Понятие и свойства алгоритма</vt:lpstr>
      <vt:lpstr>Задание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Alya</dc:creator>
  <cp:lastModifiedBy>Alya</cp:lastModifiedBy>
  <cp:revision>26</cp:revision>
  <dcterms:created xsi:type="dcterms:W3CDTF">2018-09-01T04:15:48Z</dcterms:created>
  <dcterms:modified xsi:type="dcterms:W3CDTF">2018-09-05T02:46:07Z</dcterms:modified>
</cp:coreProperties>
</file>