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418" r:id="rId2"/>
    <p:sldId id="421" r:id="rId3"/>
    <p:sldId id="422" r:id="rId4"/>
  </p:sldIdLst>
  <p:sldSz cx="9144000" cy="6858000" type="screen4x3"/>
  <p:notesSz cx="9942513" cy="67611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0" d="100"/>
          <a:sy n="110" d="100"/>
        </p:scale>
        <p:origin x="-56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Рекурсия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fib(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ru-RU" sz="2400" dirty="0" smtClean="0"/>
          </a:p>
          <a:p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en-US" sz="2400" dirty="0" smtClean="0"/>
              <a:t>if (n&lt;</a:t>
            </a:r>
            <a:r>
              <a:rPr lang="ru-RU" sz="2400" dirty="0" smtClean="0"/>
              <a:t>3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en-US" sz="2400" dirty="0" smtClean="0"/>
              <a:t>return 1;</a:t>
            </a:r>
            <a:endParaRPr lang="ru-RU" sz="2400" dirty="0" smtClean="0"/>
          </a:p>
          <a:p>
            <a:r>
              <a:rPr lang="en-US" sz="2400" dirty="0" smtClean="0"/>
              <a:t>else</a:t>
            </a:r>
            <a:endParaRPr lang="ru-RU" sz="2400" dirty="0" smtClean="0"/>
          </a:p>
          <a:p>
            <a:r>
              <a:rPr lang="en-US" sz="2400" dirty="0" smtClean="0"/>
              <a:t>return (fib(n-2)+fib(n-1));</a:t>
            </a:r>
            <a:endParaRPr lang="ru-RU" sz="2400" dirty="0" smtClean="0"/>
          </a:p>
          <a:p>
            <a:r>
              <a:rPr lang="ru-RU" sz="2400" dirty="0" smtClean="0"/>
              <a:t>}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Уход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в рекурсию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2663190"/>
            <a:ext cx="6263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pPr algn="just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00952" y="1654457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X=Fib(6)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21481" y="2610302"/>
            <a:ext cx="207334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Fib (4) +Fib(5)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9436" y="4210062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254752" y="3372179"/>
            <a:ext cx="1421461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Fib (3) +Fib(4)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6801" y="3343286"/>
            <a:ext cx="1449189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 (2) +Fib(3)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447601" y="4212487"/>
            <a:ext cx="1446205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 (1) +Fib(2)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07882" y="4941891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68255" y="4941316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251028" y="4227332"/>
            <a:ext cx="154373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 (1) +Fib(2)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056562" y="4214255"/>
            <a:ext cx="1465906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Fib (2) +Fib(3)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867943" y="4942357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007586" y="4941316"/>
            <a:ext cx="142928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Fib (1) +Fib(2)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08068" y="5663180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810500" y="5675463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797552" y="4926675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736020" y="4926675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Прямая со стрелкой 3"/>
          <p:cNvCxnSpPr>
            <a:stCxn id="2" idx="2"/>
            <a:endCxn id="7" idx="0"/>
          </p:cNvCxnSpPr>
          <p:nvPr/>
        </p:nvCxnSpPr>
        <p:spPr>
          <a:xfrm>
            <a:off x="4558152" y="2186793"/>
            <a:ext cx="0" cy="42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26" idx="0"/>
          </p:cNvCxnSpPr>
          <p:nvPr/>
        </p:nvCxnSpPr>
        <p:spPr>
          <a:xfrm flipH="1">
            <a:off x="1421396" y="3142638"/>
            <a:ext cx="2567130" cy="2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25" idx="0"/>
          </p:cNvCxnSpPr>
          <p:nvPr/>
        </p:nvCxnSpPr>
        <p:spPr>
          <a:xfrm>
            <a:off x="5181600" y="3142638"/>
            <a:ext cx="783883" cy="2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31" idx="0"/>
          </p:cNvCxnSpPr>
          <p:nvPr/>
        </p:nvCxnSpPr>
        <p:spPr>
          <a:xfrm flipH="1">
            <a:off x="5022894" y="3893611"/>
            <a:ext cx="571929" cy="33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32" idx="0"/>
          </p:cNvCxnSpPr>
          <p:nvPr/>
        </p:nvCxnSpPr>
        <p:spPr>
          <a:xfrm>
            <a:off x="6325143" y="3904515"/>
            <a:ext cx="464372" cy="3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10" idx="0"/>
          </p:cNvCxnSpPr>
          <p:nvPr/>
        </p:nvCxnSpPr>
        <p:spPr>
          <a:xfrm flipH="1">
            <a:off x="606636" y="3875622"/>
            <a:ext cx="457200" cy="3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27" idx="0"/>
          </p:cNvCxnSpPr>
          <p:nvPr/>
        </p:nvCxnSpPr>
        <p:spPr>
          <a:xfrm>
            <a:off x="1899780" y="3875622"/>
            <a:ext cx="270924" cy="33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29" idx="0"/>
          </p:cNvCxnSpPr>
          <p:nvPr/>
        </p:nvCxnSpPr>
        <p:spPr>
          <a:xfrm flipH="1">
            <a:off x="1565082" y="4742398"/>
            <a:ext cx="270620" cy="19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30" idx="0"/>
          </p:cNvCxnSpPr>
          <p:nvPr/>
        </p:nvCxnSpPr>
        <p:spPr>
          <a:xfrm>
            <a:off x="2577407" y="4742398"/>
            <a:ext cx="148048" cy="19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38" idx="0"/>
          </p:cNvCxnSpPr>
          <p:nvPr/>
        </p:nvCxnSpPr>
        <p:spPr>
          <a:xfrm flipH="1">
            <a:off x="4193220" y="4759668"/>
            <a:ext cx="364932" cy="1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37" idx="0"/>
          </p:cNvCxnSpPr>
          <p:nvPr/>
        </p:nvCxnSpPr>
        <p:spPr>
          <a:xfrm flipH="1">
            <a:off x="5254752" y="4759668"/>
            <a:ext cx="222939" cy="1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Прямая со стрелкой 6144"/>
          <p:cNvCxnSpPr>
            <a:endCxn id="33" idx="0"/>
          </p:cNvCxnSpPr>
          <p:nvPr/>
        </p:nvCxnSpPr>
        <p:spPr>
          <a:xfrm flipH="1">
            <a:off x="6325143" y="4742398"/>
            <a:ext cx="93074" cy="19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8" name="Прямая со стрелкой 6147"/>
          <p:cNvCxnSpPr>
            <a:endCxn id="34" idx="0"/>
          </p:cNvCxnSpPr>
          <p:nvPr/>
        </p:nvCxnSpPr>
        <p:spPr>
          <a:xfrm>
            <a:off x="7243440" y="4759668"/>
            <a:ext cx="478787" cy="18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0" name="Прямая со стрелкой 6149"/>
          <p:cNvCxnSpPr>
            <a:endCxn id="35" idx="0"/>
          </p:cNvCxnSpPr>
          <p:nvPr/>
        </p:nvCxnSpPr>
        <p:spPr>
          <a:xfrm flipH="1">
            <a:off x="7065268" y="5473652"/>
            <a:ext cx="309137" cy="1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Прямая со стрелкой 6151"/>
          <p:cNvCxnSpPr>
            <a:endCxn id="36" idx="0"/>
          </p:cNvCxnSpPr>
          <p:nvPr/>
        </p:nvCxnSpPr>
        <p:spPr>
          <a:xfrm>
            <a:off x="8114530" y="5473652"/>
            <a:ext cx="153170" cy="20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Возвращение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из рекурсии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7680" y="2663190"/>
            <a:ext cx="6263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pPr algn="just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00952" y="1654457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X=8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21481" y="2610302"/>
            <a:ext cx="207334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</a:p>
          <a:p>
            <a:pPr algn="ctr"/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436" y="4210062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54752" y="3372179"/>
            <a:ext cx="1421461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6801" y="3343286"/>
            <a:ext cx="1449189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47601" y="4212487"/>
            <a:ext cx="1446205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07882" y="4941891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68255" y="4941316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51028" y="4227332"/>
            <a:ext cx="154373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</a:t>
            </a:r>
          </a:p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056562" y="4214255"/>
            <a:ext cx="1465906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867943" y="4942357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007586" y="4941316"/>
            <a:ext cx="1429282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608068" y="5663180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810500" y="5675463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97552" y="4926675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736020" y="4926675"/>
            <a:ext cx="914400" cy="532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eturn 1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Прямая со стрелкой 2"/>
          <p:cNvCxnSpPr>
            <a:stCxn id="21" idx="0"/>
            <a:endCxn id="72" idx="2"/>
          </p:cNvCxnSpPr>
          <p:nvPr/>
        </p:nvCxnSpPr>
        <p:spPr>
          <a:xfrm flipV="1">
            <a:off x="7065268" y="5473894"/>
            <a:ext cx="244440" cy="1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Прямая со стрелкой 7167"/>
          <p:cNvCxnSpPr>
            <a:stCxn id="22" idx="0"/>
            <a:endCxn id="7198" idx="2"/>
          </p:cNvCxnSpPr>
          <p:nvPr/>
        </p:nvCxnSpPr>
        <p:spPr>
          <a:xfrm flipH="1" flipV="1">
            <a:off x="8114601" y="5476934"/>
            <a:ext cx="153099" cy="19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Прямая со стрелкой 7170"/>
          <p:cNvCxnSpPr>
            <a:stCxn id="20" idx="0"/>
          </p:cNvCxnSpPr>
          <p:nvPr/>
        </p:nvCxnSpPr>
        <p:spPr>
          <a:xfrm flipH="1" flipV="1">
            <a:off x="7207831" y="4752540"/>
            <a:ext cx="514396" cy="1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Прямая со стрелкой 7172"/>
          <p:cNvCxnSpPr>
            <a:stCxn id="18" idx="0"/>
            <a:endCxn id="88" idx="2"/>
          </p:cNvCxnSpPr>
          <p:nvPr/>
        </p:nvCxnSpPr>
        <p:spPr>
          <a:xfrm flipH="1" flipV="1">
            <a:off x="6369062" y="3904721"/>
            <a:ext cx="420453" cy="3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Прямая со стрелкой 7174"/>
          <p:cNvCxnSpPr>
            <a:stCxn id="12" idx="0"/>
            <a:endCxn id="91" idx="2"/>
          </p:cNvCxnSpPr>
          <p:nvPr/>
        </p:nvCxnSpPr>
        <p:spPr>
          <a:xfrm flipH="1" flipV="1">
            <a:off x="4971333" y="3142725"/>
            <a:ext cx="994150" cy="22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Прямая со стрелкой 7176"/>
          <p:cNvCxnSpPr>
            <a:stCxn id="10" idx="0"/>
            <a:endCxn id="7" idx="2"/>
          </p:cNvCxnSpPr>
          <p:nvPr/>
        </p:nvCxnSpPr>
        <p:spPr>
          <a:xfrm flipV="1">
            <a:off x="4558152" y="2186793"/>
            <a:ext cx="0" cy="42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Прямая со стрелкой 7178"/>
          <p:cNvCxnSpPr>
            <a:stCxn id="19" idx="0"/>
            <a:endCxn id="110" idx="2"/>
          </p:cNvCxnSpPr>
          <p:nvPr/>
        </p:nvCxnSpPr>
        <p:spPr>
          <a:xfrm flipV="1">
            <a:off x="6325143" y="4746734"/>
            <a:ext cx="83235" cy="19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Прямая со стрелкой 7181"/>
          <p:cNvCxnSpPr>
            <a:stCxn id="23" idx="0"/>
            <a:endCxn id="79" idx="2"/>
          </p:cNvCxnSpPr>
          <p:nvPr/>
        </p:nvCxnSpPr>
        <p:spPr>
          <a:xfrm flipV="1">
            <a:off x="5254752" y="4760059"/>
            <a:ext cx="141268" cy="16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Прямая со стрелкой 7183"/>
          <p:cNvCxnSpPr>
            <a:stCxn id="24" idx="0"/>
            <a:endCxn id="81" idx="2"/>
          </p:cNvCxnSpPr>
          <p:nvPr/>
        </p:nvCxnSpPr>
        <p:spPr>
          <a:xfrm flipV="1">
            <a:off x="4193220" y="4757019"/>
            <a:ext cx="397907" cy="16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Прямая со стрелкой 7185"/>
          <p:cNvCxnSpPr>
            <a:stCxn id="17" idx="0"/>
            <a:endCxn id="90" idx="2"/>
          </p:cNvCxnSpPr>
          <p:nvPr/>
        </p:nvCxnSpPr>
        <p:spPr>
          <a:xfrm flipV="1">
            <a:off x="5022894" y="3901681"/>
            <a:ext cx="541275" cy="32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Прямая со стрелкой 7187"/>
          <p:cNvCxnSpPr>
            <a:stCxn id="16" idx="0"/>
            <a:endCxn id="82" idx="2"/>
          </p:cNvCxnSpPr>
          <p:nvPr/>
        </p:nvCxnSpPr>
        <p:spPr>
          <a:xfrm flipH="1" flipV="1">
            <a:off x="2545993" y="4749456"/>
            <a:ext cx="179462" cy="1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Прямая со стрелкой 7189"/>
          <p:cNvCxnSpPr>
            <a:stCxn id="15" idx="0"/>
            <a:endCxn id="84" idx="2"/>
          </p:cNvCxnSpPr>
          <p:nvPr/>
        </p:nvCxnSpPr>
        <p:spPr>
          <a:xfrm flipV="1">
            <a:off x="1565082" y="4746416"/>
            <a:ext cx="176018" cy="19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Прямая со стрелкой 7191"/>
          <p:cNvCxnSpPr>
            <a:stCxn id="14" idx="0"/>
            <a:endCxn id="85" idx="2"/>
          </p:cNvCxnSpPr>
          <p:nvPr/>
        </p:nvCxnSpPr>
        <p:spPr>
          <a:xfrm flipH="1" flipV="1">
            <a:off x="1775276" y="3874239"/>
            <a:ext cx="395428" cy="33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Прямая со стрелкой 7193"/>
          <p:cNvCxnSpPr>
            <a:stCxn id="11" idx="0"/>
            <a:endCxn id="87" idx="2"/>
          </p:cNvCxnSpPr>
          <p:nvPr/>
        </p:nvCxnSpPr>
        <p:spPr>
          <a:xfrm flipV="1">
            <a:off x="606636" y="3871199"/>
            <a:ext cx="363747" cy="33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6" name="Прямая со стрелкой 7195"/>
          <p:cNvCxnSpPr>
            <a:stCxn id="13" idx="0"/>
            <a:endCxn id="93" idx="2"/>
          </p:cNvCxnSpPr>
          <p:nvPr/>
        </p:nvCxnSpPr>
        <p:spPr>
          <a:xfrm flipV="1">
            <a:off x="1421396" y="3139685"/>
            <a:ext cx="2745044" cy="20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Прямоугольник 7197"/>
          <p:cNvSpPr/>
          <p:nvPr/>
        </p:nvSpPr>
        <p:spPr>
          <a:xfrm>
            <a:off x="7999866" y="524306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609322" y="524256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7194973" y="524002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5281285" y="452619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4890741" y="452568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476392" y="452315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2431258" y="4515588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040714" y="4515083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1626365" y="4512548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1660541" y="364037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1269997" y="363986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855648" y="363733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6254327" y="3670853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5863783" y="3670348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49434" y="3667813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4856598" y="2908857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466054" y="2908352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4051705" y="2905817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7098536" y="451590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6707992" y="4515401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6293643" y="4512866"/>
            <a:ext cx="229469" cy="23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7198" grpId="0" animBg="1"/>
      <p:bldP spid="71" grpId="0" animBg="1"/>
      <p:bldP spid="72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8" grpId="0" animBg="1"/>
      <p:bldP spid="109" grpId="0" animBg="1"/>
      <p:bldP spid="1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941</TotalTime>
  <Words>155</Words>
  <Application>Microsoft Office PowerPoint</Application>
  <PresentationFormat>Экран 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Эркер</vt:lpstr>
      <vt:lpstr>Слайд 1</vt:lpstr>
      <vt:lpstr>Слайд 2</vt:lpstr>
      <vt:lpstr>Слайд 3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Alya</cp:lastModifiedBy>
  <cp:revision>77</cp:revision>
  <cp:lastPrinted>2019-11-18T06:08:42Z</cp:lastPrinted>
  <dcterms:created xsi:type="dcterms:W3CDTF">2018-09-03T06:38:48Z</dcterms:created>
  <dcterms:modified xsi:type="dcterms:W3CDTF">2020-11-13T11:31:19Z</dcterms:modified>
</cp:coreProperties>
</file>