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98" r:id="rId3"/>
    <p:sldId id="303" r:id="rId4"/>
    <p:sldId id="300" r:id="rId5"/>
    <p:sldId id="304" r:id="rId6"/>
    <p:sldId id="305" r:id="rId7"/>
    <p:sldId id="306" r:id="rId8"/>
    <p:sldId id="299" r:id="rId9"/>
    <p:sldId id="307" r:id="rId10"/>
    <p:sldId id="308" r:id="rId11"/>
    <p:sldId id="309" r:id="rId12"/>
    <p:sldId id="314" r:id="rId13"/>
    <p:sldId id="315" r:id="rId14"/>
    <p:sldId id="316" r:id="rId15"/>
    <p:sldId id="310" r:id="rId16"/>
    <p:sldId id="311" r:id="rId17"/>
    <p:sldId id="312" r:id="rId18"/>
    <p:sldId id="313" r:id="rId19"/>
    <p:sldId id="317" r:id="rId20"/>
    <p:sldId id="31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8" autoAdjust="0"/>
    <p:restoredTop sz="94706" autoAdjust="0"/>
  </p:normalViewPr>
  <p:slideViewPr>
    <p:cSldViewPr>
      <p:cViewPr varScale="1">
        <p:scale>
          <a:sx n="59" d="100"/>
          <a:sy n="59" d="100"/>
        </p:scale>
        <p:origin x="-15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26.02.2019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списки.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голова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временный указатель не равен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следующий элемент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 *p = head;</a:t>
            </a:r>
          </a:p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!= NULL)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("%d--&gt;", p-&gt;data);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максимальный размер стека заранее известен, его можно реализовать в программе в виде массива.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Удобно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объединить в одной структуре сам массив и его размер.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10;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FILO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Стек через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 (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FILO *h,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h.size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h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++;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h;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lse return NULL;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Стек через массив</a:t>
            </a:r>
            <a:r>
              <a:rPr lang="en-US" sz="4000" dirty="0" smtClean="0">
                <a:solidFill>
                  <a:schemeClr val="tx1"/>
                </a:solidFill>
              </a:rPr>
              <a:t>.</a:t>
            </a:r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FILO*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pop (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FILO *h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h.size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!=0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h.size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returnh.data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h.size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lse return NULL;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Стек через массив. 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стек из натуральных чисел до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Вывести на экран.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1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стек из чисел введенных пользователем. Вывести на экран.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Посчитать сумму элементов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2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стек из чисел введенных пользователем. Вывести на экран. Удалить первые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чисел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3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стек – числа по убыванию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 стек – числа по убыванию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выполняя сортировки создать 3-ий стек по возрастанию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4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Проверить правильность расстановки скобок в арифметическом выражении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Заносим в стек только скобки.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встретили закрывающую скобку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смотрим на вершину стека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там такая же открывающая – удаляем,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иначе - ошибка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5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Стек – односвязный линейный список, организованный по принципу первый пришел – последний ушел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FILO – first in last out)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(вершина) стека – самый верхний элемент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обавление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новых и удаление существующих элементов допустимо только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головы стека.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FILO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FILO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*next;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Стек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Вычислить выражение используя обратную польскую запись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5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Неразрушающий просмотр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Стек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950" y="3286124"/>
            <a:ext cx="7281950" cy="1656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голову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Голова=временный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FILO *n;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 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FILO));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n-&gt;next = NULL;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n-&gt;data = 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== 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head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n-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&gt;next = head;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n;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на голову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временный указатель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FILO *n; 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 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FILO));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n-&gt;next = head;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n-&gt;data = x;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n;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!= NULL)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head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head-&gt;next;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return NULL;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1792</TotalTime>
  <Words>423</Words>
  <Application>Microsoft Office PowerPoint</Application>
  <PresentationFormat>Экран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Тема1</vt:lpstr>
      <vt:lpstr>Связные списки. Стек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127</cp:revision>
  <dcterms:created xsi:type="dcterms:W3CDTF">2016-03-13T14:44:57Z</dcterms:created>
  <dcterms:modified xsi:type="dcterms:W3CDTF">2019-02-26T21:25:11Z</dcterms:modified>
</cp:coreProperties>
</file>