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98" r:id="rId3"/>
    <p:sldId id="302" r:id="rId4"/>
    <p:sldId id="297" r:id="rId5"/>
    <p:sldId id="301" r:id="rId6"/>
    <p:sldId id="29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59" autoAdjust="0"/>
    <p:restoredTop sz="94660"/>
  </p:normalViewPr>
  <p:slideViewPr>
    <p:cSldViewPr>
      <p:cViewPr varScale="1">
        <p:scale>
          <a:sx n="57" d="100"/>
          <a:sy n="57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31.03.2020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Связный список - тип данных динамической структуры, состоящей из элементов - узлов. Каждый узел включает в себя минимум два поля:</a:t>
            </a:r>
          </a:p>
          <a:p>
            <a:pPr marL="0" algn="just">
              <a:spcBef>
                <a:spcPts val="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поле данных</a:t>
            </a:r>
          </a:p>
          <a:p>
            <a:pPr marL="0" algn="just">
              <a:spcBef>
                <a:spcPts val="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указатель на следующий узел в списке.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Каждый список имеет особый элемент -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начало списка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(голова списка), который обычно по содержанию отличен от остальных элементов. 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 поле указателя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последнего элемента списка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находится специальный признак NULL, свидетельствующий о 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конце списка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имя_типа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информационное поле;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адресное поле;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598453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Односвязный (однонаправленный) у элементов существует связь, указывающая на следующий элемент списка</a:t>
            </a:r>
          </a:p>
          <a:p>
            <a:pPr marL="0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Двусвязный (двунаправленный) элементы которых имеют по две связи, указывающие на предыдущий и следующий элементы.</a:t>
            </a:r>
          </a:p>
          <a:p>
            <a:pPr marL="0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Циклический список – это список, в котором связь последнего элемента указывает на первый или один из других элементов этого списка.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обращения к динамической структуре достаточно хранить в памяти адрес первого элемента структуры. 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Поскольку каждый элемент динамической структуры хранит адрес следующего за ним элемента, можно, двигаясь от начального элемента по адресам, получить доступ к любому элементу данной структуры.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Доступ к данным в динамических структурах осуществляется с помощью операции "стрелка"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 -&gt;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Список с свободной организацией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Стек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Очередь (однонаправленная, двунаправленная)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Кольцо (однонаправленное, двунаправленное)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Дерево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(бинарное)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1428</TotalTime>
  <Words>142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Связные списки</vt:lpstr>
      <vt:lpstr>Слайд 2</vt:lpstr>
      <vt:lpstr>Слайд 3</vt:lpstr>
      <vt:lpstr>Слайд 4</vt:lpstr>
      <vt:lpstr>Слайд 5</vt:lpstr>
      <vt:lpstr>Слайд 6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87</cp:revision>
  <dcterms:created xsi:type="dcterms:W3CDTF">2016-03-13T14:44:57Z</dcterms:created>
  <dcterms:modified xsi:type="dcterms:W3CDTF">2020-03-31T01:11:50Z</dcterms:modified>
</cp:coreProperties>
</file>