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313" r:id="rId3"/>
    <p:sldId id="303" r:id="rId4"/>
    <p:sldId id="314" r:id="rId5"/>
    <p:sldId id="317" r:id="rId6"/>
    <p:sldId id="305" r:id="rId7"/>
    <p:sldId id="306" r:id="rId8"/>
    <p:sldId id="307" r:id="rId9"/>
    <p:sldId id="308" r:id="rId10"/>
    <p:sldId id="318" r:id="rId11"/>
    <p:sldId id="309" r:id="rId12"/>
    <p:sldId id="315" r:id="rId13"/>
    <p:sldId id="31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94660"/>
  </p:normalViewPr>
  <p:slideViewPr>
    <p:cSldViewPr>
      <p:cViewPr>
        <p:scale>
          <a:sx n="43" d="100"/>
          <a:sy n="43" d="100"/>
        </p:scale>
        <p:origin x="-141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Добавление/удаление (голова)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 с головы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3174" y="164305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550070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1000100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928662" y="64172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413156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050051" y="3624824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ru-RU" sz="32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418579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050051" y="4630247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ru-RU" sz="32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424003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1050051" y="5635671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ru-RU" sz="3200" dirty="0"/>
          </a:p>
        </p:txBody>
      </p:sp>
      <p:cxnSp>
        <p:nvCxnSpPr>
          <p:cNvPr id="40" name="Соединительная линия уступом 39"/>
          <p:cNvCxnSpPr/>
          <p:nvPr/>
        </p:nvCxnSpPr>
        <p:spPr>
          <a:xfrm>
            <a:off x="1449660" y="3677741"/>
            <a:ext cx="549462" cy="1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5400000">
            <a:off x="1708078" y="3968817"/>
            <a:ext cx="582087" cy="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26" idx="0"/>
          </p:cNvCxnSpPr>
          <p:nvPr/>
        </p:nvCxnSpPr>
        <p:spPr>
          <a:xfrm rot="10800000" flipV="1">
            <a:off x="1355586" y="4259828"/>
            <a:ext cx="643536" cy="15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>
            <a:off x="1443831" y="4683165"/>
            <a:ext cx="549462" cy="1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5400000">
            <a:off x="1702249" y="4974241"/>
            <a:ext cx="582087" cy="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 flipV="1">
            <a:off x="1349758" y="5265252"/>
            <a:ext cx="643536" cy="15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1450215" y="5688000"/>
            <a:ext cx="549462" cy="1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1708633" y="5979077"/>
            <a:ext cx="582087" cy="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/>
          <p:nvPr/>
        </p:nvCxnSpPr>
        <p:spPr>
          <a:xfrm rot="10800000" flipV="1">
            <a:off x="1356141" y="6270087"/>
            <a:ext cx="643536" cy="15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16726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1050051" y="2628394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ru-RU" sz="3200" dirty="0"/>
          </a:p>
        </p:txBody>
      </p:sp>
      <p:cxnSp>
        <p:nvCxnSpPr>
          <p:cNvPr id="38" name="Соединительная линия уступом 37"/>
          <p:cNvCxnSpPr/>
          <p:nvPr/>
        </p:nvCxnSpPr>
        <p:spPr>
          <a:xfrm>
            <a:off x="1449660" y="2681311"/>
            <a:ext cx="549462" cy="1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/>
          <p:nvPr/>
        </p:nvCxnSpPr>
        <p:spPr>
          <a:xfrm rot="5400000">
            <a:off x="1708078" y="2972388"/>
            <a:ext cx="582087" cy="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rot="10800000" flipV="1">
            <a:off x="1355586" y="3263399"/>
            <a:ext cx="643536" cy="15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31" idx="1"/>
          </p:cNvCxnSpPr>
          <p:nvPr/>
        </p:nvCxnSpPr>
        <p:spPr>
          <a:xfrm>
            <a:off x="714380" y="5790831"/>
            <a:ext cx="285720" cy="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7" idx="2"/>
            <a:endCxn id="36" idx="0"/>
          </p:cNvCxnSpPr>
          <p:nvPr/>
        </p:nvCxnSpPr>
        <p:spPr>
          <a:xfrm rot="5400000">
            <a:off x="1154266" y="2213702"/>
            <a:ext cx="404344" cy="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7" idx="2"/>
          </p:cNvCxnSpPr>
          <p:nvPr/>
        </p:nvCxnSpPr>
        <p:spPr>
          <a:xfrm rot="5400000">
            <a:off x="2075665" y="1396223"/>
            <a:ext cx="314270" cy="160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rot="5400000">
            <a:off x="2077741" y="2577815"/>
            <a:ext cx="273610" cy="1285884"/>
          </a:xfrm>
          <a:prstGeom prst="straightConnector1">
            <a:avLst/>
          </a:prstGeom>
          <a:ln w="44450" cmpd="sng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25926E-6 C 0.08698 0.01319 0.17396 0.02638 0.2 0.05277 C 0.22604 0.07916 0.16389 0.13935 0.15625 0.15833 " pathEditMode="relative" ptsTypes="aaA">
                                      <p:cBhvr>
                                        <p:cTn id="9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9" grpId="0"/>
      <p:bldP spid="67" grpId="0"/>
      <p:bldP spid="67" grpId="1"/>
      <p:bldP spid="30" grpId="0"/>
      <p:bldP spid="22" grpId="0"/>
      <p:bldP spid="27" grpId="0"/>
      <p:bldP spid="33" grpId="0"/>
      <p:bldP spid="37" grpId="0"/>
      <p:bldP spid="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!= NULL)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*temp;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head = head-&gt;next;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delete temp;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tail =NULL;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голова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Очистить временный указатель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с головы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!= NULL)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*temp;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head = head-&gt;next;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delete temp;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head;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LIST *next;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 *head, *tail;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head= 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tail=NULL;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остальной код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голову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Голова=временный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= 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 временного указателя поле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временный указатель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голову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голову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Прямая со стрелкой 15"/>
          <p:cNvCxnSpPr>
            <a:endCxn id="1026" idx="0"/>
          </p:cNvCxnSpPr>
          <p:nvPr/>
        </p:nvCxnSpPr>
        <p:spPr>
          <a:xfrm rot="16200000" flipH="1">
            <a:off x="647077" y="2067510"/>
            <a:ext cx="571504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472" y="150017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34" y="2643182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</a:t>
            </a:r>
            <a:endParaRPr lang="ru-RU" sz="44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928662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7356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929190" y="22145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929190" y="29289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429388" y="29289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5" idx="3"/>
            <a:endCxn id="28" idx="1"/>
          </p:cNvCxnSpPr>
          <p:nvPr/>
        </p:nvCxnSpPr>
        <p:spPr>
          <a:xfrm>
            <a:off x="5643570" y="239922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9" idx="3"/>
            <a:endCxn id="30" idx="1"/>
          </p:cNvCxnSpPr>
          <p:nvPr/>
        </p:nvCxnSpPr>
        <p:spPr>
          <a:xfrm>
            <a:off x="5572132" y="311360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29" idx="1"/>
          </p:cNvCxnSpPr>
          <p:nvPr/>
        </p:nvCxnSpPr>
        <p:spPr>
          <a:xfrm rot="10800000">
            <a:off x="1214414" y="2071678"/>
            <a:ext cx="3714776" cy="10419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25" idx="1"/>
            <a:endCxn id="17" idx="3"/>
          </p:cNvCxnSpPr>
          <p:nvPr/>
        </p:nvCxnSpPr>
        <p:spPr>
          <a:xfrm rot="10800000">
            <a:off x="1358868" y="1700230"/>
            <a:ext cx="3570323" cy="698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4" grpId="0"/>
      <p:bldP spid="25" grpId="0"/>
      <p:bldP spid="28" grpId="0"/>
      <p:bldP spid="28" grpId="2"/>
      <p:bldP spid="29" grpId="0"/>
      <p:bldP spid="30" grpId="0"/>
      <p:bldP spid="3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голову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Прямая со стрелкой 15"/>
          <p:cNvCxnSpPr>
            <a:endCxn id="1026" idx="0"/>
          </p:cNvCxnSpPr>
          <p:nvPr/>
        </p:nvCxnSpPr>
        <p:spPr>
          <a:xfrm rot="16200000" flipH="1">
            <a:off x="647077" y="2067510"/>
            <a:ext cx="571504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472" y="150017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34" y="2643182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</a:t>
            </a:r>
            <a:endParaRPr lang="ru-RU" sz="44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928662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7356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00892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5324789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29454" y="64172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29" idx="3"/>
            <a:endCxn id="31" idx="1"/>
          </p:cNvCxnSpPr>
          <p:nvPr/>
        </p:nvCxnSpPr>
        <p:spPr>
          <a:xfrm>
            <a:off x="6286512" y="5555622"/>
            <a:ext cx="571504" cy="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345288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6929454" y="2631040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7</a:t>
            </a:r>
            <a:endParaRPr lang="ru-RU" sz="44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702610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929454" y="3988362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</a:t>
            </a:r>
            <a:endParaRPr lang="ru-RU" sz="44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5059932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6929454" y="5345684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9</a:t>
            </a:r>
            <a:endParaRPr lang="ru-RU" sz="4400" dirty="0"/>
          </a:p>
        </p:txBody>
      </p:sp>
      <p:cxnSp>
        <p:nvCxnSpPr>
          <p:cNvPr id="40" name="Соединительная линия уступом 39"/>
          <p:cNvCxnSpPr/>
          <p:nvPr/>
        </p:nvCxnSpPr>
        <p:spPr>
          <a:xfrm>
            <a:off x="7500958" y="2702478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5400000">
            <a:off x="7893867" y="3095387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26" idx="0"/>
          </p:cNvCxnSpPr>
          <p:nvPr/>
        </p:nvCxnSpPr>
        <p:spPr>
          <a:xfrm rot="10800000" flipV="1">
            <a:off x="7366418" y="3488296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>
            <a:off x="7492622" y="4059800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5400000">
            <a:off x="7885531" y="4452709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 flipV="1">
            <a:off x="7358082" y="4845618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7501752" y="5416328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7894661" y="5809237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/>
          <p:nvPr/>
        </p:nvCxnSpPr>
        <p:spPr>
          <a:xfrm rot="10800000" flipV="1">
            <a:off x="7367212" y="6202146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5" idx="2"/>
            <a:endCxn id="20" idx="0"/>
          </p:cNvCxnSpPr>
          <p:nvPr/>
        </p:nvCxnSpPr>
        <p:spPr>
          <a:xfrm rot="16200000" flipH="1">
            <a:off x="7124358" y="2103229"/>
            <a:ext cx="475782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/>
          <p:nvPr/>
        </p:nvCxnSpPr>
        <p:spPr>
          <a:xfrm flipV="1">
            <a:off x="928662" y="2285992"/>
            <a:ext cx="6437755" cy="369332"/>
          </a:xfrm>
          <a:prstGeom prst="bentConnector4">
            <a:avLst>
              <a:gd name="adj1" fmla="val 46051"/>
              <a:gd name="adj2" fmla="val 1618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00166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cxnSp>
        <p:nvCxnSpPr>
          <p:cNvPr id="69" name="Прямая со стрелкой 68"/>
          <p:cNvCxnSpPr>
            <a:stCxn id="67" idx="2"/>
          </p:cNvCxnSpPr>
          <p:nvPr/>
        </p:nvCxnSpPr>
        <p:spPr>
          <a:xfrm rot="5400000">
            <a:off x="1291922" y="1720560"/>
            <a:ext cx="41648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4" grpId="0"/>
      <p:bldP spid="24" grpId="1"/>
      <p:bldP spid="25" grpId="0"/>
      <p:bldP spid="25" grpId="1"/>
      <p:bldP spid="29" grpId="0"/>
      <p:bldP spid="30" grpId="0"/>
      <p:bldP spid="22" grpId="0"/>
      <p:bldP spid="27" grpId="0"/>
      <p:bldP spid="33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= new LIST;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-&gt;next = NULL;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-&gt;data = x;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== NULL)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head = 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tail = 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   temp -&gt;next = head;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head = temp;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на голову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временный указатель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temp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= new LIST;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-&gt;next = head;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-&gt;data = x;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temp;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голова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Очистить временный указатель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Хвост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с головы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1506</TotalTime>
  <Words>175</Words>
  <Application>Microsoft Office PowerPoint</Application>
  <PresentationFormat>Экран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Добавление/удаление (голова)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128</cp:revision>
  <dcterms:created xsi:type="dcterms:W3CDTF">2016-03-13T14:44:57Z</dcterms:created>
  <dcterms:modified xsi:type="dcterms:W3CDTF">2020-04-07T19:46:39Z</dcterms:modified>
</cp:coreProperties>
</file>