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sldIdLst>
    <p:sldId id="256" r:id="rId2"/>
    <p:sldId id="313" r:id="rId3"/>
    <p:sldId id="303" r:id="rId4"/>
    <p:sldId id="317" r:id="rId5"/>
    <p:sldId id="305" r:id="rId6"/>
    <p:sldId id="307" r:id="rId7"/>
    <p:sldId id="308" r:id="rId8"/>
    <p:sldId id="319" r:id="rId9"/>
    <p:sldId id="309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000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9" autoAdjust="0"/>
    <p:restoredTop sz="94660"/>
  </p:normalViewPr>
  <p:slideViewPr>
    <p:cSldViewPr>
      <p:cViewPr>
        <p:scale>
          <a:sx n="90" d="100"/>
          <a:sy n="90" d="100"/>
        </p:scale>
        <p:origin x="-81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A046E-CCD0-40BA-A22E-3697AE425654}" type="datetimeFigureOut">
              <a:rPr lang="ru-RU" smtClean="0"/>
              <a:pPr/>
              <a:t>05.06.2020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B69FB-3E0A-46AE-A648-F53005C21D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7671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350" b="1"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FF90C58-E373-423A-A0B5-7871799BB8BE}" type="datetimeFigureOut">
              <a:rPr lang="ru-RU" smtClean="0"/>
              <a:pPr/>
              <a:t>05.06.2020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76317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0550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42631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FF90C58-E373-423A-A0B5-7871799BB8BE}" type="datetimeFigureOut">
              <a:rPr lang="ru-RU" smtClean="0"/>
              <a:pPr/>
              <a:t>05.06.2020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0439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05.06.2020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4669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225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350" b="1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FF90C58-E373-423A-A0B5-7871799BB8BE}" type="datetimeFigureOut">
              <a:rPr lang="ru-RU" smtClean="0"/>
              <a:pPr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73814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05.06.2020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212929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05.06.2020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206273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05.06.2020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852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05.06.2020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0660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15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300"/>
              </a:spcBef>
              <a:spcAft>
                <a:spcPts val="750"/>
              </a:spcAft>
              <a:buNone/>
              <a:defRPr sz="9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05.06.2020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21807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15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24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75"/>
              </a:spcBef>
              <a:spcAft>
                <a:spcPts val="300"/>
              </a:spcAft>
              <a:buFontTx/>
              <a:buNone/>
              <a:defRPr sz="90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05.06.2020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3667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fld id="{8FF90C58-E373-423A-A0B5-7871799BB8BE}" type="datetimeFigureOut">
              <a:rPr lang="ru-RU" smtClean="0"/>
              <a:pPr/>
              <a:t>05.06.2020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050" b="1">
                <a:solidFill>
                  <a:srgbClr val="FFFFFF"/>
                </a:solidFill>
              </a:defRPr>
            </a:lvl1pPr>
          </a:lstStyle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7504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l" rtl="0" eaLnBrk="1" latinLnBrk="0" hangingPunct="1">
        <a:spcBef>
          <a:spcPct val="0"/>
        </a:spcBef>
        <a:buNone/>
        <a:defRPr kumimoji="0" sz="225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ts val="450"/>
        </a:spcBef>
        <a:buClr>
          <a:schemeClr val="accent1"/>
        </a:buClr>
        <a:buSzPct val="7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20574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3716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3716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508760" indent="-13716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1714500" indent="-13716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05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192024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35696" y="620688"/>
            <a:ext cx="5760640" cy="2736304"/>
          </a:xfrm>
        </p:spPr>
        <p:txBody>
          <a:bodyPr>
            <a:norm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Добавление/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(любое)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55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2400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struct</a:t>
            </a:r>
            <a:r>
              <a:rPr lang="ru-RU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LIST</a:t>
            </a:r>
            <a:r>
              <a:rPr lang="ru-RU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lang="en-US" sz="2400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45720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lang="ru-RU" sz="2400" dirty="0" smtClean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data</a:t>
            </a:r>
            <a:r>
              <a:rPr lang="ru-RU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en-US" sz="2400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LIST *next;</a:t>
            </a: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LIST *head, *tail;</a:t>
            </a: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head= NULL;</a:t>
            </a: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tail=NULL;</a:t>
            </a: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остальной код</a:t>
            </a: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2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 sz="1800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Связный список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Найти указатель ПОСЛЕ которого будем добавлять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p)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Создать временный указатель 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Выделить место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Записать данные в информационное поле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Указатель на следующий =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следующий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после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Указатель на следующий после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 =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временный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Добавление в любое место списка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357430"/>
            <a:ext cx="1016801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Прямая со стрелкой 15"/>
          <p:cNvCxnSpPr>
            <a:endCxn id="1026" idx="0"/>
          </p:cNvCxnSpPr>
          <p:nvPr/>
        </p:nvCxnSpPr>
        <p:spPr>
          <a:xfrm rot="16200000" flipH="1">
            <a:off x="647077" y="2067510"/>
            <a:ext cx="571504" cy="8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1472" y="1500174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temp</a:t>
            </a:r>
            <a:endParaRPr lang="ru-RU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00034" y="2643182"/>
            <a:ext cx="357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5</a:t>
            </a:r>
            <a:endParaRPr lang="ru-RU" sz="4400" dirty="0"/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928662" y="2714620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00562" y="370101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ru-RU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6" y="1215215"/>
            <a:ext cx="1016801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4429124" y="1500967"/>
            <a:ext cx="357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7</a:t>
            </a:r>
            <a:endParaRPr lang="ru-RU" sz="4400" dirty="0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6" y="2572537"/>
            <a:ext cx="1016801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4429124" y="2858289"/>
            <a:ext cx="357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3</a:t>
            </a:r>
            <a:endParaRPr lang="ru-RU" sz="4400" dirty="0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6" y="3929859"/>
            <a:ext cx="1016801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32"/>
          <p:cNvSpPr txBox="1"/>
          <p:nvPr/>
        </p:nvSpPr>
        <p:spPr>
          <a:xfrm>
            <a:off x="4429124" y="4215611"/>
            <a:ext cx="357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1</a:t>
            </a:r>
            <a:endParaRPr lang="ru-RU" sz="4400" dirty="0"/>
          </a:p>
        </p:txBody>
      </p:sp>
      <p:cxnSp>
        <p:nvCxnSpPr>
          <p:cNvPr id="40" name="Соединительная линия уступом 39"/>
          <p:cNvCxnSpPr/>
          <p:nvPr/>
        </p:nvCxnSpPr>
        <p:spPr>
          <a:xfrm>
            <a:off x="5000628" y="1572405"/>
            <a:ext cx="785818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41"/>
          <p:cNvCxnSpPr/>
          <p:nvPr/>
        </p:nvCxnSpPr>
        <p:spPr>
          <a:xfrm rot="5400000">
            <a:off x="5393537" y="1965314"/>
            <a:ext cx="785818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45"/>
          <p:cNvCxnSpPr>
            <a:endCxn id="26" idx="0"/>
          </p:cNvCxnSpPr>
          <p:nvPr/>
        </p:nvCxnSpPr>
        <p:spPr>
          <a:xfrm rot="10800000" flipV="1">
            <a:off x="4866088" y="2358223"/>
            <a:ext cx="920359" cy="2143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46"/>
          <p:cNvCxnSpPr/>
          <p:nvPr/>
        </p:nvCxnSpPr>
        <p:spPr>
          <a:xfrm>
            <a:off x="4992292" y="2929727"/>
            <a:ext cx="785818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/>
          <p:nvPr/>
        </p:nvCxnSpPr>
        <p:spPr>
          <a:xfrm rot="5400000">
            <a:off x="5385201" y="3322636"/>
            <a:ext cx="785818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/>
          <p:nvPr/>
        </p:nvCxnSpPr>
        <p:spPr>
          <a:xfrm rot="10800000" flipV="1">
            <a:off x="4857752" y="3715545"/>
            <a:ext cx="920359" cy="2143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49"/>
          <p:cNvCxnSpPr/>
          <p:nvPr/>
        </p:nvCxnSpPr>
        <p:spPr>
          <a:xfrm>
            <a:off x="5001422" y="4286255"/>
            <a:ext cx="785818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50"/>
          <p:cNvCxnSpPr/>
          <p:nvPr/>
        </p:nvCxnSpPr>
        <p:spPr>
          <a:xfrm rot="5400000">
            <a:off x="5394331" y="4679164"/>
            <a:ext cx="785818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51"/>
          <p:cNvCxnSpPr/>
          <p:nvPr/>
        </p:nvCxnSpPr>
        <p:spPr>
          <a:xfrm rot="10800000" flipV="1">
            <a:off x="4866882" y="5072073"/>
            <a:ext cx="920359" cy="2143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endCxn id="20" idx="0"/>
          </p:cNvCxnSpPr>
          <p:nvPr/>
        </p:nvCxnSpPr>
        <p:spPr>
          <a:xfrm rot="16200000" flipH="1">
            <a:off x="4624028" y="973156"/>
            <a:ext cx="475782" cy="8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Стрелка вправо 37"/>
          <p:cNvSpPr/>
          <p:nvPr/>
        </p:nvSpPr>
        <p:spPr>
          <a:xfrm>
            <a:off x="3786182" y="2156051"/>
            <a:ext cx="500066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endCxn id="20" idx="1"/>
          </p:cNvCxnSpPr>
          <p:nvPr/>
        </p:nvCxnSpPr>
        <p:spPr>
          <a:xfrm>
            <a:off x="3786182" y="1155919"/>
            <a:ext cx="571504" cy="559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571868" y="798729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ptr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4286248" y="5286388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NULL</a:t>
            </a:r>
            <a:endParaRPr lang="ru-RU" sz="2000" dirty="0"/>
          </a:p>
        </p:txBody>
      </p:sp>
      <p:sp>
        <p:nvSpPr>
          <p:cNvPr id="91" name="TextBox 90"/>
          <p:cNvSpPr txBox="1"/>
          <p:nvPr/>
        </p:nvSpPr>
        <p:spPr>
          <a:xfrm>
            <a:off x="6858016" y="1142984"/>
            <a:ext cx="357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5</a:t>
            </a:r>
            <a:endParaRPr lang="ru-RU" sz="4400" dirty="0"/>
          </a:p>
        </p:txBody>
      </p:sp>
      <p:cxnSp>
        <p:nvCxnSpPr>
          <p:cNvPr id="113" name="Прямая со стрелкой 112"/>
          <p:cNvCxnSpPr/>
          <p:nvPr/>
        </p:nvCxnSpPr>
        <p:spPr>
          <a:xfrm>
            <a:off x="928662" y="2714620"/>
            <a:ext cx="335758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/>
          <p:nvPr/>
        </p:nvCxnSpPr>
        <p:spPr>
          <a:xfrm rot="10800000" flipV="1">
            <a:off x="1428728" y="2357430"/>
            <a:ext cx="435771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0" dur="250" autoRev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81" dur="250" autoRev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2" dur="250" autoRev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50" autoRev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5" grpId="0"/>
      <p:bldP spid="22" grpId="0"/>
      <p:bldP spid="27" grpId="0"/>
      <p:bldP spid="33" grpId="0"/>
      <p:bldP spid="38" grpId="0" animBg="1"/>
      <p:bldP spid="38" grpId="1" animBg="1"/>
      <p:bldP spid="45" grpId="0"/>
      <p:bldP spid="79" grpId="0"/>
      <p:bldP spid="91" grpId="0"/>
      <p:bldP spid="9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 smtClean="0"/>
              <a:t>v</a:t>
            </a:r>
            <a:r>
              <a:rPr lang="en-US" sz="2000" dirty="0" smtClean="0"/>
              <a:t>oid </a:t>
            </a:r>
            <a:r>
              <a:rPr lang="en-US" sz="2000" dirty="0" err="1" smtClean="0"/>
              <a:t>push_after</a:t>
            </a:r>
            <a:r>
              <a:rPr lang="en-US" sz="2000" dirty="0" smtClean="0"/>
              <a:t>(LIST</a:t>
            </a:r>
            <a:r>
              <a:rPr lang="en-US" sz="2000" dirty="0" smtClean="0"/>
              <a:t>* </a:t>
            </a:r>
            <a:r>
              <a:rPr lang="en-US" sz="2000" dirty="0" err="1" smtClean="0"/>
              <a:t>ptr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num) 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0;</a:t>
            </a:r>
          </a:p>
          <a:p>
            <a:pPr>
              <a:buNone/>
            </a:pPr>
            <a:r>
              <a:rPr lang="en-US" sz="2000" dirty="0" smtClean="0"/>
              <a:t>LIST* </a:t>
            </a:r>
            <a:r>
              <a:rPr lang="en-US" sz="2000" dirty="0" err="1" smtClean="0"/>
              <a:t>tmp</a:t>
            </a:r>
            <a:r>
              <a:rPr lang="en-US" sz="2000" dirty="0" smtClean="0"/>
              <a:t> = new LIST;</a:t>
            </a:r>
          </a:p>
          <a:p>
            <a:pPr>
              <a:buNone/>
            </a:pPr>
            <a:r>
              <a:rPr lang="en-US" sz="2000" dirty="0" err="1" smtClean="0"/>
              <a:t>tmp</a:t>
            </a:r>
            <a:r>
              <a:rPr lang="en-US" sz="2000" dirty="0" smtClean="0"/>
              <a:t>-&gt;data = num;</a:t>
            </a:r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r>
              <a:rPr lang="en-US" sz="2000" dirty="0" err="1" smtClean="0"/>
              <a:t>tmp</a:t>
            </a:r>
            <a:r>
              <a:rPr lang="en-US" sz="2000" dirty="0" smtClean="0"/>
              <a:t>-&gt;next = </a:t>
            </a:r>
            <a:r>
              <a:rPr lang="en-US" sz="2000" dirty="0" err="1" smtClean="0"/>
              <a:t>ptr</a:t>
            </a:r>
            <a:r>
              <a:rPr lang="en-US" sz="2000" dirty="0" smtClean="0"/>
              <a:t>-&gt;next;</a:t>
            </a:r>
          </a:p>
          <a:p>
            <a:pPr>
              <a:buNone/>
            </a:pPr>
            <a:r>
              <a:rPr lang="en-US" sz="2000" dirty="0" err="1" smtClean="0"/>
              <a:t>ptr</a:t>
            </a:r>
            <a:r>
              <a:rPr lang="en-US" sz="2000" dirty="0" smtClean="0"/>
              <a:t>-&gt;next = </a:t>
            </a:r>
            <a:r>
              <a:rPr lang="en-US" sz="2000" dirty="0" err="1" smtClean="0"/>
              <a:t>tmp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ru-RU" sz="2000" dirty="0" smtClean="0"/>
              <a:t>}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Добавление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95536" y="1484784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push_n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(LIST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* head,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num)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spcBef>
                <a:spcPts val="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LIST*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>
              <a:spcBef>
                <a:spcPts val="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 &amp;&amp; head-&gt;next)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head = head-&gt;next;</a:t>
            </a:r>
          </a:p>
          <a:p>
            <a:pPr>
              <a:spcBef>
                <a:spcPts val="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spcBef>
                <a:spcPts val="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new LIST;</a:t>
            </a:r>
          </a:p>
          <a:p>
            <a:pPr>
              <a:spcBef>
                <a:spcPts val="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-&gt;data = num;</a:t>
            </a:r>
          </a:p>
          <a:p>
            <a:pPr>
              <a:spcBef>
                <a:spcPts val="0"/>
              </a:spcBef>
              <a:buNone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(head-&gt;next) </a:t>
            </a:r>
          </a:p>
          <a:p>
            <a:pPr>
              <a:spcBef>
                <a:spcPts val="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-&gt;next = head-&gt;next;</a:t>
            </a:r>
          </a:p>
          <a:p>
            <a:pPr>
              <a:spcBef>
                <a:spcPts val="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	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-&gt;next = NULL;</a:t>
            </a:r>
          </a:p>
          <a:p>
            <a:pPr>
              <a:spcBef>
                <a:spcPts val="0"/>
              </a:spcBef>
              <a:buNone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head-&gt;next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>
              <a:spcBef>
                <a:spcPts val="0"/>
              </a:spcBef>
              <a:buNone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  <a:buNone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Добавление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ru-RU" sz="4000" dirty="0" smtClean="0">
                <a:solidFill>
                  <a:schemeClr val="tx1"/>
                </a:solidFill>
              </a:rPr>
              <a:t>после </a:t>
            </a:r>
            <a:r>
              <a:rPr lang="en-US" sz="4000" dirty="0" smtClean="0">
                <a:solidFill>
                  <a:schemeClr val="tx1"/>
                </a:solidFill>
              </a:rPr>
              <a:t>n-</a:t>
            </a:r>
            <a:r>
              <a:rPr lang="ru-RU" sz="4000" dirty="0" smtClean="0">
                <a:solidFill>
                  <a:schemeClr val="tx1"/>
                </a:solidFill>
              </a:rPr>
              <a:t>го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Найти указатель ПОСЛЕ которого будем удалять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p)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Создать временный указатель</a:t>
            </a: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Установить временный на следующий после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Адресное поле указателя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установить на адресное поле временного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Удаление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ru-RU" sz="4000" dirty="0" smtClean="0">
                <a:solidFill>
                  <a:schemeClr val="tx1"/>
                </a:solidFill>
              </a:rPr>
              <a:t>из любого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00562" y="370101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ru-RU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6" y="1215215"/>
            <a:ext cx="1016801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4429124" y="1500967"/>
            <a:ext cx="357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7</a:t>
            </a:r>
            <a:endParaRPr lang="ru-RU" sz="4400" dirty="0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6" y="2572537"/>
            <a:ext cx="1016801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4429124" y="2858289"/>
            <a:ext cx="357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3</a:t>
            </a:r>
            <a:endParaRPr lang="ru-RU" sz="4400" dirty="0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6" y="3929859"/>
            <a:ext cx="1016801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32"/>
          <p:cNvSpPr txBox="1"/>
          <p:nvPr/>
        </p:nvSpPr>
        <p:spPr>
          <a:xfrm>
            <a:off x="4429124" y="4215611"/>
            <a:ext cx="357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1</a:t>
            </a:r>
            <a:endParaRPr lang="ru-RU" sz="4400" dirty="0"/>
          </a:p>
        </p:txBody>
      </p:sp>
      <p:cxnSp>
        <p:nvCxnSpPr>
          <p:cNvPr id="54" name="Прямая со стрелкой 53"/>
          <p:cNvCxnSpPr>
            <a:endCxn id="20" idx="0"/>
          </p:cNvCxnSpPr>
          <p:nvPr/>
        </p:nvCxnSpPr>
        <p:spPr>
          <a:xfrm rot="16200000" flipH="1">
            <a:off x="4624028" y="973156"/>
            <a:ext cx="475782" cy="8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Стрелка вправо 37"/>
          <p:cNvSpPr/>
          <p:nvPr/>
        </p:nvSpPr>
        <p:spPr>
          <a:xfrm>
            <a:off x="3491880" y="4149080"/>
            <a:ext cx="500066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/>
          <p:nvPr/>
        </p:nvCxnSpPr>
        <p:spPr>
          <a:xfrm>
            <a:off x="3635896" y="2492896"/>
            <a:ext cx="571504" cy="559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275856" y="2060848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ptr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4286248" y="5286388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NULL</a:t>
            </a:r>
            <a:endParaRPr lang="ru-RU" sz="2000" dirty="0"/>
          </a:p>
        </p:txBody>
      </p:sp>
      <p:sp>
        <p:nvSpPr>
          <p:cNvPr id="32" name="Полилиния 31"/>
          <p:cNvSpPr/>
          <p:nvPr/>
        </p:nvSpPr>
        <p:spPr>
          <a:xfrm>
            <a:off x="5113867" y="1515533"/>
            <a:ext cx="795866" cy="999067"/>
          </a:xfrm>
          <a:custGeom>
            <a:avLst/>
            <a:gdLst>
              <a:gd name="connsiteX0" fmla="*/ 0 w 795866"/>
              <a:gd name="connsiteY0" fmla="*/ 33867 h 999067"/>
              <a:gd name="connsiteX1" fmla="*/ 795866 w 795866"/>
              <a:gd name="connsiteY1" fmla="*/ 160867 h 999067"/>
              <a:gd name="connsiteX2" fmla="*/ 0 w 795866"/>
              <a:gd name="connsiteY2" fmla="*/ 999067 h 999067"/>
              <a:gd name="connsiteX3" fmla="*/ 0 w 795866"/>
              <a:gd name="connsiteY3" fmla="*/ 999067 h 999067"/>
              <a:gd name="connsiteX4" fmla="*/ 0 w 795866"/>
              <a:gd name="connsiteY4" fmla="*/ 999067 h 999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5866" h="999067">
                <a:moveTo>
                  <a:pt x="0" y="33867"/>
                </a:moveTo>
                <a:cubicBezTo>
                  <a:pt x="397933" y="16933"/>
                  <a:pt x="795866" y="0"/>
                  <a:pt x="795866" y="160867"/>
                </a:cubicBezTo>
                <a:cubicBezTo>
                  <a:pt x="795866" y="321734"/>
                  <a:pt x="0" y="999067"/>
                  <a:pt x="0" y="999067"/>
                </a:cubicBezTo>
                <a:lnTo>
                  <a:pt x="0" y="999067"/>
                </a:lnTo>
                <a:lnTo>
                  <a:pt x="0" y="999067"/>
                </a:lnTo>
              </a:path>
            </a:pathLst>
          </a:cu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олилиния 33"/>
          <p:cNvSpPr/>
          <p:nvPr/>
        </p:nvSpPr>
        <p:spPr>
          <a:xfrm>
            <a:off x="5148064" y="2933989"/>
            <a:ext cx="795866" cy="999067"/>
          </a:xfrm>
          <a:custGeom>
            <a:avLst/>
            <a:gdLst>
              <a:gd name="connsiteX0" fmla="*/ 0 w 795866"/>
              <a:gd name="connsiteY0" fmla="*/ 33867 h 999067"/>
              <a:gd name="connsiteX1" fmla="*/ 795866 w 795866"/>
              <a:gd name="connsiteY1" fmla="*/ 160867 h 999067"/>
              <a:gd name="connsiteX2" fmla="*/ 0 w 795866"/>
              <a:gd name="connsiteY2" fmla="*/ 999067 h 999067"/>
              <a:gd name="connsiteX3" fmla="*/ 0 w 795866"/>
              <a:gd name="connsiteY3" fmla="*/ 999067 h 999067"/>
              <a:gd name="connsiteX4" fmla="*/ 0 w 795866"/>
              <a:gd name="connsiteY4" fmla="*/ 999067 h 999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5866" h="999067">
                <a:moveTo>
                  <a:pt x="0" y="33867"/>
                </a:moveTo>
                <a:cubicBezTo>
                  <a:pt x="397933" y="16933"/>
                  <a:pt x="795866" y="0"/>
                  <a:pt x="795866" y="160867"/>
                </a:cubicBezTo>
                <a:cubicBezTo>
                  <a:pt x="795866" y="321734"/>
                  <a:pt x="0" y="999067"/>
                  <a:pt x="0" y="999067"/>
                </a:cubicBezTo>
                <a:lnTo>
                  <a:pt x="0" y="999067"/>
                </a:lnTo>
                <a:lnTo>
                  <a:pt x="0" y="999067"/>
                </a:lnTo>
              </a:path>
            </a:pathLst>
          </a:cu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олилиния 34"/>
          <p:cNvSpPr/>
          <p:nvPr/>
        </p:nvSpPr>
        <p:spPr>
          <a:xfrm>
            <a:off x="5148064" y="4302141"/>
            <a:ext cx="795866" cy="999067"/>
          </a:xfrm>
          <a:custGeom>
            <a:avLst/>
            <a:gdLst>
              <a:gd name="connsiteX0" fmla="*/ 0 w 795866"/>
              <a:gd name="connsiteY0" fmla="*/ 33867 h 999067"/>
              <a:gd name="connsiteX1" fmla="*/ 795866 w 795866"/>
              <a:gd name="connsiteY1" fmla="*/ 160867 h 999067"/>
              <a:gd name="connsiteX2" fmla="*/ 0 w 795866"/>
              <a:gd name="connsiteY2" fmla="*/ 999067 h 999067"/>
              <a:gd name="connsiteX3" fmla="*/ 0 w 795866"/>
              <a:gd name="connsiteY3" fmla="*/ 999067 h 999067"/>
              <a:gd name="connsiteX4" fmla="*/ 0 w 795866"/>
              <a:gd name="connsiteY4" fmla="*/ 999067 h 999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5866" h="999067">
                <a:moveTo>
                  <a:pt x="0" y="33867"/>
                </a:moveTo>
                <a:cubicBezTo>
                  <a:pt x="397933" y="16933"/>
                  <a:pt x="795866" y="0"/>
                  <a:pt x="795866" y="160867"/>
                </a:cubicBezTo>
                <a:cubicBezTo>
                  <a:pt x="795866" y="321734"/>
                  <a:pt x="0" y="999067"/>
                  <a:pt x="0" y="999067"/>
                </a:cubicBezTo>
                <a:lnTo>
                  <a:pt x="0" y="999067"/>
                </a:lnTo>
                <a:lnTo>
                  <a:pt x="0" y="999067"/>
                </a:lnTo>
              </a:path>
            </a:pathLst>
          </a:cu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олилиния 35"/>
          <p:cNvSpPr/>
          <p:nvPr/>
        </p:nvSpPr>
        <p:spPr>
          <a:xfrm>
            <a:off x="5046133" y="2785533"/>
            <a:ext cx="1340556" cy="2506134"/>
          </a:xfrm>
          <a:custGeom>
            <a:avLst/>
            <a:gdLst>
              <a:gd name="connsiteX0" fmla="*/ 118534 w 1340556"/>
              <a:gd name="connsiteY0" fmla="*/ 169334 h 2506134"/>
              <a:gd name="connsiteX1" fmla="*/ 1320800 w 1340556"/>
              <a:gd name="connsiteY1" fmla="*/ 389467 h 2506134"/>
              <a:gd name="connsiteX2" fmla="*/ 0 w 1340556"/>
              <a:gd name="connsiteY2" fmla="*/ 2506134 h 2506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556" h="2506134">
                <a:moveTo>
                  <a:pt x="118534" y="169334"/>
                </a:moveTo>
                <a:cubicBezTo>
                  <a:pt x="729545" y="84667"/>
                  <a:pt x="1340556" y="0"/>
                  <a:pt x="1320800" y="389467"/>
                </a:cubicBezTo>
                <a:cubicBezTo>
                  <a:pt x="1301044" y="778934"/>
                  <a:pt x="207433" y="2175934"/>
                  <a:pt x="0" y="2506134"/>
                </a:cubicBezTo>
              </a:path>
            </a:pathLst>
          </a:cu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9" dur="250" autoRev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50" dur="250" autoRev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" dur="250" autoRev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50" autoRev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4" dur="250" autoRev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65" dur="250" autoRev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" dur="250" autoRev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50" autoRev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2" grpId="0"/>
      <p:bldP spid="27" grpId="0"/>
      <p:bldP spid="33" grpId="0"/>
      <p:bldP spid="38" grpId="0" animBg="1"/>
      <p:bldP spid="38" grpId="1" animBg="1"/>
      <p:bldP spid="45" grpId="0"/>
      <p:bldP spid="79" grpId="0"/>
      <p:bldP spid="32" grpId="0" animBg="1"/>
      <p:bldP spid="34" grpId="0" animBg="1"/>
      <p:bldP spid="34" grpId="1" animBg="1"/>
      <p:bldP spid="34" grpId="2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600" dirty="0" smtClean="0"/>
              <a:t>void </a:t>
            </a:r>
            <a:r>
              <a:rPr lang="en-US" sz="1600" dirty="0" err="1" smtClean="0"/>
              <a:t>pop_after</a:t>
            </a:r>
            <a:r>
              <a:rPr lang="en-US" sz="1600" dirty="0" smtClean="0"/>
              <a:t>(LIST</a:t>
            </a:r>
            <a:r>
              <a:rPr lang="en-US" sz="1600" dirty="0" smtClean="0"/>
              <a:t>* </a:t>
            </a:r>
            <a:r>
              <a:rPr lang="en-US" sz="1600" dirty="0" err="1" smtClean="0"/>
              <a:t>ptr</a:t>
            </a:r>
            <a:r>
              <a:rPr lang="en-US" sz="1600" dirty="0" smtClean="0"/>
              <a:t>) </a:t>
            </a:r>
          </a:p>
          <a:p>
            <a:pPr>
              <a:buNone/>
            </a:pPr>
            <a:r>
              <a:rPr lang="ru-RU" sz="1600" dirty="0" smtClean="0"/>
              <a:t>{</a:t>
            </a:r>
          </a:p>
          <a:p>
            <a:pPr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</a:t>
            </a:r>
          </a:p>
          <a:p>
            <a:pPr>
              <a:buNone/>
            </a:pPr>
            <a:r>
              <a:rPr lang="en-US" sz="1600" dirty="0" smtClean="0"/>
              <a:t>LIST* </a:t>
            </a:r>
            <a:r>
              <a:rPr lang="en-US" sz="1600" dirty="0" err="1" smtClean="0"/>
              <a:t>tmp</a:t>
            </a:r>
            <a:r>
              <a:rPr lang="en-US" sz="1600" dirty="0" smtClean="0"/>
              <a:t> = </a:t>
            </a:r>
            <a:r>
              <a:rPr lang="en-US" sz="1600" dirty="0" err="1" smtClean="0"/>
              <a:t>ptr</a:t>
            </a:r>
            <a:r>
              <a:rPr lang="en-US" sz="1600" dirty="0" smtClean="0"/>
              <a:t>-&gt;next;</a:t>
            </a:r>
          </a:p>
          <a:p>
            <a:pPr>
              <a:buNone/>
            </a:pPr>
            <a:r>
              <a:rPr lang="en-US" sz="1600" dirty="0" err="1" smtClean="0"/>
              <a:t>ptr</a:t>
            </a:r>
            <a:r>
              <a:rPr lang="en-US" sz="1600" dirty="0" smtClean="0"/>
              <a:t>-&gt;next = </a:t>
            </a:r>
            <a:r>
              <a:rPr lang="en-US" sz="1600" dirty="0" err="1" smtClean="0"/>
              <a:t>tmp</a:t>
            </a:r>
            <a:r>
              <a:rPr lang="en-US" sz="1600" dirty="0" smtClean="0"/>
              <a:t>-&gt;next;</a:t>
            </a:r>
          </a:p>
          <a:p>
            <a:pPr>
              <a:buNone/>
            </a:pPr>
            <a:r>
              <a:rPr lang="en-US" sz="1600" dirty="0" smtClean="0"/>
              <a:t>delete </a:t>
            </a:r>
            <a:r>
              <a:rPr lang="en-US" sz="1600" dirty="0" err="1" smtClean="0"/>
              <a:t>tmp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ru-RU" sz="1600" dirty="0" smtClean="0"/>
              <a:t>}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Удаление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Тема1" id="{D9924198-7531-463B-9B49-3909A86F00C9}" vid="{0F78871F-1C10-436B-A8F8-684D318A8F8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2480</TotalTime>
  <Words>255</Words>
  <Application>Microsoft Office PowerPoint</Application>
  <PresentationFormat>Экран (4:3)</PresentationFormat>
  <Paragraphs>86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Тема1</vt:lpstr>
      <vt:lpstr>Добавление/ удаление (любое)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Company>SanBuild &amp; 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</dc:title>
  <dc:creator>DP</dc:creator>
  <cp:lastModifiedBy>Alya</cp:lastModifiedBy>
  <cp:revision>162</cp:revision>
  <dcterms:created xsi:type="dcterms:W3CDTF">2016-03-13T14:44:57Z</dcterms:created>
  <dcterms:modified xsi:type="dcterms:W3CDTF">2020-06-05T04:54:37Z</dcterms:modified>
</cp:coreProperties>
</file>