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302" r:id="rId3"/>
    <p:sldId id="303" r:id="rId4"/>
    <p:sldId id="306" r:id="rId5"/>
    <p:sldId id="309" r:id="rId6"/>
    <p:sldId id="307" r:id="rId7"/>
    <p:sldId id="308" r:id="rId8"/>
    <p:sldId id="310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06" autoAdjust="0"/>
  </p:normalViewPr>
  <p:slideViewPr>
    <p:cSldViewPr>
      <p:cViewPr varScale="1">
        <p:scale>
          <a:sx n="80" d="100"/>
          <a:sy n="80" d="100"/>
        </p:scale>
        <p:origin x="-1522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A513D18-3671-46C9-BA35-3400EEB352B8}" type="datetimeFigureOut">
              <a:rPr lang="ru-RU" smtClean="0"/>
              <a:pPr/>
              <a:t>24.06.2020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3D18-3671-46C9-BA35-3400EEB352B8}" type="datetimeFigureOut">
              <a:rPr lang="ru-RU" smtClean="0"/>
              <a:pPr/>
              <a:t>24.06.2020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3D18-3671-46C9-BA35-3400EEB352B8}" type="datetimeFigureOut">
              <a:rPr lang="ru-RU" smtClean="0"/>
              <a:pPr/>
              <a:t>24.06.2020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A513D18-3671-46C9-BA35-3400EEB352B8}" type="datetimeFigureOut">
              <a:rPr lang="ru-RU" smtClean="0"/>
              <a:pPr/>
              <a:t>24.06.2020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A513D18-3671-46C9-BA35-3400EEB352B8}" type="datetimeFigureOut">
              <a:rPr lang="ru-RU" smtClean="0"/>
              <a:pPr/>
              <a:t>24.06.2020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3D18-3671-46C9-BA35-3400EEB352B8}" type="datetimeFigureOut">
              <a:rPr lang="ru-RU" smtClean="0"/>
              <a:pPr/>
              <a:t>24.06.2020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3D18-3671-46C9-BA35-3400EEB352B8}" type="datetimeFigureOut">
              <a:rPr lang="ru-RU" smtClean="0"/>
              <a:pPr/>
              <a:t>24.06.2020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513D18-3671-46C9-BA35-3400EEB352B8}" type="datetimeFigureOut">
              <a:rPr lang="ru-RU" smtClean="0"/>
              <a:pPr/>
              <a:t>24.06.2020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3D18-3671-46C9-BA35-3400EEB352B8}" type="datetimeFigureOut">
              <a:rPr lang="ru-RU" smtClean="0"/>
              <a:pPr/>
              <a:t>24.06.2020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A513D18-3671-46C9-BA35-3400EEB352B8}" type="datetimeFigureOut">
              <a:rPr lang="ru-RU" smtClean="0"/>
              <a:pPr/>
              <a:t>24.06.2020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513D18-3671-46C9-BA35-3400EEB352B8}" type="datetimeFigureOut">
              <a:rPr lang="ru-RU" smtClean="0"/>
              <a:pPr/>
              <a:t>24.06.2020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A513D18-3671-46C9-BA35-3400EEB352B8}" type="datetimeFigureOut">
              <a:rPr lang="ru-RU" smtClean="0"/>
              <a:pPr/>
              <a:t>24.06.2020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14480" y="1000108"/>
            <a:ext cx="7072362" cy="2375380"/>
          </a:xfrm>
        </p:spPr>
        <p:txBody>
          <a:bodyPr>
            <a:noAutofit/>
          </a:bodyPr>
          <a:lstStyle/>
          <a:p>
            <a:pPr algn="just"/>
            <a:r>
              <a:rPr lang="ru-RU" sz="4800" dirty="0" smtClean="0">
                <a:solidFill>
                  <a:schemeClr val="tx1"/>
                </a:solidFill>
              </a:rPr>
              <a:t>Сортировка односвязного списка</a:t>
            </a:r>
            <a:endParaRPr lang="ru-RU" sz="4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 smtClean="0">
                <a:solidFill>
                  <a:schemeClr val="tx1"/>
                </a:solidFill>
              </a:rPr>
              <a:t>Виды сортировок</a:t>
            </a:r>
            <a:endParaRPr lang="ru-RU" sz="4000" dirty="0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500034" y="2216814"/>
            <a:ext cx="788839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Обмен информационных</a:t>
            </a:r>
            <a:r>
              <a:rPr kumimoji="0" lang="ru-RU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полей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800" baseline="0" dirty="0" smtClean="0">
                <a:latin typeface="Courier New" pitchFamily="49" charset="0"/>
                <a:cs typeface="Courier New" pitchFamily="49" charset="0"/>
              </a:rPr>
              <a:t>Обмен</a:t>
            </a:r>
            <a:r>
              <a:rPr lang="ru-RU" sz="2800" dirty="0" smtClean="0">
                <a:latin typeface="Courier New" pitchFamily="49" charset="0"/>
                <a:cs typeface="Courier New" pitchFamily="49" charset="0"/>
              </a:rPr>
              <a:t> указателей</a:t>
            </a:r>
            <a:endParaRPr kumimoji="0" 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 smtClean="0">
                <a:solidFill>
                  <a:schemeClr val="tx1"/>
                </a:solidFill>
              </a:rPr>
              <a:t>Обмен информационных полей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ru-RU" sz="1600" dirty="0" smtClean="0"/>
              <a:t>Создать два указателя на начало списка  </a:t>
            </a:r>
            <a:r>
              <a:rPr lang="en-US" sz="1600" dirty="0" smtClean="0"/>
              <a:t>ptr1 </a:t>
            </a:r>
            <a:r>
              <a:rPr lang="ru-RU" sz="1600" dirty="0" smtClean="0"/>
              <a:t>и </a:t>
            </a:r>
            <a:r>
              <a:rPr lang="en-US" sz="1600" dirty="0" smtClean="0"/>
              <a:t>ptr2</a:t>
            </a:r>
            <a:endParaRPr lang="ru-RU" sz="1600" dirty="0" smtClean="0"/>
          </a:p>
          <a:p>
            <a:pPr algn="just">
              <a:buNone/>
            </a:pPr>
            <a:r>
              <a:rPr lang="ru-RU" sz="1600" dirty="0" smtClean="0"/>
              <a:t>Пока </a:t>
            </a:r>
            <a:r>
              <a:rPr lang="en-US" sz="1600" dirty="0" smtClean="0"/>
              <a:t>ptr1</a:t>
            </a:r>
            <a:r>
              <a:rPr lang="ru-RU" sz="1600" dirty="0" smtClean="0"/>
              <a:t> не </a:t>
            </a:r>
            <a:r>
              <a:rPr lang="en-US" sz="1600" dirty="0" smtClean="0"/>
              <a:t>NULL </a:t>
            </a:r>
            <a:r>
              <a:rPr lang="ru-RU" sz="1600" dirty="0" smtClean="0"/>
              <a:t>выполняем цикл</a:t>
            </a:r>
          </a:p>
          <a:p>
            <a:pPr algn="just">
              <a:buNone/>
            </a:pPr>
            <a:r>
              <a:rPr lang="ru-RU" sz="1600" dirty="0" smtClean="0"/>
              <a:t>	</a:t>
            </a:r>
            <a:r>
              <a:rPr lang="ru-RU" sz="1600" dirty="0" smtClean="0"/>
              <a:t>пока </a:t>
            </a:r>
            <a:r>
              <a:rPr lang="en-US" sz="1600" dirty="0" smtClean="0"/>
              <a:t>ptr2 t NULL </a:t>
            </a:r>
            <a:r>
              <a:rPr lang="ru-RU" sz="1600" dirty="0" smtClean="0"/>
              <a:t>выполняем</a:t>
            </a:r>
            <a:r>
              <a:rPr lang="ru-RU" sz="1600" dirty="0"/>
              <a:t> </a:t>
            </a:r>
            <a:r>
              <a:rPr lang="ru-RU" sz="1600" dirty="0" smtClean="0"/>
              <a:t>действия</a:t>
            </a:r>
          </a:p>
          <a:p>
            <a:pPr algn="just">
              <a:buNone/>
            </a:pPr>
            <a:r>
              <a:rPr lang="ru-RU" sz="1600" dirty="0" smtClean="0"/>
              <a:t>	</a:t>
            </a:r>
            <a:r>
              <a:rPr lang="ru-RU" sz="1600" dirty="0" smtClean="0"/>
              <a:t>	сравниваем </a:t>
            </a:r>
            <a:r>
              <a:rPr lang="ru-RU" sz="1600" dirty="0" err="1" smtClean="0"/>
              <a:t>инф.поля</a:t>
            </a:r>
            <a:r>
              <a:rPr lang="ru-RU" sz="1600" dirty="0" smtClean="0"/>
              <a:t> </a:t>
            </a:r>
            <a:r>
              <a:rPr lang="en-US" sz="1600" dirty="0" smtClean="0"/>
              <a:t>ptr1 </a:t>
            </a:r>
            <a:r>
              <a:rPr lang="ru-RU" sz="1600" dirty="0" smtClean="0"/>
              <a:t>и </a:t>
            </a:r>
            <a:r>
              <a:rPr lang="en-US" sz="1600" dirty="0" smtClean="0"/>
              <a:t>ptr2</a:t>
            </a:r>
            <a:endParaRPr lang="ru-RU" sz="1600" dirty="0" smtClean="0"/>
          </a:p>
          <a:p>
            <a:pPr algn="just">
              <a:buNone/>
            </a:pPr>
            <a:r>
              <a:rPr lang="ru-RU" sz="1600" dirty="0" smtClean="0"/>
              <a:t>	</a:t>
            </a:r>
            <a:r>
              <a:rPr lang="ru-RU" sz="1600" dirty="0" smtClean="0"/>
              <a:t>		</a:t>
            </a:r>
            <a:r>
              <a:rPr lang="ru-RU" sz="1600" dirty="0" smtClean="0"/>
              <a:t>если больше (меньше)</a:t>
            </a:r>
          </a:p>
          <a:p>
            <a:pPr algn="just">
              <a:buNone/>
            </a:pPr>
            <a:r>
              <a:rPr lang="ru-RU" sz="1600" dirty="0" smtClean="0"/>
              <a:t>	</a:t>
            </a:r>
            <a:r>
              <a:rPr lang="ru-RU" sz="1600" dirty="0" smtClean="0"/>
              <a:t>		</a:t>
            </a:r>
            <a:r>
              <a:rPr lang="en-US" sz="1600" dirty="0" smtClean="0"/>
              <a:t>   </a:t>
            </a:r>
            <a:r>
              <a:rPr lang="ru-RU" sz="1600" dirty="0" smtClean="0"/>
              <a:t>создаем временную переменную </a:t>
            </a:r>
            <a:r>
              <a:rPr lang="en-US" sz="1600" dirty="0" smtClean="0"/>
              <a:t>temp </a:t>
            </a:r>
            <a:r>
              <a:rPr lang="ru-RU" sz="1600" dirty="0" smtClean="0"/>
              <a:t>типа </a:t>
            </a:r>
            <a:r>
              <a:rPr lang="ru-RU" sz="1600" dirty="0" err="1" smtClean="0"/>
              <a:t>инф.поля</a:t>
            </a:r>
            <a:endParaRPr lang="ru-RU" sz="1600" dirty="0" smtClean="0"/>
          </a:p>
          <a:p>
            <a:pPr algn="just">
              <a:buNone/>
            </a:pPr>
            <a:r>
              <a:rPr lang="en-US" sz="1600" dirty="0" smtClean="0"/>
              <a:t>			   </a:t>
            </a:r>
            <a:r>
              <a:rPr lang="ru-RU" sz="1600" dirty="0" smtClean="0"/>
              <a:t>записываем в </a:t>
            </a:r>
            <a:r>
              <a:rPr lang="en-US" sz="1600" dirty="0" smtClean="0"/>
              <a:t>temp</a:t>
            </a:r>
            <a:r>
              <a:rPr lang="ru-RU" sz="1600" dirty="0" smtClean="0"/>
              <a:t> </a:t>
            </a:r>
            <a:r>
              <a:rPr lang="ru-RU" sz="1600" dirty="0" err="1" smtClean="0"/>
              <a:t>инф.поле</a:t>
            </a:r>
            <a:r>
              <a:rPr lang="ru-RU" sz="1600" dirty="0" smtClean="0"/>
              <a:t> из </a:t>
            </a:r>
            <a:r>
              <a:rPr lang="en-US" sz="1600" dirty="0" smtClean="0"/>
              <a:t>ptr1</a:t>
            </a:r>
          </a:p>
          <a:p>
            <a:pPr algn="just">
              <a:buNone/>
            </a:pPr>
            <a:r>
              <a:rPr lang="en-US" sz="1600" dirty="0" smtClean="0"/>
              <a:t>			   </a:t>
            </a:r>
            <a:r>
              <a:rPr lang="ru-RU" sz="1600" dirty="0" smtClean="0"/>
              <a:t>в </a:t>
            </a:r>
            <a:r>
              <a:rPr lang="ru-RU" sz="1600" dirty="0" err="1" smtClean="0"/>
              <a:t>инф.поле</a:t>
            </a:r>
            <a:r>
              <a:rPr lang="ru-RU" sz="1600" dirty="0" smtClean="0"/>
              <a:t> </a:t>
            </a:r>
            <a:r>
              <a:rPr lang="en-US" sz="1600" dirty="0" smtClean="0"/>
              <a:t>ptr1</a:t>
            </a:r>
            <a:r>
              <a:rPr lang="ru-RU" sz="1600" dirty="0" smtClean="0"/>
              <a:t>записываем </a:t>
            </a:r>
            <a:r>
              <a:rPr lang="ru-RU" sz="1600" dirty="0" err="1" smtClean="0"/>
              <a:t>инф.</a:t>
            </a:r>
            <a:r>
              <a:rPr lang="ru-RU" sz="1600" dirty="0" err="1" smtClean="0"/>
              <a:t>поле</a:t>
            </a:r>
            <a:r>
              <a:rPr lang="ru-RU" sz="1600" dirty="0" smtClean="0"/>
              <a:t> </a:t>
            </a:r>
            <a:r>
              <a:rPr lang="en-US" sz="1600" dirty="0" smtClean="0"/>
              <a:t>ptr2</a:t>
            </a:r>
          </a:p>
          <a:p>
            <a:pPr algn="just">
              <a:buNone/>
            </a:pPr>
            <a:r>
              <a:rPr lang="en-US" sz="1600" dirty="0" smtClean="0"/>
              <a:t>			   </a:t>
            </a:r>
            <a:r>
              <a:rPr lang="ru-RU" sz="1600" dirty="0" smtClean="0"/>
              <a:t>в </a:t>
            </a:r>
            <a:r>
              <a:rPr lang="ru-RU" sz="1600" dirty="0" err="1" smtClean="0"/>
              <a:t>инф.поле</a:t>
            </a:r>
            <a:r>
              <a:rPr lang="ru-RU" sz="1600" dirty="0" smtClean="0"/>
              <a:t> </a:t>
            </a:r>
            <a:r>
              <a:rPr lang="en-US" sz="1600" dirty="0" smtClean="0"/>
              <a:t>ptr2 </a:t>
            </a:r>
            <a:r>
              <a:rPr lang="ru-RU" sz="1600" dirty="0" smtClean="0"/>
              <a:t>записываем </a:t>
            </a:r>
            <a:r>
              <a:rPr lang="en-US" sz="1600" dirty="0" smtClean="0"/>
              <a:t>temp</a:t>
            </a:r>
            <a:endParaRPr lang="ru-RU" sz="1600" dirty="0" smtClean="0"/>
          </a:p>
          <a:p>
            <a:pPr algn="just">
              <a:buNone/>
            </a:pPr>
            <a:r>
              <a:rPr lang="ru-RU" sz="1600" dirty="0" smtClean="0"/>
              <a:t>	</a:t>
            </a:r>
            <a:r>
              <a:rPr lang="ru-RU" sz="1600" dirty="0" smtClean="0"/>
              <a:t>	сдвигаем </a:t>
            </a:r>
            <a:r>
              <a:rPr lang="en-US" sz="1600" dirty="0" smtClean="0"/>
              <a:t>ptr2 </a:t>
            </a:r>
            <a:r>
              <a:rPr lang="ru-RU" sz="1600" dirty="0" smtClean="0"/>
              <a:t>на след. Элемент</a:t>
            </a:r>
          </a:p>
          <a:p>
            <a:pPr algn="just">
              <a:buNone/>
            </a:pPr>
            <a:r>
              <a:rPr lang="ru-RU" sz="1600" dirty="0" smtClean="0"/>
              <a:t>	</a:t>
            </a:r>
            <a:r>
              <a:rPr lang="ru-RU" sz="1600" dirty="0" smtClean="0"/>
              <a:t>	закрываем вложенный цикл</a:t>
            </a:r>
          </a:p>
          <a:p>
            <a:pPr algn="just">
              <a:buNone/>
            </a:pPr>
            <a:r>
              <a:rPr lang="ru-RU" sz="1600" dirty="0" smtClean="0"/>
              <a:t>	</a:t>
            </a:r>
            <a:r>
              <a:rPr lang="ru-RU" sz="1600" dirty="0" smtClean="0"/>
              <a:t>сдвигаем </a:t>
            </a:r>
            <a:r>
              <a:rPr lang="en-US" sz="1600" dirty="0" smtClean="0"/>
              <a:t>ptr1 </a:t>
            </a:r>
            <a:r>
              <a:rPr lang="ru-RU" sz="1600" dirty="0" smtClean="0"/>
              <a:t>на следующий</a:t>
            </a:r>
          </a:p>
          <a:p>
            <a:pPr algn="just">
              <a:buNone/>
            </a:pPr>
            <a:r>
              <a:rPr lang="ru-RU" sz="1600" dirty="0" smtClean="0"/>
              <a:t>	</a:t>
            </a:r>
            <a:r>
              <a:rPr lang="ru-RU" sz="1600" dirty="0" smtClean="0"/>
              <a:t>ставим </a:t>
            </a:r>
            <a:r>
              <a:rPr lang="en-US" sz="1600" dirty="0" smtClean="0"/>
              <a:t>ptr2 </a:t>
            </a:r>
            <a:r>
              <a:rPr lang="ru-RU" sz="1600" dirty="0" smtClean="0"/>
              <a:t>на</a:t>
            </a:r>
            <a:r>
              <a:rPr lang="en-US" sz="1600" dirty="0" smtClean="0"/>
              <a:t> ptr1</a:t>
            </a:r>
            <a:endParaRPr lang="ru-RU" sz="1600" dirty="0" smtClean="0"/>
          </a:p>
          <a:p>
            <a:pPr algn="just">
              <a:buNone/>
            </a:pPr>
            <a:r>
              <a:rPr lang="ru-RU" sz="1600" dirty="0" smtClean="0"/>
              <a:t>Заканчиваем цикл</a:t>
            </a:r>
            <a:endParaRPr lang="en-US" sz="1600" dirty="0" smtClean="0"/>
          </a:p>
          <a:p>
            <a:pPr algn="just">
              <a:buNone/>
            </a:pPr>
            <a:endParaRPr lang="en-US" sz="1600" dirty="0" smtClean="0"/>
          </a:p>
          <a:p>
            <a:pPr algn="just">
              <a:buNone/>
            </a:pPr>
            <a:endParaRPr lang="en-US" sz="1600" dirty="0" smtClean="0"/>
          </a:p>
          <a:p>
            <a:pPr algn="just">
              <a:buNone/>
            </a:pPr>
            <a:endParaRPr lang="ru-RU" sz="1600" dirty="0" smtClean="0"/>
          </a:p>
          <a:p>
            <a:pPr algn="just">
              <a:buNone/>
            </a:pPr>
            <a:endParaRPr lang="ru-RU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7904" y="31997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ru-RU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9615" y="1209708"/>
            <a:ext cx="790378" cy="77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781052" y="1495460"/>
            <a:ext cx="277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1</a:t>
            </a:r>
            <a:endParaRPr lang="ru-RU" sz="28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2380818"/>
            <a:ext cx="790378" cy="77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779912" y="2596842"/>
            <a:ext cx="277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2</a:t>
            </a:r>
            <a:endParaRPr lang="ru-RU" sz="28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9615" y="4740198"/>
            <a:ext cx="790378" cy="77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3781052" y="5025950"/>
            <a:ext cx="277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7</a:t>
            </a:r>
            <a:endParaRPr lang="ru-RU" sz="2800" dirty="0"/>
          </a:p>
        </p:txBody>
      </p:sp>
      <p:cxnSp>
        <p:nvCxnSpPr>
          <p:cNvPr id="15" name="Прямая со стрелкой 14"/>
          <p:cNvCxnSpPr>
            <a:endCxn id="9" idx="0"/>
          </p:cNvCxnSpPr>
          <p:nvPr/>
        </p:nvCxnSpPr>
        <p:spPr>
          <a:xfrm>
            <a:off x="4067944" y="724634"/>
            <a:ext cx="36860" cy="485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63888" y="5909210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NULL</a:t>
            </a:r>
            <a:endParaRPr lang="ru-RU" sz="2000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3573016"/>
            <a:ext cx="790378" cy="77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3779912" y="3748970"/>
            <a:ext cx="277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3</a:t>
            </a:r>
            <a:endParaRPr lang="ru-RU" sz="2800" dirty="0"/>
          </a:p>
        </p:txBody>
      </p:sp>
      <p:sp>
        <p:nvSpPr>
          <p:cNvPr id="22" name="Полилиния 21"/>
          <p:cNvSpPr/>
          <p:nvPr/>
        </p:nvSpPr>
        <p:spPr>
          <a:xfrm>
            <a:off x="4139952" y="1515182"/>
            <a:ext cx="801387" cy="865636"/>
          </a:xfrm>
          <a:custGeom>
            <a:avLst/>
            <a:gdLst>
              <a:gd name="connsiteX0" fmla="*/ 0 w 644878"/>
              <a:gd name="connsiteY0" fmla="*/ 7055 h 963788"/>
              <a:gd name="connsiteX1" fmla="*/ 643467 w 644878"/>
              <a:gd name="connsiteY1" fmla="*/ 159455 h 963788"/>
              <a:gd name="connsiteX2" fmla="*/ 8467 w 644878"/>
              <a:gd name="connsiteY2" fmla="*/ 963788 h 96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4878" h="963788">
                <a:moveTo>
                  <a:pt x="0" y="7055"/>
                </a:moveTo>
                <a:cubicBezTo>
                  <a:pt x="321028" y="3527"/>
                  <a:pt x="642056" y="0"/>
                  <a:pt x="643467" y="159455"/>
                </a:cubicBezTo>
                <a:cubicBezTo>
                  <a:pt x="644878" y="318910"/>
                  <a:pt x="66322" y="839610"/>
                  <a:pt x="8467" y="963788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олилиния 22"/>
          <p:cNvSpPr/>
          <p:nvPr/>
        </p:nvSpPr>
        <p:spPr>
          <a:xfrm>
            <a:off x="4139952" y="5043574"/>
            <a:ext cx="801387" cy="865636"/>
          </a:xfrm>
          <a:custGeom>
            <a:avLst/>
            <a:gdLst>
              <a:gd name="connsiteX0" fmla="*/ 0 w 644878"/>
              <a:gd name="connsiteY0" fmla="*/ 7055 h 963788"/>
              <a:gd name="connsiteX1" fmla="*/ 643467 w 644878"/>
              <a:gd name="connsiteY1" fmla="*/ 159455 h 963788"/>
              <a:gd name="connsiteX2" fmla="*/ 8467 w 644878"/>
              <a:gd name="connsiteY2" fmla="*/ 963788 h 96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4878" h="963788">
                <a:moveTo>
                  <a:pt x="0" y="7055"/>
                </a:moveTo>
                <a:cubicBezTo>
                  <a:pt x="321028" y="3527"/>
                  <a:pt x="642056" y="0"/>
                  <a:pt x="643467" y="159455"/>
                </a:cubicBezTo>
                <a:cubicBezTo>
                  <a:pt x="644878" y="318910"/>
                  <a:pt x="66322" y="839610"/>
                  <a:pt x="8467" y="963788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олилиния 23"/>
          <p:cNvSpPr/>
          <p:nvPr/>
        </p:nvSpPr>
        <p:spPr>
          <a:xfrm>
            <a:off x="4139952" y="2668850"/>
            <a:ext cx="801387" cy="865636"/>
          </a:xfrm>
          <a:custGeom>
            <a:avLst/>
            <a:gdLst>
              <a:gd name="connsiteX0" fmla="*/ 0 w 644878"/>
              <a:gd name="connsiteY0" fmla="*/ 7055 h 963788"/>
              <a:gd name="connsiteX1" fmla="*/ 643467 w 644878"/>
              <a:gd name="connsiteY1" fmla="*/ 159455 h 963788"/>
              <a:gd name="connsiteX2" fmla="*/ 8467 w 644878"/>
              <a:gd name="connsiteY2" fmla="*/ 963788 h 96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4878" h="963788">
                <a:moveTo>
                  <a:pt x="0" y="7055"/>
                </a:moveTo>
                <a:cubicBezTo>
                  <a:pt x="321028" y="3527"/>
                  <a:pt x="642056" y="0"/>
                  <a:pt x="643467" y="159455"/>
                </a:cubicBezTo>
                <a:cubicBezTo>
                  <a:pt x="644878" y="318910"/>
                  <a:pt x="66322" y="839610"/>
                  <a:pt x="8467" y="963788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олилиния 24"/>
          <p:cNvSpPr/>
          <p:nvPr/>
        </p:nvSpPr>
        <p:spPr>
          <a:xfrm>
            <a:off x="4139952" y="3891446"/>
            <a:ext cx="801387" cy="865636"/>
          </a:xfrm>
          <a:custGeom>
            <a:avLst/>
            <a:gdLst>
              <a:gd name="connsiteX0" fmla="*/ 0 w 644878"/>
              <a:gd name="connsiteY0" fmla="*/ 7055 h 963788"/>
              <a:gd name="connsiteX1" fmla="*/ 643467 w 644878"/>
              <a:gd name="connsiteY1" fmla="*/ 159455 h 963788"/>
              <a:gd name="connsiteX2" fmla="*/ 8467 w 644878"/>
              <a:gd name="connsiteY2" fmla="*/ 963788 h 96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4878" h="963788">
                <a:moveTo>
                  <a:pt x="0" y="7055"/>
                </a:moveTo>
                <a:cubicBezTo>
                  <a:pt x="321028" y="3527"/>
                  <a:pt x="642056" y="0"/>
                  <a:pt x="643467" y="159455"/>
                </a:cubicBezTo>
                <a:cubicBezTo>
                  <a:pt x="644878" y="318910"/>
                  <a:pt x="66322" y="839610"/>
                  <a:pt x="8467" y="963788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Прямая со стрелкой 43"/>
          <p:cNvCxnSpPr/>
          <p:nvPr/>
        </p:nvCxnSpPr>
        <p:spPr>
          <a:xfrm>
            <a:off x="3064392" y="5533934"/>
            <a:ext cx="571504" cy="559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627784" y="5301208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ptr</a:t>
            </a:r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46" name="Прямая со стрелкой 45"/>
          <p:cNvCxnSpPr/>
          <p:nvPr/>
        </p:nvCxnSpPr>
        <p:spPr>
          <a:xfrm>
            <a:off x="3064392" y="5301605"/>
            <a:ext cx="571504" cy="559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27784" y="5085184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ptr</a:t>
            </a:r>
            <a:r>
              <a:rPr lang="ru-RU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467544" y="58847"/>
            <a:ext cx="748883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sort_data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LIST* head)</a:t>
            </a:r>
          </a:p>
          <a:p>
            <a:r>
              <a:rPr lang="ru-RU" dirty="0" smtClean="0"/>
              <a:t>{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LIST* ptr1 = head;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LIST* ptr2 = head;</a:t>
            </a:r>
          </a:p>
          <a:p>
            <a:r>
              <a:rPr lang="en-US" dirty="0" smtClean="0"/>
              <a:t>while (ptr1 != NULL)</a:t>
            </a:r>
          </a:p>
          <a:p>
            <a:r>
              <a:rPr lang="ru-RU" dirty="0" smtClean="0"/>
              <a:t>{</a:t>
            </a:r>
          </a:p>
          <a:p>
            <a:r>
              <a:rPr lang="ru-RU" dirty="0" smtClean="0"/>
              <a:t>	</a:t>
            </a:r>
            <a:r>
              <a:rPr lang="en-US" dirty="0" smtClean="0"/>
              <a:t>while </a:t>
            </a:r>
            <a:r>
              <a:rPr lang="en-US" dirty="0" smtClean="0"/>
              <a:t>(ptr2 != NULL)</a:t>
            </a:r>
          </a:p>
          <a:p>
            <a:r>
              <a:rPr lang="ru-RU" dirty="0" smtClean="0"/>
              <a:t>	{</a:t>
            </a:r>
            <a:endParaRPr lang="ru-RU" dirty="0" smtClean="0"/>
          </a:p>
          <a:p>
            <a:r>
              <a:rPr lang="ru-RU" dirty="0" smtClean="0"/>
              <a:t>		</a:t>
            </a:r>
            <a:r>
              <a:rPr lang="en-US" dirty="0" smtClean="0"/>
              <a:t>if </a:t>
            </a:r>
            <a:r>
              <a:rPr lang="en-US" dirty="0" smtClean="0"/>
              <a:t>(ptr2-&gt;data &lt; ptr1-&gt;data)</a:t>
            </a:r>
          </a:p>
          <a:p>
            <a:r>
              <a:rPr lang="ru-RU" dirty="0" smtClean="0"/>
              <a:t>		{</a:t>
            </a:r>
            <a:endParaRPr lang="ru-RU" dirty="0" smtClean="0"/>
          </a:p>
          <a:p>
            <a:r>
              <a:rPr lang="ru-RU" dirty="0" smtClean="0"/>
              <a:t>	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temp = ptr2-&gt;data;</a:t>
            </a:r>
          </a:p>
          <a:p>
            <a:r>
              <a:rPr lang="ru-RU" dirty="0" smtClean="0"/>
              <a:t>			</a:t>
            </a:r>
            <a:r>
              <a:rPr lang="en-US" dirty="0" smtClean="0"/>
              <a:t>ptr2-</a:t>
            </a:r>
            <a:r>
              <a:rPr lang="en-US" dirty="0" smtClean="0"/>
              <a:t>&gt;data = ptr1-&gt;data;</a:t>
            </a:r>
          </a:p>
          <a:p>
            <a:r>
              <a:rPr lang="ru-RU" dirty="0" smtClean="0"/>
              <a:t>			</a:t>
            </a:r>
            <a:r>
              <a:rPr lang="en-US" dirty="0" smtClean="0"/>
              <a:t>ptr1-</a:t>
            </a:r>
            <a:r>
              <a:rPr lang="en-US" dirty="0" smtClean="0"/>
              <a:t>&gt;data = temp;</a:t>
            </a:r>
          </a:p>
          <a:p>
            <a:r>
              <a:rPr lang="ru-RU" dirty="0" smtClean="0"/>
              <a:t>		}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		</a:t>
            </a:r>
            <a:r>
              <a:rPr lang="en-US" dirty="0" smtClean="0"/>
              <a:t>ptr2 </a:t>
            </a:r>
            <a:r>
              <a:rPr lang="en-US" dirty="0" smtClean="0"/>
              <a:t>= ptr2-&gt;next;</a:t>
            </a:r>
          </a:p>
          <a:p>
            <a:r>
              <a:rPr lang="ru-RU" dirty="0" smtClean="0"/>
              <a:t>	}</a:t>
            </a:r>
            <a:endParaRPr lang="ru-RU" dirty="0" smtClean="0"/>
          </a:p>
          <a:p>
            <a:r>
              <a:rPr lang="ru-RU" dirty="0" smtClean="0"/>
              <a:t>	</a:t>
            </a:r>
            <a:r>
              <a:rPr lang="en-US" dirty="0" smtClean="0"/>
              <a:t>ptr1 </a:t>
            </a:r>
            <a:r>
              <a:rPr lang="en-US" dirty="0" smtClean="0"/>
              <a:t>= ptr1-&gt;next;</a:t>
            </a:r>
          </a:p>
          <a:p>
            <a:r>
              <a:rPr lang="ru-RU" dirty="0" smtClean="0"/>
              <a:t>	</a:t>
            </a:r>
            <a:r>
              <a:rPr lang="en-US" dirty="0" smtClean="0"/>
              <a:t>ptr2 </a:t>
            </a:r>
            <a:r>
              <a:rPr lang="en-US" dirty="0" smtClean="0"/>
              <a:t>= ptr1;</a:t>
            </a:r>
          </a:p>
          <a:p>
            <a:r>
              <a:rPr lang="ru-RU" dirty="0" smtClean="0"/>
              <a:t>}</a:t>
            </a:r>
          </a:p>
          <a:p>
            <a:endParaRPr lang="ru-RU" dirty="0" smtClean="0"/>
          </a:p>
          <a:p>
            <a:r>
              <a:rPr lang="ru-RU" dirty="0" smtClean="0"/>
              <a:t>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7931224" cy="634082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 smtClean="0">
                <a:solidFill>
                  <a:schemeClr val="tx1"/>
                </a:solidFill>
              </a:rPr>
              <a:t>Обмен указателей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67544" y="620688"/>
            <a:ext cx="7931224" cy="4873752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ru-RU" sz="1400" dirty="0" smtClean="0"/>
              <a:t>Создать два указателя на начало списка  </a:t>
            </a:r>
            <a:r>
              <a:rPr lang="en-US" sz="1400" dirty="0" smtClean="0"/>
              <a:t>ptr1 </a:t>
            </a:r>
            <a:r>
              <a:rPr lang="ru-RU" sz="1400" dirty="0" smtClean="0"/>
              <a:t>и </a:t>
            </a:r>
            <a:r>
              <a:rPr lang="en-US" sz="1400" dirty="0" smtClean="0"/>
              <a:t>ptr2</a:t>
            </a:r>
            <a:endParaRPr lang="ru-RU" sz="1400" dirty="0" smtClean="0"/>
          </a:p>
          <a:p>
            <a:pPr algn="just">
              <a:buNone/>
            </a:pPr>
            <a:r>
              <a:rPr lang="ru-RU" sz="1400" dirty="0" smtClean="0"/>
              <a:t>Флаг устанавливаем в 1</a:t>
            </a:r>
            <a:endParaRPr lang="ru-RU" sz="1400" dirty="0" smtClean="0"/>
          </a:p>
          <a:p>
            <a:pPr algn="just">
              <a:buNone/>
            </a:pPr>
            <a:r>
              <a:rPr lang="ru-RU" sz="1400" dirty="0" smtClean="0"/>
              <a:t>Пока флаг = 1</a:t>
            </a:r>
            <a:r>
              <a:rPr lang="en-US" sz="1400" dirty="0" smtClean="0"/>
              <a:t> </a:t>
            </a:r>
            <a:r>
              <a:rPr lang="ru-RU" sz="1400" dirty="0" smtClean="0"/>
              <a:t>выполняем цикл</a:t>
            </a:r>
          </a:p>
          <a:p>
            <a:pPr algn="just">
              <a:buNone/>
            </a:pPr>
            <a:r>
              <a:rPr lang="ru-RU" sz="1400" dirty="0" smtClean="0"/>
              <a:t>	</a:t>
            </a:r>
            <a:r>
              <a:rPr lang="ru-RU" sz="1400" dirty="0" smtClean="0"/>
              <a:t>флаг = 0</a:t>
            </a:r>
          </a:p>
          <a:p>
            <a:pPr algn="just">
              <a:buNone/>
            </a:pPr>
            <a:r>
              <a:rPr lang="ru-RU" sz="1400" dirty="0" smtClean="0"/>
              <a:t>	</a:t>
            </a:r>
            <a:r>
              <a:rPr lang="ru-RU" sz="1400" dirty="0" smtClean="0"/>
              <a:t>пока </a:t>
            </a:r>
            <a:r>
              <a:rPr lang="en-US" sz="1400" dirty="0" smtClean="0"/>
              <a:t>ptr2  NULL </a:t>
            </a:r>
            <a:r>
              <a:rPr lang="ru-RU" sz="1400" dirty="0" smtClean="0"/>
              <a:t>выполняем</a:t>
            </a:r>
            <a:r>
              <a:rPr lang="ru-RU" sz="1400" dirty="0"/>
              <a:t> </a:t>
            </a:r>
            <a:r>
              <a:rPr lang="ru-RU" sz="1400" dirty="0" smtClean="0"/>
              <a:t>действия</a:t>
            </a:r>
          </a:p>
          <a:p>
            <a:pPr algn="just">
              <a:buNone/>
            </a:pPr>
            <a:r>
              <a:rPr lang="ru-RU" sz="1400" dirty="0" smtClean="0"/>
              <a:t>	</a:t>
            </a:r>
            <a:r>
              <a:rPr lang="ru-RU" sz="1400" dirty="0" smtClean="0"/>
              <a:t>	сравниваем </a:t>
            </a:r>
            <a:r>
              <a:rPr lang="ru-RU" sz="1400" dirty="0" err="1" smtClean="0"/>
              <a:t>инф.поля</a:t>
            </a:r>
            <a:r>
              <a:rPr lang="ru-RU" sz="1400" dirty="0" smtClean="0"/>
              <a:t> </a:t>
            </a:r>
            <a:r>
              <a:rPr lang="en-US" sz="1400" dirty="0" smtClean="0"/>
              <a:t>ptr1 </a:t>
            </a:r>
            <a:r>
              <a:rPr lang="ru-RU" sz="1400" dirty="0" smtClean="0"/>
              <a:t>и </a:t>
            </a:r>
            <a:r>
              <a:rPr lang="en-US" sz="1400" dirty="0" smtClean="0"/>
              <a:t>ptr2</a:t>
            </a:r>
            <a:endParaRPr lang="ru-RU" sz="1400" dirty="0" smtClean="0"/>
          </a:p>
          <a:p>
            <a:pPr algn="just">
              <a:buNone/>
            </a:pPr>
            <a:r>
              <a:rPr lang="ru-RU" sz="1400" dirty="0" smtClean="0"/>
              <a:t>	</a:t>
            </a:r>
            <a:r>
              <a:rPr lang="ru-RU" sz="1400" dirty="0" smtClean="0"/>
              <a:t>		</a:t>
            </a:r>
            <a:r>
              <a:rPr lang="ru-RU" sz="1400" dirty="0" smtClean="0"/>
              <a:t>если больше (меньше)</a:t>
            </a:r>
          </a:p>
          <a:p>
            <a:pPr algn="just">
              <a:buNone/>
            </a:pPr>
            <a:r>
              <a:rPr lang="ru-RU" sz="1400" dirty="0" smtClean="0"/>
              <a:t>	</a:t>
            </a:r>
            <a:r>
              <a:rPr lang="ru-RU" sz="1400" dirty="0" smtClean="0"/>
              <a:t>		флаг=1</a:t>
            </a:r>
          </a:p>
          <a:p>
            <a:pPr algn="just">
              <a:buNone/>
            </a:pPr>
            <a:r>
              <a:rPr lang="ru-RU" sz="1400" dirty="0" smtClean="0"/>
              <a:t>	</a:t>
            </a:r>
            <a:r>
              <a:rPr lang="ru-RU" sz="1400" dirty="0" smtClean="0"/>
              <a:t>		</a:t>
            </a:r>
            <a:r>
              <a:rPr lang="en-US" sz="1400" dirty="0" smtClean="0"/>
              <a:t>   </a:t>
            </a:r>
            <a:r>
              <a:rPr lang="ru-RU" sz="1400" dirty="0" smtClean="0"/>
              <a:t>создаем указатель </a:t>
            </a:r>
            <a:r>
              <a:rPr lang="ru-RU" sz="1400" dirty="0" smtClean="0"/>
              <a:t> </a:t>
            </a:r>
            <a:r>
              <a:rPr lang="ru-RU" sz="1400" dirty="0" smtClean="0"/>
              <a:t>на список </a:t>
            </a:r>
            <a:r>
              <a:rPr lang="en-US" sz="1400" dirty="0" smtClean="0"/>
              <a:t>ptr0</a:t>
            </a:r>
            <a:r>
              <a:rPr lang="ru-RU" sz="1400" dirty="0" smtClean="0"/>
              <a:t>, устанавливаем на 			   	начало списка</a:t>
            </a:r>
          </a:p>
          <a:p>
            <a:pPr algn="just">
              <a:buNone/>
            </a:pPr>
            <a:r>
              <a:rPr lang="ru-RU" sz="1400" dirty="0" smtClean="0"/>
              <a:t>	</a:t>
            </a:r>
            <a:r>
              <a:rPr lang="ru-RU" sz="1400" dirty="0" smtClean="0"/>
              <a:t>		  сдвигаем </a:t>
            </a:r>
            <a:r>
              <a:rPr lang="en-US" sz="1400" dirty="0" smtClean="0"/>
              <a:t>ptr0 </a:t>
            </a:r>
            <a:r>
              <a:rPr lang="ru-RU" sz="1400" dirty="0" smtClean="0"/>
              <a:t>до тех пор пока следующим не станет </a:t>
            </a:r>
            <a:r>
              <a:rPr lang="en-US" sz="1400" dirty="0" smtClean="0"/>
              <a:t>ptr1</a:t>
            </a:r>
          </a:p>
          <a:p>
            <a:pPr algn="just">
              <a:buNone/>
            </a:pPr>
            <a:r>
              <a:rPr lang="en-US" sz="1400" dirty="0" smtClean="0"/>
              <a:t>	</a:t>
            </a:r>
            <a:r>
              <a:rPr lang="en-US" sz="1400" dirty="0" smtClean="0"/>
              <a:t>		  </a:t>
            </a:r>
            <a:r>
              <a:rPr lang="ru-RU" sz="1400" dirty="0" err="1" smtClean="0"/>
              <a:t>адр.поле</a:t>
            </a:r>
            <a:r>
              <a:rPr lang="ru-RU" sz="1400" dirty="0" smtClean="0"/>
              <a:t> </a:t>
            </a:r>
            <a:r>
              <a:rPr lang="en-US" sz="1400" dirty="0" smtClean="0"/>
              <a:t>ptr0</a:t>
            </a:r>
            <a:r>
              <a:rPr lang="ru-RU" sz="1400" dirty="0" smtClean="0"/>
              <a:t> устанавливаем на </a:t>
            </a:r>
            <a:r>
              <a:rPr lang="en-US" sz="1400" dirty="0" smtClean="0"/>
              <a:t>ptr2</a:t>
            </a:r>
          </a:p>
          <a:p>
            <a:pPr algn="just">
              <a:buNone/>
            </a:pPr>
            <a:r>
              <a:rPr lang="en-US" sz="1400" dirty="0" smtClean="0"/>
              <a:t>	</a:t>
            </a:r>
            <a:r>
              <a:rPr lang="en-US" sz="1400" dirty="0" smtClean="0"/>
              <a:t>		  </a:t>
            </a:r>
            <a:r>
              <a:rPr lang="ru-RU" sz="1400" dirty="0" err="1" smtClean="0"/>
              <a:t>адр.поле</a:t>
            </a:r>
            <a:r>
              <a:rPr lang="ru-RU" sz="1400" dirty="0" smtClean="0"/>
              <a:t> </a:t>
            </a:r>
            <a:r>
              <a:rPr lang="en-US" sz="1400" dirty="0" smtClean="0"/>
              <a:t>ptr1</a:t>
            </a:r>
            <a:r>
              <a:rPr lang="ru-RU" sz="1400" dirty="0" smtClean="0"/>
              <a:t> устанавливаем на след. </a:t>
            </a:r>
            <a:r>
              <a:rPr lang="ru-RU" sz="1400" dirty="0" smtClean="0"/>
              <a:t>п</a:t>
            </a:r>
            <a:r>
              <a:rPr lang="ru-RU" sz="1400" dirty="0" smtClean="0"/>
              <a:t>осле </a:t>
            </a:r>
            <a:r>
              <a:rPr lang="en-US" sz="1400" dirty="0" smtClean="0"/>
              <a:t>ptr2</a:t>
            </a:r>
            <a:endParaRPr lang="ru-RU" sz="1400" dirty="0" smtClean="0"/>
          </a:p>
          <a:p>
            <a:pPr algn="just">
              <a:buNone/>
            </a:pPr>
            <a:r>
              <a:rPr lang="en-US" sz="1400" dirty="0" smtClean="0"/>
              <a:t>		</a:t>
            </a:r>
            <a:r>
              <a:rPr lang="ru-RU" sz="1400" dirty="0" smtClean="0"/>
              <a:t>	  </a:t>
            </a:r>
            <a:r>
              <a:rPr lang="ru-RU" sz="1400" dirty="0" err="1" smtClean="0"/>
              <a:t>адр.поле</a:t>
            </a:r>
            <a:r>
              <a:rPr lang="ru-RU" sz="1400" dirty="0" smtClean="0"/>
              <a:t> </a:t>
            </a:r>
            <a:r>
              <a:rPr lang="en-US" sz="1400" dirty="0" smtClean="0"/>
              <a:t>ptr2 </a:t>
            </a:r>
            <a:r>
              <a:rPr lang="ru-RU" sz="1400" dirty="0" smtClean="0"/>
              <a:t>устанавливаем на </a:t>
            </a:r>
            <a:r>
              <a:rPr lang="en-US" sz="1400" dirty="0" smtClean="0"/>
              <a:t>ptr1</a:t>
            </a:r>
          </a:p>
          <a:p>
            <a:pPr algn="just">
              <a:buNone/>
            </a:pPr>
            <a:r>
              <a:rPr lang="en-US" sz="1400" dirty="0" smtClean="0"/>
              <a:t>	ptr1 </a:t>
            </a:r>
            <a:r>
              <a:rPr lang="ru-RU" sz="1400" dirty="0" smtClean="0"/>
              <a:t>ставим на </a:t>
            </a:r>
            <a:r>
              <a:rPr lang="en-US" sz="1400" dirty="0" smtClean="0"/>
              <a:t>ptr2</a:t>
            </a:r>
          </a:p>
          <a:p>
            <a:pPr algn="just">
              <a:buNone/>
            </a:pPr>
            <a:r>
              <a:rPr lang="en-US" sz="1400" dirty="0" smtClean="0"/>
              <a:t>	</a:t>
            </a:r>
            <a:r>
              <a:rPr lang="en-US" sz="1400" dirty="0" smtClean="0"/>
              <a:t>ptr2</a:t>
            </a:r>
            <a:r>
              <a:rPr lang="ru-RU" sz="1400" dirty="0" smtClean="0"/>
              <a:t> передвигаем на следующий</a:t>
            </a:r>
          </a:p>
          <a:p>
            <a:pPr algn="just">
              <a:buNone/>
            </a:pPr>
            <a:r>
              <a:rPr lang="ru-RU" sz="1400" dirty="0" smtClean="0"/>
              <a:t>	</a:t>
            </a:r>
            <a:r>
              <a:rPr lang="ru-RU" sz="1400" dirty="0" smtClean="0"/>
              <a:t>закрываем вложенный цикл</a:t>
            </a:r>
          </a:p>
          <a:p>
            <a:pPr algn="just">
              <a:buNone/>
            </a:pPr>
            <a:r>
              <a:rPr lang="ru-RU" sz="1400" dirty="0" smtClean="0"/>
              <a:t>сдвигаем </a:t>
            </a:r>
            <a:r>
              <a:rPr lang="en-US" sz="1400" dirty="0" smtClean="0"/>
              <a:t>ptr1 </a:t>
            </a:r>
            <a:r>
              <a:rPr lang="ru-RU" sz="1400" dirty="0" smtClean="0"/>
              <a:t>на голову</a:t>
            </a:r>
          </a:p>
          <a:p>
            <a:pPr algn="just">
              <a:buNone/>
            </a:pPr>
            <a:r>
              <a:rPr lang="ru-RU" sz="1400" dirty="0" smtClean="0"/>
              <a:t>ставим </a:t>
            </a:r>
            <a:r>
              <a:rPr lang="en-US" sz="1400" dirty="0" smtClean="0"/>
              <a:t>ptr2 </a:t>
            </a:r>
            <a:r>
              <a:rPr lang="ru-RU" sz="1400" dirty="0" smtClean="0"/>
              <a:t>на голову</a:t>
            </a:r>
          </a:p>
          <a:p>
            <a:pPr algn="just">
              <a:buNone/>
            </a:pPr>
            <a:r>
              <a:rPr lang="ru-RU" sz="1400" dirty="0" smtClean="0"/>
              <a:t>Заканчиваем цикл</a:t>
            </a:r>
            <a:endParaRPr lang="en-US" sz="1400" dirty="0" smtClean="0"/>
          </a:p>
          <a:p>
            <a:pPr algn="just">
              <a:buNone/>
            </a:pPr>
            <a:endParaRPr lang="en-US" sz="1400" dirty="0" smtClean="0"/>
          </a:p>
          <a:p>
            <a:pPr algn="just">
              <a:buNone/>
            </a:pPr>
            <a:endParaRPr lang="en-US" sz="1400" dirty="0" smtClean="0"/>
          </a:p>
          <a:p>
            <a:pPr algn="just">
              <a:buNone/>
            </a:pPr>
            <a:endParaRPr lang="ru-RU" sz="1400" dirty="0" smtClean="0"/>
          </a:p>
          <a:p>
            <a:pPr algn="just">
              <a:buNone/>
            </a:pPr>
            <a:endParaRPr lang="ru-RU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19872" y="33265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ru-RU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9615" y="1209708"/>
            <a:ext cx="790378" cy="77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781052" y="1495460"/>
            <a:ext cx="277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4</a:t>
            </a:r>
            <a:endParaRPr lang="ru-RU" sz="2800" b="1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2380818"/>
            <a:ext cx="790378" cy="77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779912" y="2596842"/>
            <a:ext cx="277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7</a:t>
            </a:r>
            <a:endParaRPr lang="ru-RU" sz="2800" b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9615" y="4740198"/>
            <a:ext cx="790378" cy="77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3781052" y="5025950"/>
            <a:ext cx="277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8</a:t>
            </a:r>
            <a:endParaRPr lang="ru-RU" sz="2800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3779912" y="737320"/>
            <a:ext cx="360040" cy="459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63888" y="5909210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NULL</a:t>
            </a:r>
            <a:endParaRPr lang="ru-RU" sz="2000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3573016"/>
            <a:ext cx="790378" cy="77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3779912" y="3748970"/>
            <a:ext cx="277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1</a:t>
            </a:r>
            <a:endParaRPr lang="ru-RU" sz="2800" dirty="0"/>
          </a:p>
        </p:txBody>
      </p:sp>
      <p:sp>
        <p:nvSpPr>
          <p:cNvPr id="23" name="Полилиния 22"/>
          <p:cNvSpPr/>
          <p:nvPr/>
        </p:nvSpPr>
        <p:spPr>
          <a:xfrm>
            <a:off x="4139952" y="5043574"/>
            <a:ext cx="801387" cy="865636"/>
          </a:xfrm>
          <a:custGeom>
            <a:avLst/>
            <a:gdLst>
              <a:gd name="connsiteX0" fmla="*/ 0 w 644878"/>
              <a:gd name="connsiteY0" fmla="*/ 7055 h 963788"/>
              <a:gd name="connsiteX1" fmla="*/ 643467 w 644878"/>
              <a:gd name="connsiteY1" fmla="*/ 159455 h 963788"/>
              <a:gd name="connsiteX2" fmla="*/ 8467 w 644878"/>
              <a:gd name="connsiteY2" fmla="*/ 963788 h 96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4878" h="963788">
                <a:moveTo>
                  <a:pt x="0" y="7055"/>
                </a:moveTo>
                <a:cubicBezTo>
                  <a:pt x="321028" y="3527"/>
                  <a:pt x="642056" y="0"/>
                  <a:pt x="643467" y="159455"/>
                </a:cubicBezTo>
                <a:cubicBezTo>
                  <a:pt x="644878" y="318910"/>
                  <a:pt x="66322" y="839610"/>
                  <a:pt x="8467" y="963788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олилиния 24"/>
          <p:cNvSpPr/>
          <p:nvPr/>
        </p:nvSpPr>
        <p:spPr>
          <a:xfrm>
            <a:off x="4139952" y="3891446"/>
            <a:ext cx="801387" cy="865636"/>
          </a:xfrm>
          <a:custGeom>
            <a:avLst/>
            <a:gdLst>
              <a:gd name="connsiteX0" fmla="*/ 0 w 644878"/>
              <a:gd name="connsiteY0" fmla="*/ 7055 h 963788"/>
              <a:gd name="connsiteX1" fmla="*/ 643467 w 644878"/>
              <a:gd name="connsiteY1" fmla="*/ 159455 h 963788"/>
              <a:gd name="connsiteX2" fmla="*/ 8467 w 644878"/>
              <a:gd name="connsiteY2" fmla="*/ 963788 h 96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4878" h="963788">
                <a:moveTo>
                  <a:pt x="0" y="7055"/>
                </a:moveTo>
                <a:cubicBezTo>
                  <a:pt x="321028" y="3527"/>
                  <a:pt x="642056" y="0"/>
                  <a:pt x="643467" y="159455"/>
                </a:cubicBezTo>
                <a:cubicBezTo>
                  <a:pt x="644878" y="318910"/>
                  <a:pt x="66322" y="839610"/>
                  <a:pt x="8467" y="963788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755576" y="126876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 =1</a:t>
            </a:r>
            <a:endParaRPr lang="ru-RU" dirty="0"/>
          </a:p>
        </p:txBody>
      </p:sp>
      <p:cxnSp>
        <p:nvCxnSpPr>
          <p:cNvPr id="27" name="Прямая со стрелкой 26"/>
          <p:cNvCxnSpPr/>
          <p:nvPr/>
        </p:nvCxnSpPr>
        <p:spPr>
          <a:xfrm>
            <a:off x="3064392" y="1861526"/>
            <a:ext cx="571504" cy="559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27784" y="1628800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ptr1</a:t>
            </a:r>
            <a:endParaRPr lang="ru-RU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>
            <a:off x="3064392" y="3373694"/>
            <a:ext cx="571504" cy="559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627784" y="3157273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ptr2</a:t>
            </a:r>
            <a:endParaRPr lang="ru-RU" dirty="0"/>
          </a:p>
        </p:txBody>
      </p:sp>
      <p:cxnSp>
        <p:nvCxnSpPr>
          <p:cNvPr id="38" name="Прямая со стрелкой 37"/>
          <p:cNvCxnSpPr/>
          <p:nvPr/>
        </p:nvCxnSpPr>
        <p:spPr>
          <a:xfrm flipH="1">
            <a:off x="4499992" y="909117"/>
            <a:ext cx="1012672" cy="359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076056" y="692696"/>
            <a:ext cx="63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ptr</a:t>
            </a:r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0" name="Полилиния 39"/>
          <p:cNvSpPr/>
          <p:nvPr/>
        </p:nvSpPr>
        <p:spPr>
          <a:xfrm>
            <a:off x="4333875" y="1476375"/>
            <a:ext cx="1489075" cy="2286000"/>
          </a:xfrm>
          <a:custGeom>
            <a:avLst/>
            <a:gdLst>
              <a:gd name="connsiteX0" fmla="*/ 0 w 1489075"/>
              <a:gd name="connsiteY0" fmla="*/ 0 h 2286000"/>
              <a:gd name="connsiteX1" fmla="*/ 1447800 w 1489075"/>
              <a:gd name="connsiteY1" fmla="*/ 1095375 h 2286000"/>
              <a:gd name="connsiteX2" fmla="*/ 247650 w 1489075"/>
              <a:gd name="connsiteY2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9075" h="2286000">
                <a:moveTo>
                  <a:pt x="0" y="0"/>
                </a:moveTo>
                <a:cubicBezTo>
                  <a:pt x="703262" y="357187"/>
                  <a:pt x="1406525" y="714375"/>
                  <a:pt x="1447800" y="1095375"/>
                </a:cubicBezTo>
                <a:cubicBezTo>
                  <a:pt x="1489075" y="1476375"/>
                  <a:pt x="447675" y="2100263"/>
                  <a:pt x="247650" y="2286000"/>
                </a:cubicBezTo>
              </a:path>
            </a:pathLst>
          </a:cu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олилиния 41"/>
          <p:cNvSpPr/>
          <p:nvPr/>
        </p:nvSpPr>
        <p:spPr>
          <a:xfrm>
            <a:off x="4295775" y="2647950"/>
            <a:ext cx="1622425" cy="2228850"/>
          </a:xfrm>
          <a:custGeom>
            <a:avLst/>
            <a:gdLst>
              <a:gd name="connsiteX0" fmla="*/ 0 w 1622425"/>
              <a:gd name="connsiteY0" fmla="*/ 0 h 2228850"/>
              <a:gd name="connsiteX1" fmla="*/ 1581150 w 1622425"/>
              <a:gd name="connsiteY1" fmla="*/ 895350 h 2228850"/>
              <a:gd name="connsiteX2" fmla="*/ 247650 w 1622425"/>
              <a:gd name="connsiteY2" fmla="*/ 2219325 h 2228850"/>
              <a:gd name="connsiteX3" fmla="*/ 247650 w 1622425"/>
              <a:gd name="connsiteY3" fmla="*/ 2228850 h 222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2425" h="2228850">
                <a:moveTo>
                  <a:pt x="0" y="0"/>
                </a:moveTo>
                <a:cubicBezTo>
                  <a:pt x="769937" y="262731"/>
                  <a:pt x="1539875" y="525463"/>
                  <a:pt x="1581150" y="895350"/>
                </a:cubicBezTo>
                <a:cubicBezTo>
                  <a:pt x="1622425" y="1265237"/>
                  <a:pt x="469900" y="1997075"/>
                  <a:pt x="247650" y="2219325"/>
                </a:cubicBezTo>
                <a:lnTo>
                  <a:pt x="247650" y="2228850"/>
                </a:lnTo>
              </a:path>
            </a:pathLst>
          </a:cu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79512" y="0"/>
            <a:ext cx="8496944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LIST* </a:t>
            </a:r>
            <a:r>
              <a:rPr lang="en-US" sz="1200" dirty="0" err="1" smtClean="0"/>
              <a:t>sort_ptr</a:t>
            </a:r>
            <a:r>
              <a:rPr lang="en-US" sz="1200" dirty="0" smtClean="0"/>
              <a:t>(</a:t>
            </a:r>
            <a:r>
              <a:rPr lang="en-US" sz="1200" dirty="0" err="1" smtClean="0"/>
              <a:t>struct</a:t>
            </a:r>
            <a:r>
              <a:rPr lang="en-US" sz="1200" dirty="0" smtClean="0"/>
              <a:t> LIST* head)</a:t>
            </a:r>
          </a:p>
          <a:p>
            <a:r>
              <a:rPr lang="ru-RU" sz="1200" dirty="0" smtClean="0"/>
              <a:t>{</a:t>
            </a:r>
          </a:p>
          <a:p>
            <a:r>
              <a:rPr lang="en-US" sz="1200" dirty="0" err="1" smtClean="0"/>
              <a:t>struct</a:t>
            </a:r>
            <a:r>
              <a:rPr lang="en-US" sz="1200" dirty="0" smtClean="0"/>
              <a:t> LIST* ptr1 = head;</a:t>
            </a:r>
          </a:p>
          <a:p>
            <a:r>
              <a:rPr lang="en-US" sz="1200" dirty="0" err="1" smtClean="0"/>
              <a:t>struct</a:t>
            </a:r>
            <a:r>
              <a:rPr lang="en-US" sz="1200" dirty="0" smtClean="0"/>
              <a:t> LIST* ptr2 = head;</a:t>
            </a:r>
          </a:p>
          <a:p>
            <a:r>
              <a:rPr lang="en-US" sz="1200" dirty="0" err="1" smtClean="0"/>
              <a:t>bool</a:t>
            </a:r>
            <a:r>
              <a:rPr lang="en-US" sz="1200" dirty="0" smtClean="0"/>
              <a:t> fl = true;</a:t>
            </a:r>
          </a:p>
          <a:p>
            <a:r>
              <a:rPr lang="en-US" sz="1200" dirty="0" smtClean="0"/>
              <a:t>while (fl==true</a:t>
            </a:r>
            <a:r>
              <a:rPr lang="en-US" sz="1200" dirty="0" smtClean="0"/>
              <a:t>)</a:t>
            </a:r>
            <a:endParaRPr lang="ru-RU" sz="1200" dirty="0" smtClean="0"/>
          </a:p>
          <a:p>
            <a:r>
              <a:rPr lang="ru-RU" sz="1200" dirty="0" smtClean="0"/>
              <a:t>{</a:t>
            </a:r>
            <a:endParaRPr lang="ru-RU" sz="1200" dirty="0" smtClean="0"/>
          </a:p>
          <a:p>
            <a:r>
              <a:rPr lang="ru-RU" sz="1200" dirty="0" smtClean="0"/>
              <a:t>	</a:t>
            </a:r>
            <a:r>
              <a:rPr lang="en-US" sz="1200" dirty="0" smtClean="0"/>
              <a:t>fl </a:t>
            </a:r>
            <a:r>
              <a:rPr lang="en-US" sz="1200" dirty="0" smtClean="0"/>
              <a:t>= false;</a:t>
            </a:r>
          </a:p>
          <a:p>
            <a:r>
              <a:rPr lang="ru-RU" sz="1200" dirty="0" smtClean="0"/>
              <a:t>	</a:t>
            </a:r>
            <a:r>
              <a:rPr lang="en-US" sz="1200" dirty="0" smtClean="0"/>
              <a:t>while </a:t>
            </a:r>
            <a:r>
              <a:rPr lang="en-US" sz="1200" dirty="0" smtClean="0"/>
              <a:t>(ptr2 != NULL</a:t>
            </a:r>
            <a:r>
              <a:rPr lang="en-US" sz="1200" dirty="0" smtClean="0"/>
              <a:t>)</a:t>
            </a:r>
          </a:p>
          <a:p>
            <a:r>
              <a:rPr lang="ru-RU" sz="1200" dirty="0" smtClean="0"/>
              <a:t>	{</a:t>
            </a:r>
          </a:p>
          <a:p>
            <a:r>
              <a:rPr lang="ru-RU" sz="1200" dirty="0" smtClean="0"/>
              <a:t>		</a:t>
            </a:r>
            <a:r>
              <a:rPr lang="en-US" sz="1200" dirty="0" smtClean="0"/>
              <a:t>if </a:t>
            </a:r>
            <a:r>
              <a:rPr lang="en-US" sz="1200" dirty="0" smtClean="0"/>
              <a:t>(ptr2-&gt;data &gt; ptr1-&gt;data)</a:t>
            </a:r>
          </a:p>
          <a:p>
            <a:r>
              <a:rPr lang="ru-RU" sz="1200" dirty="0" smtClean="0"/>
              <a:t>		{</a:t>
            </a:r>
            <a:endParaRPr lang="ru-RU" sz="1200" dirty="0" smtClean="0"/>
          </a:p>
          <a:p>
            <a:r>
              <a:rPr lang="ru-RU" sz="1200" dirty="0" smtClean="0"/>
              <a:t>			</a:t>
            </a:r>
            <a:r>
              <a:rPr lang="en-US" sz="1200" dirty="0" smtClean="0"/>
              <a:t>fl </a:t>
            </a:r>
            <a:r>
              <a:rPr lang="en-US" sz="1200" dirty="0" smtClean="0"/>
              <a:t>= true;</a:t>
            </a:r>
          </a:p>
          <a:p>
            <a:r>
              <a:rPr lang="ru-RU" sz="1200" dirty="0" smtClean="0"/>
              <a:t>			</a:t>
            </a:r>
            <a:r>
              <a:rPr lang="en-US" sz="1200" dirty="0" smtClean="0"/>
              <a:t>LIST</a:t>
            </a:r>
            <a:r>
              <a:rPr lang="en-US" sz="1200" dirty="0" smtClean="0"/>
              <a:t>* ptr0 = head;</a:t>
            </a:r>
          </a:p>
          <a:p>
            <a:r>
              <a:rPr lang="ru-RU" sz="1200" dirty="0" smtClean="0"/>
              <a:t>			</a:t>
            </a:r>
            <a:r>
              <a:rPr lang="en-US" sz="1200" dirty="0" smtClean="0"/>
              <a:t>if </a:t>
            </a:r>
            <a:r>
              <a:rPr lang="en-US" sz="1200" dirty="0" smtClean="0"/>
              <a:t>(ptr0 != ptr1)</a:t>
            </a:r>
          </a:p>
          <a:p>
            <a:r>
              <a:rPr lang="ru-RU" sz="1200" dirty="0" smtClean="0"/>
              <a:t>			{</a:t>
            </a:r>
            <a:endParaRPr lang="ru-RU" sz="1200" dirty="0" smtClean="0"/>
          </a:p>
          <a:p>
            <a:r>
              <a:rPr lang="ru-RU" sz="1200" dirty="0" smtClean="0"/>
              <a:t>				</a:t>
            </a:r>
            <a:r>
              <a:rPr lang="en-US" sz="1200" dirty="0" smtClean="0"/>
              <a:t>while </a:t>
            </a:r>
            <a:r>
              <a:rPr lang="en-US" sz="1200" dirty="0" smtClean="0"/>
              <a:t>(ptr0-&gt;next != ptr1)</a:t>
            </a:r>
          </a:p>
          <a:p>
            <a:r>
              <a:rPr lang="ru-RU" sz="1200" dirty="0" smtClean="0"/>
              <a:t>					</a:t>
            </a:r>
            <a:r>
              <a:rPr lang="en-US" sz="1200" dirty="0" smtClean="0"/>
              <a:t>ptr0 </a:t>
            </a:r>
            <a:r>
              <a:rPr lang="en-US" sz="1200" dirty="0" smtClean="0"/>
              <a:t>= ptr0-&gt;next;</a:t>
            </a:r>
          </a:p>
          <a:p>
            <a:r>
              <a:rPr lang="ru-RU" sz="1200" dirty="0" smtClean="0"/>
              <a:t>				</a:t>
            </a:r>
            <a:r>
              <a:rPr lang="en-US" sz="1200" dirty="0" smtClean="0"/>
              <a:t>ptr0-</a:t>
            </a:r>
            <a:r>
              <a:rPr lang="en-US" sz="1200" dirty="0" smtClean="0"/>
              <a:t>&gt;next = ptr2;</a:t>
            </a:r>
          </a:p>
          <a:p>
            <a:r>
              <a:rPr lang="ru-RU" sz="1200" dirty="0" smtClean="0"/>
              <a:t>				</a:t>
            </a:r>
            <a:r>
              <a:rPr lang="en-US" sz="1200" dirty="0" smtClean="0"/>
              <a:t>ptr1-</a:t>
            </a:r>
            <a:r>
              <a:rPr lang="en-US" sz="1200" dirty="0" smtClean="0"/>
              <a:t>&gt;next = ptr2-&gt;next;</a:t>
            </a:r>
          </a:p>
          <a:p>
            <a:r>
              <a:rPr lang="ru-RU" sz="1200" dirty="0" smtClean="0"/>
              <a:t>				</a:t>
            </a:r>
            <a:r>
              <a:rPr lang="en-US" sz="1200" dirty="0" smtClean="0"/>
              <a:t>ptr2-</a:t>
            </a:r>
            <a:r>
              <a:rPr lang="en-US" sz="1200" dirty="0" smtClean="0"/>
              <a:t>&gt;next = ptr1;</a:t>
            </a:r>
          </a:p>
          <a:p>
            <a:r>
              <a:rPr lang="ru-RU" sz="1200" dirty="0" smtClean="0"/>
              <a:t>			}</a:t>
            </a:r>
            <a:endParaRPr lang="ru-RU" sz="1200" dirty="0" smtClean="0"/>
          </a:p>
          <a:p>
            <a:r>
              <a:rPr lang="ru-RU" sz="1200" dirty="0" smtClean="0"/>
              <a:t>			</a:t>
            </a:r>
            <a:r>
              <a:rPr lang="en-US" sz="1200" dirty="0" smtClean="0"/>
              <a:t>else</a:t>
            </a:r>
            <a:endParaRPr lang="en-US" sz="1200" dirty="0" smtClean="0"/>
          </a:p>
          <a:p>
            <a:r>
              <a:rPr lang="ru-RU" sz="1200" dirty="0" smtClean="0"/>
              <a:t>			{</a:t>
            </a:r>
            <a:endParaRPr lang="ru-RU" sz="1200" dirty="0" smtClean="0"/>
          </a:p>
          <a:p>
            <a:r>
              <a:rPr lang="ru-RU" sz="1200" dirty="0" smtClean="0"/>
              <a:t>			</a:t>
            </a:r>
            <a:r>
              <a:rPr lang="en-US" sz="1200" dirty="0" smtClean="0"/>
              <a:t>ptr1-</a:t>
            </a:r>
            <a:r>
              <a:rPr lang="en-US" sz="1200" dirty="0" smtClean="0"/>
              <a:t>&gt;next = ptr2-&gt;next;</a:t>
            </a:r>
          </a:p>
          <a:p>
            <a:r>
              <a:rPr lang="ru-RU" sz="1200" dirty="0" smtClean="0"/>
              <a:t>			</a:t>
            </a:r>
            <a:r>
              <a:rPr lang="en-US" sz="1200" dirty="0" smtClean="0"/>
              <a:t>ptr2-</a:t>
            </a:r>
            <a:r>
              <a:rPr lang="en-US" sz="1200" dirty="0" smtClean="0"/>
              <a:t>&gt;next = ptr1;</a:t>
            </a:r>
          </a:p>
          <a:p>
            <a:r>
              <a:rPr lang="ru-RU" sz="1200" dirty="0" smtClean="0"/>
              <a:t>			</a:t>
            </a:r>
            <a:r>
              <a:rPr lang="en-US" sz="1200" dirty="0" smtClean="0"/>
              <a:t>head </a:t>
            </a:r>
            <a:r>
              <a:rPr lang="en-US" sz="1200" dirty="0" smtClean="0"/>
              <a:t>= ptr2;</a:t>
            </a:r>
          </a:p>
          <a:p>
            <a:r>
              <a:rPr lang="ru-RU" sz="1200" dirty="0" smtClean="0"/>
              <a:t>			}</a:t>
            </a:r>
            <a:endParaRPr lang="ru-RU" sz="1200" dirty="0" smtClean="0"/>
          </a:p>
          <a:p>
            <a:r>
              <a:rPr lang="ru-RU" sz="1200" dirty="0" smtClean="0"/>
              <a:t>		}</a:t>
            </a:r>
            <a:endParaRPr lang="ru-RU" sz="1200" dirty="0" smtClean="0"/>
          </a:p>
          <a:p>
            <a:r>
              <a:rPr lang="ru-RU" sz="1200" dirty="0" smtClean="0"/>
              <a:t>		</a:t>
            </a:r>
            <a:r>
              <a:rPr lang="en-US" sz="1200" dirty="0" smtClean="0"/>
              <a:t>ptr1 </a:t>
            </a:r>
            <a:r>
              <a:rPr lang="en-US" sz="1200" dirty="0" smtClean="0"/>
              <a:t>= ptr2;</a:t>
            </a:r>
          </a:p>
          <a:p>
            <a:r>
              <a:rPr lang="ru-RU" sz="1200" dirty="0" smtClean="0"/>
              <a:t>		</a:t>
            </a:r>
            <a:r>
              <a:rPr lang="en-US" sz="1200" dirty="0" smtClean="0"/>
              <a:t>ptr2 </a:t>
            </a:r>
            <a:r>
              <a:rPr lang="en-US" sz="1200" dirty="0" smtClean="0"/>
              <a:t>= ptr2-&gt;next;</a:t>
            </a:r>
          </a:p>
          <a:p>
            <a:r>
              <a:rPr lang="ru-RU" sz="1200" dirty="0" smtClean="0"/>
              <a:t>	}</a:t>
            </a:r>
            <a:endParaRPr lang="ru-RU" sz="1200" dirty="0" smtClean="0"/>
          </a:p>
          <a:p>
            <a:r>
              <a:rPr lang="ru-RU" sz="1200" dirty="0" smtClean="0"/>
              <a:t>	</a:t>
            </a:r>
            <a:r>
              <a:rPr lang="en-US" sz="1200" dirty="0" smtClean="0"/>
              <a:t>ptr1 </a:t>
            </a:r>
            <a:r>
              <a:rPr lang="en-US" sz="1200" dirty="0" smtClean="0"/>
              <a:t>= head;</a:t>
            </a:r>
          </a:p>
          <a:p>
            <a:r>
              <a:rPr lang="ru-RU" sz="1200" dirty="0" smtClean="0"/>
              <a:t>	</a:t>
            </a:r>
            <a:r>
              <a:rPr lang="en-US" sz="1200" dirty="0" smtClean="0"/>
              <a:t>ptr2 </a:t>
            </a:r>
            <a:r>
              <a:rPr lang="en-US" sz="1200" dirty="0" smtClean="0"/>
              <a:t>= head;</a:t>
            </a:r>
          </a:p>
          <a:p>
            <a:r>
              <a:rPr lang="ru-RU" sz="1200" dirty="0" smtClean="0"/>
              <a:t>}</a:t>
            </a:r>
            <a:endParaRPr lang="ru-RU" sz="1200" dirty="0" smtClean="0"/>
          </a:p>
          <a:p>
            <a:r>
              <a:rPr lang="en-US" sz="1200" dirty="0" smtClean="0"/>
              <a:t>return head;</a:t>
            </a:r>
          </a:p>
          <a:p>
            <a:r>
              <a:rPr lang="ru-RU" sz="12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1691</TotalTime>
  <Words>134</Words>
  <Application>Microsoft Office PowerPoint</Application>
  <PresentationFormat>Экран (4:3)</PresentationFormat>
  <Paragraphs>121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Эркер</vt:lpstr>
      <vt:lpstr>Сортировка односвязного списка</vt:lpstr>
      <vt:lpstr>Виды сортировок</vt:lpstr>
      <vt:lpstr>Обмен информационных полей</vt:lpstr>
      <vt:lpstr>Слайд 4</vt:lpstr>
      <vt:lpstr>Слайд 5</vt:lpstr>
      <vt:lpstr>Обмен указателей</vt:lpstr>
      <vt:lpstr>Слайд 7</vt:lpstr>
      <vt:lpstr>Слайд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</dc:title>
  <dc:creator>Alya</dc:creator>
  <cp:lastModifiedBy>Alya</cp:lastModifiedBy>
  <cp:revision>49</cp:revision>
  <dcterms:created xsi:type="dcterms:W3CDTF">2018-09-01T04:15:48Z</dcterms:created>
  <dcterms:modified xsi:type="dcterms:W3CDTF">2020-06-25T06:20:35Z</dcterms:modified>
</cp:coreProperties>
</file>