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313" r:id="rId3"/>
    <p:sldId id="303" r:id="rId4"/>
    <p:sldId id="314" r:id="rId5"/>
    <p:sldId id="319" r:id="rId6"/>
    <p:sldId id="305" r:id="rId7"/>
    <p:sldId id="306" r:id="rId8"/>
    <p:sldId id="307" r:id="rId9"/>
    <p:sldId id="308" r:id="rId10"/>
    <p:sldId id="318" r:id="rId11"/>
    <p:sldId id="309" r:id="rId12"/>
    <p:sldId id="315" r:id="rId13"/>
    <p:sldId id="31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9" autoAdjust="0"/>
    <p:restoredTop sz="94660"/>
  </p:normalViewPr>
  <p:slideViewPr>
    <p:cSldViewPr>
      <p:cViewPr>
        <p:scale>
          <a:sx n="60" d="100"/>
          <a:sy n="60" d="100"/>
        </p:scale>
        <p:origin x="-148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 fontScale="90000"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Добавление/удаление (голова)</a:t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двунаправленные списки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500034" y="1500174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 с головы</a:t>
            </a:r>
            <a:endParaRPr lang="ru-RU" sz="4000" dirty="0">
              <a:solidFill>
                <a:schemeClr val="tx1"/>
              </a:solidFill>
            </a:endParaRPr>
          </a:p>
        </p:txBody>
      </p:sp>
      <p:grpSp>
        <p:nvGrpSpPr>
          <p:cNvPr id="34" name="Группа 40"/>
          <p:cNvGrpSpPr/>
          <p:nvPr/>
        </p:nvGrpSpPr>
        <p:grpSpPr>
          <a:xfrm>
            <a:off x="3544566" y="4415861"/>
            <a:ext cx="1407405" cy="584775"/>
            <a:chOff x="357158" y="4500570"/>
            <a:chExt cx="1619250" cy="818705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TextBox 64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3</a:t>
              </a:r>
              <a:endParaRPr lang="ru-RU" sz="3200" dirty="0"/>
            </a:p>
          </p:txBody>
        </p:sp>
      </p:grpSp>
      <p:grpSp>
        <p:nvGrpSpPr>
          <p:cNvPr id="35" name="Группа 40"/>
          <p:cNvGrpSpPr/>
          <p:nvPr/>
        </p:nvGrpSpPr>
        <p:grpSpPr>
          <a:xfrm>
            <a:off x="3549032" y="5419050"/>
            <a:ext cx="1890840" cy="1153227"/>
            <a:chOff x="357158" y="4500570"/>
            <a:chExt cx="2175453" cy="1614556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0" name="TextBox 59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9</a:t>
              </a:r>
              <a:endParaRPr lang="ru-RU" sz="3200" dirty="0"/>
            </a:p>
          </p:txBody>
        </p:sp>
        <p:sp>
          <p:nvSpPr>
            <p:cNvPr id="61" name="Полилиния 60"/>
            <p:cNvSpPr/>
            <p:nvPr/>
          </p:nvSpPr>
          <p:spPr>
            <a:xfrm>
              <a:off x="1695796" y="4871258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8662" y="5715016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grpSp>
        <p:nvGrpSpPr>
          <p:cNvPr id="43" name="Группа 40"/>
          <p:cNvGrpSpPr/>
          <p:nvPr/>
        </p:nvGrpSpPr>
        <p:grpSpPr>
          <a:xfrm>
            <a:off x="3070064" y="2786054"/>
            <a:ext cx="1886372" cy="1146058"/>
            <a:chOff x="-193905" y="3714752"/>
            <a:chExt cx="2170313" cy="1604523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6" name="TextBox 55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6</a:t>
              </a:r>
              <a:endParaRPr lang="ru-RU" sz="3200" dirty="0"/>
            </a:p>
          </p:txBody>
        </p:sp>
        <p:sp>
          <p:nvSpPr>
            <p:cNvPr id="57" name="Полилиния 56"/>
            <p:cNvSpPr/>
            <p:nvPr/>
          </p:nvSpPr>
          <p:spPr>
            <a:xfrm rot="10800000">
              <a:off x="-193905" y="4026487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7053" y="371475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sp>
        <p:nvSpPr>
          <p:cNvPr id="44" name="Полилиния 43"/>
          <p:cNvSpPr/>
          <p:nvPr/>
        </p:nvSpPr>
        <p:spPr>
          <a:xfrm>
            <a:off x="4316542" y="3579409"/>
            <a:ext cx="1176025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олилиния 44"/>
          <p:cNvSpPr/>
          <p:nvPr/>
        </p:nvSpPr>
        <p:spPr>
          <a:xfrm>
            <a:off x="4324669" y="4643446"/>
            <a:ext cx="1176025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олилиния 52"/>
          <p:cNvSpPr/>
          <p:nvPr/>
        </p:nvSpPr>
        <p:spPr>
          <a:xfrm rot="10800000">
            <a:off x="3070064" y="3929066"/>
            <a:ext cx="1176025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олилиния 53"/>
          <p:cNvSpPr/>
          <p:nvPr/>
        </p:nvSpPr>
        <p:spPr>
          <a:xfrm rot="10800000">
            <a:off x="3000364" y="5000636"/>
            <a:ext cx="1176025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786182" y="192880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</a:t>
            </a:r>
            <a:endParaRPr lang="ru-RU" sz="3200" dirty="0"/>
          </a:p>
        </p:txBody>
      </p:sp>
      <p:cxnSp>
        <p:nvCxnSpPr>
          <p:cNvPr id="69" name="Прямая со стрелкой 68"/>
          <p:cNvCxnSpPr>
            <a:stCxn id="66" idx="2"/>
            <a:endCxn id="56" idx="0"/>
          </p:cNvCxnSpPr>
          <p:nvPr/>
        </p:nvCxnSpPr>
        <p:spPr>
          <a:xfrm rot="5400000">
            <a:off x="3903272" y="2857204"/>
            <a:ext cx="833761" cy="146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28794" y="6000768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tail</a:t>
            </a:r>
            <a:endParaRPr lang="ru-RU" sz="3200" dirty="0"/>
          </a:p>
        </p:txBody>
      </p:sp>
      <p:cxnSp>
        <p:nvCxnSpPr>
          <p:cNvPr id="75" name="Прямая со стрелкой 74"/>
          <p:cNvCxnSpPr>
            <a:stCxn id="72" idx="3"/>
          </p:cNvCxnSpPr>
          <p:nvPr/>
        </p:nvCxnSpPr>
        <p:spPr>
          <a:xfrm flipV="1">
            <a:off x="2857488" y="6072207"/>
            <a:ext cx="1357322" cy="220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43504" y="2214554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temp</a:t>
            </a:r>
            <a:endParaRPr lang="ru-RU" sz="3200" dirty="0"/>
          </a:p>
        </p:txBody>
      </p:sp>
      <p:cxnSp>
        <p:nvCxnSpPr>
          <p:cNvPr id="81" name="Прямая со стрелкой 80"/>
          <p:cNvCxnSpPr>
            <a:stCxn id="79" idx="2"/>
          </p:cNvCxnSpPr>
          <p:nvPr/>
        </p:nvCxnSpPr>
        <p:spPr>
          <a:xfrm rot="5400000">
            <a:off x="4953686" y="2417644"/>
            <a:ext cx="415357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rot="10800000" flipV="1">
            <a:off x="4714876" y="4143380"/>
            <a:ext cx="1428760" cy="142876"/>
          </a:xfrm>
          <a:prstGeom prst="straightConnector1">
            <a:avLst/>
          </a:prstGeom>
          <a:ln w="730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57620" y="3643314"/>
            <a:ext cx="1055561" cy="28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C 0.12448 0.01297 0.24913 0.02593 0.28108 0.06597 C 0.31302 0.10579 0.19879 0.2081 0.19132 0.23912 " pathEditMode="relative" rAng="0" ptsTypes="aaA">
                                      <p:cBhvr>
                                        <p:cTn id="5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44" grpId="3" animBg="1"/>
      <p:bldP spid="45" grpId="0" animBg="1"/>
      <p:bldP spid="53" grpId="0" animBg="1"/>
      <p:bldP spid="54" grpId="0" animBg="1"/>
      <p:bldP spid="66" grpId="0"/>
      <p:bldP spid="66" grpId="1"/>
      <p:bldP spid="72" grpId="0"/>
      <p:bldP spid="79" grpId="0"/>
      <p:bldP spid="79" grpId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(head != tail)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*temp;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head = head -&gt; next;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delete temp;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head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tail =NULL;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head = NULL;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голова 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Голову передвинуть на следующий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Очистить временный 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Предыдущий у головы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голову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с головы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(head != NULL)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*temp;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head = head-&gt;next;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delete temp;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head;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LIST *next;</a:t>
            </a:r>
            <a:endParaRPr 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*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 *head, *tail;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head= 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tail=NULL;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остальной код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голову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Голова=временный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= 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 временного указателя поле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 головы поле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временный указатель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голову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голову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5852" y="1714488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29190" y="22145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2145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929190" y="29289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429388" y="29289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5" idx="3"/>
            <a:endCxn id="28" idx="1"/>
          </p:cNvCxnSpPr>
          <p:nvPr/>
        </p:nvCxnSpPr>
        <p:spPr>
          <a:xfrm>
            <a:off x="5643570" y="239922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9" idx="3"/>
            <a:endCxn id="30" idx="1"/>
          </p:cNvCxnSpPr>
          <p:nvPr/>
        </p:nvCxnSpPr>
        <p:spPr>
          <a:xfrm>
            <a:off x="5572132" y="311360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5" idx="1"/>
          </p:cNvCxnSpPr>
          <p:nvPr/>
        </p:nvCxnSpPr>
        <p:spPr>
          <a:xfrm rot="10800000" flipV="1">
            <a:off x="1928794" y="2399220"/>
            <a:ext cx="3000396" cy="67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9" idx="1"/>
          </p:cNvCxnSpPr>
          <p:nvPr/>
        </p:nvCxnSpPr>
        <p:spPr>
          <a:xfrm rot="10800000" flipV="1">
            <a:off x="2071670" y="3113600"/>
            <a:ext cx="2857520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621" y="3295648"/>
            <a:ext cx="1619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51"/>
          <p:cNvSpPr txBox="1"/>
          <p:nvPr/>
        </p:nvSpPr>
        <p:spPr>
          <a:xfrm>
            <a:off x="1632125" y="329564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5</a:t>
            </a:r>
            <a:endParaRPr lang="ru-RU" sz="4000" dirty="0"/>
          </a:p>
        </p:txBody>
      </p:sp>
      <p:sp>
        <p:nvSpPr>
          <p:cNvPr id="53" name="Полилиния 52"/>
          <p:cNvSpPr/>
          <p:nvPr/>
        </p:nvSpPr>
        <p:spPr>
          <a:xfrm>
            <a:off x="2399259" y="3666336"/>
            <a:ext cx="836815" cy="831273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олилиния 53"/>
          <p:cNvSpPr/>
          <p:nvPr/>
        </p:nvSpPr>
        <p:spPr>
          <a:xfrm rot="10800000">
            <a:off x="509558" y="2821565"/>
            <a:ext cx="836815" cy="831273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85786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32125" y="451009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cxnSp>
        <p:nvCxnSpPr>
          <p:cNvPr id="59" name="Прямая со стрелкой 58"/>
          <p:cNvCxnSpPr>
            <a:stCxn id="17" idx="2"/>
            <a:endCxn id="52" idx="0"/>
          </p:cNvCxnSpPr>
          <p:nvPr/>
        </p:nvCxnSpPr>
        <p:spPr>
          <a:xfrm rot="16200000" flipH="1">
            <a:off x="1366116" y="2794638"/>
            <a:ext cx="996385" cy="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8" grpId="0"/>
      <p:bldP spid="28" grpId="1"/>
      <p:bldP spid="29" grpId="0"/>
      <p:bldP spid="30" grpId="0"/>
      <p:bldP spid="30" grpId="1"/>
      <p:bldP spid="52" grpId="0"/>
      <p:bldP spid="53" grpId="0" animBg="1"/>
      <p:bldP spid="54" grpId="0" animBg="1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голову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5852" y="1714488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215074" y="121442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</a:t>
            </a:r>
            <a:endParaRPr lang="ru-RU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4714876" y="5357826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tail</a:t>
            </a:r>
            <a:endParaRPr lang="ru-RU" sz="3200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621" y="3295648"/>
            <a:ext cx="1619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51"/>
          <p:cNvSpPr txBox="1"/>
          <p:nvPr/>
        </p:nvSpPr>
        <p:spPr>
          <a:xfrm>
            <a:off x="1632125" y="329564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5</a:t>
            </a:r>
            <a:endParaRPr lang="ru-RU" sz="4000" dirty="0"/>
          </a:p>
        </p:txBody>
      </p:sp>
      <p:sp>
        <p:nvSpPr>
          <p:cNvPr id="53" name="Полилиния 52"/>
          <p:cNvSpPr/>
          <p:nvPr/>
        </p:nvSpPr>
        <p:spPr>
          <a:xfrm>
            <a:off x="2399259" y="3666336"/>
            <a:ext cx="836815" cy="831273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олилиния 53"/>
          <p:cNvSpPr/>
          <p:nvPr/>
        </p:nvSpPr>
        <p:spPr>
          <a:xfrm rot="10800000">
            <a:off x="509558" y="2821565"/>
            <a:ext cx="836815" cy="831273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85786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32125" y="451009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cxnSp>
        <p:nvCxnSpPr>
          <p:cNvPr id="59" name="Прямая со стрелкой 58"/>
          <p:cNvCxnSpPr>
            <a:stCxn id="17" idx="2"/>
            <a:endCxn id="52" idx="0"/>
          </p:cNvCxnSpPr>
          <p:nvPr/>
        </p:nvCxnSpPr>
        <p:spPr>
          <a:xfrm rot="16200000" flipH="1">
            <a:off x="1366116" y="2794638"/>
            <a:ext cx="996385" cy="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/>
          <p:cNvGrpSpPr/>
          <p:nvPr/>
        </p:nvGrpSpPr>
        <p:grpSpPr>
          <a:xfrm>
            <a:off x="5572132" y="1857364"/>
            <a:ext cx="2562668" cy="3786214"/>
            <a:chOff x="5500694" y="2714620"/>
            <a:chExt cx="2562668" cy="3786214"/>
          </a:xfrm>
        </p:grpSpPr>
        <p:grpSp>
          <p:nvGrpSpPr>
            <p:cNvPr id="3" name="Группа 40"/>
            <p:cNvGrpSpPr/>
            <p:nvPr/>
          </p:nvGrpSpPr>
          <p:grpSpPr>
            <a:xfrm>
              <a:off x="6058464" y="4344423"/>
              <a:ext cx="1442494" cy="584775"/>
              <a:chOff x="357158" y="4500570"/>
              <a:chExt cx="1619250" cy="818705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57158" y="4500570"/>
                <a:ext cx="1619250" cy="771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928662" y="4500570"/>
                <a:ext cx="462812" cy="81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 smtClean="0"/>
                  <a:t>3</a:t>
                </a:r>
                <a:endParaRPr lang="ru-RU" sz="3200" dirty="0"/>
              </a:p>
            </p:txBody>
          </p:sp>
        </p:grpSp>
        <p:grpSp>
          <p:nvGrpSpPr>
            <p:cNvPr id="27" name="Группа 40"/>
            <p:cNvGrpSpPr/>
            <p:nvPr/>
          </p:nvGrpSpPr>
          <p:grpSpPr>
            <a:xfrm>
              <a:off x="6063041" y="5347608"/>
              <a:ext cx="1937983" cy="1153226"/>
              <a:chOff x="357158" y="4500570"/>
              <a:chExt cx="2175453" cy="1614556"/>
            </a:xfrm>
          </p:grpSpPr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57158" y="4500570"/>
                <a:ext cx="1619250" cy="771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928662" y="4500570"/>
                <a:ext cx="462812" cy="81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 smtClean="0"/>
                  <a:t>9</a:t>
                </a:r>
                <a:endParaRPr lang="ru-RU" sz="3200" dirty="0"/>
              </a:p>
            </p:txBody>
          </p:sp>
          <p:sp>
            <p:nvSpPr>
              <p:cNvPr id="35" name="Полилиния 34"/>
              <p:cNvSpPr/>
              <p:nvPr/>
            </p:nvSpPr>
            <p:spPr>
              <a:xfrm>
                <a:off x="1695796" y="4871258"/>
                <a:ext cx="836815" cy="831273"/>
              </a:xfrm>
              <a:custGeom>
                <a:avLst/>
                <a:gdLst>
                  <a:gd name="connsiteX0" fmla="*/ 33251 w 836815"/>
                  <a:gd name="connsiteY0" fmla="*/ 0 h 831273"/>
                  <a:gd name="connsiteX1" fmla="*/ 831273 w 836815"/>
                  <a:gd name="connsiteY1" fmla="*/ 149629 h 831273"/>
                  <a:gd name="connsiteX2" fmla="*/ 0 w 836815"/>
                  <a:gd name="connsiteY2" fmla="*/ 831273 h 83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815" h="831273">
                    <a:moveTo>
                      <a:pt x="33251" y="0"/>
                    </a:moveTo>
                    <a:cubicBezTo>
                      <a:pt x="435033" y="5542"/>
                      <a:pt x="836815" y="11084"/>
                      <a:pt x="831273" y="149629"/>
                    </a:cubicBezTo>
                    <a:cubicBezTo>
                      <a:pt x="825731" y="288174"/>
                      <a:pt x="80356" y="678873"/>
                      <a:pt x="0" y="831273"/>
                    </a:cubicBezTo>
                  </a:path>
                </a:pathLst>
              </a:cu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28662" y="5715016"/>
                <a:ext cx="12144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NULL</a:t>
                </a:r>
                <a:endParaRPr lang="ru-RU" sz="2000" dirty="0"/>
              </a:p>
            </p:txBody>
          </p:sp>
        </p:grpSp>
        <p:grpSp>
          <p:nvGrpSpPr>
            <p:cNvPr id="58" name="Группа 40"/>
            <p:cNvGrpSpPr/>
            <p:nvPr/>
          </p:nvGrpSpPr>
          <p:grpSpPr>
            <a:xfrm>
              <a:off x="5572132" y="2714620"/>
              <a:ext cx="1933404" cy="1146060"/>
              <a:chOff x="-193905" y="3714752"/>
              <a:chExt cx="2170313" cy="1604523"/>
            </a:xfrm>
          </p:grpSpPr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57158" y="4500570"/>
                <a:ext cx="1619250" cy="771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28662" y="4500570"/>
                <a:ext cx="462812" cy="81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 smtClean="0"/>
                  <a:t>6</a:t>
                </a:r>
                <a:endParaRPr lang="ru-RU" sz="3200" dirty="0"/>
              </a:p>
            </p:txBody>
          </p:sp>
          <p:sp>
            <p:nvSpPr>
              <p:cNvPr id="63" name="Полилиния 62"/>
              <p:cNvSpPr/>
              <p:nvPr/>
            </p:nvSpPr>
            <p:spPr>
              <a:xfrm rot="10800000">
                <a:off x="-193905" y="4026487"/>
                <a:ext cx="836815" cy="831273"/>
              </a:xfrm>
              <a:custGeom>
                <a:avLst/>
                <a:gdLst>
                  <a:gd name="connsiteX0" fmla="*/ 33251 w 836815"/>
                  <a:gd name="connsiteY0" fmla="*/ 0 h 831273"/>
                  <a:gd name="connsiteX1" fmla="*/ 831273 w 836815"/>
                  <a:gd name="connsiteY1" fmla="*/ 149629 h 831273"/>
                  <a:gd name="connsiteX2" fmla="*/ 0 w 836815"/>
                  <a:gd name="connsiteY2" fmla="*/ 831273 h 83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815" h="831273">
                    <a:moveTo>
                      <a:pt x="33251" y="0"/>
                    </a:moveTo>
                    <a:cubicBezTo>
                      <a:pt x="435033" y="5542"/>
                      <a:pt x="836815" y="11084"/>
                      <a:pt x="831273" y="149629"/>
                    </a:cubicBezTo>
                    <a:cubicBezTo>
                      <a:pt x="825731" y="288174"/>
                      <a:pt x="80356" y="678873"/>
                      <a:pt x="0" y="831273"/>
                    </a:cubicBezTo>
                  </a:path>
                </a:pathLst>
              </a:cu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07053" y="3714752"/>
                <a:ext cx="12144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NULL</a:t>
                </a:r>
                <a:endParaRPr lang="ru-RU" sz="2000" dirty="0"/>
              </a:p>
            </p:txBody>
          </p:sp>
        </p:grpSp>
        <p:sp>
          <p:nvSpPr>
            <p:cNvPr id="67" name="Полилиния 66"/>
            <p:cNvSpPr/>
            <p:nvPr/>
          </p:nvSpPr>
          <p:spPr>
            <a:xfrm>
              <a:off x="6849687" y="3507971"/>
              <a:ext cx="1205346" cy="748145"/>
            </a:xfrm>
            <a:custGeom>
              <a:avLst/>
              <a:gdLst>
                <a:gd name="connsiteX0" fmla="*/ 448888 w 1205346"/>
                <a:gd name="connsiteY0" fmla="*/ 0 h 748145"/>
                <a:gd name="connsiteX1" fmla="*/ 1130531 w 1205346"/>
                <a:gd name="connsiteY1" fmla="*/ 133004 h 748145"/>
                <a:gd name="connsiteX2" fmla="*/ 0 w 1205346"/>
                <a:gd name="connsiteY2" fmla="*/ 748145 h 7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346" h="748145">
                  <a:moveTo>
                    <a:pt x="448888" y="0"/>
                  </a:moveTo>
                  <a:cubicBezTo>
                    <a:pt x="827117" y="4156"/>
                    <a:pt x="1205346" y="8313"/>
                    <a:pt x="1130531" y="133004"/>
                  </a:cubicBezTo>
                  <a:cubicBezTo>
                    <a:pt x="1055716" y="257695"/>
                    <a:pt x="160713" y="653934"/>
                    <a:pt x="0" y="748145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 67"/>
            <p:cNvSpPr/>
            <p:nvPr/>
          </p:nvSpPr>
          <p:spPr>
            <a:xfrm>
              <a:off x="6858016" y="4572008"/>
              <a:ext cx="1205346" cy="748145"/>
            </a:xfrm>
            <a:custGeom>
              <a:avLst/>
              <a:gdLst>
                <a:gd name="connsiteX0" fmla="*/ 448888 w 1205346"/>
                <a:gd name="connsiteY0" fmla="*/ 0 h 748145"/>
                <a:gd name="connsiteX1" fmla="*/ 1130531 w 1205346"/>
                <a:gd name="connsiteY1" fmla="*/ 133004 h 748145"/>
                <a:gd name="connsiteX2" fmla="*/ 0 w 1205346"/>
                <a:gd name="connsiteY2" fmla="*/ 748145 h 7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346" h="748145">
                  <a:moveTo>
                    <a:pt x="448888" y="0"/>
                  </a:moveTo>
                  <a:cubicBezTo>
                    <a:pt x="827117" y="4156"/>
                    <a:pt x="1205346" y="8313"/>
                    <a:pt x="1130531" y="133004"/>
                  </a:cubicBezTo>
                  <a:cubicBezTo>
                    <a:pt x="1055716" y="257695"/>
                    <a:pt x="160713" y="653934"/>
                    <a:pt x="0" y="748145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олилиния 68"/>
            <p:cNvSpPr/>
            <p:nvPr/>
          </p:nvSpPr>
          <p:spPr>
            <a:xfrm rot="10800000">
              <a:off x="5572132" y="3857628"/>
              <a:ext cx="1205346" cy="748145"/>
            </a:xfrm>
            <a:custGeom>
              <a:avLst/>
              <a:gdLst>
                <a:gd name="connsiteX0" fmla="*/ 448888 w 1205346"/>
                <a:gd name="connsiteY0" fmla="*/ 0 h 748145"/>
                <a:gd name="connsiteX1" fmla="*/ 1130531 w 1205346"/>
                <a:gd name="connsiteY1" fmla="*/ 133004 h 748145"/>
                <a:gd name="connsiteX2" fmla="*/ 0 w 1205346"/>
                <a:gd name="connsiteY2" fmla="*/ 748145 h 7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346" h="748145">
                  <a:moveTo>
                    <a:pt x="448888" y="0"/>
                  </a:moveTo>
                  <a:cubicBezTo>
                    <a:pt x="827117" y="4156"/>
                    <a:pt x="1205346" y="8313"/>
                    <a:pt x="1130531" y="133004"/>
                  </a:cubicBezTo>
                  <a:cubicBezTo>
                    <a:pt x="1055716" y="257695"/>
                    <a:pt x="160713" y="653934"/>
                    <a:pt x="0" y="748145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олилиния 69"/>
            <p:cNvSpPr/>
            <p:nvPr/>
          </p:nvSpPr>
          <p:spPr>
            <a:xfrm rot="10800000">
              <a:off x="5500694" y="4929198"/>
              <a:ext cx="1205346" cy="748145"/>
            </a:xfrm>
            <a:custGeom>
              <a:avLst/>
              <a:gdLst>
                <a:gd name="connsiteX0" fmla="*/ 448888 w 1205346"/>
                <a:gd name="connsiteY0" fmla="*/ 0 h 748145"/>
                <a:gd name="connsiteX1" fmla="*/ 1130531 w 1205346"/>
                <a:gd name="connsiteY1" fmla="*/ 133004 h 748145"/>
                <a:gd name="connsiteX2" fmla="*/ 0 w 1205346"/>
                <a:gd name="connsiteY2" fmla="*/ 748145 h 7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346" h="748145">
                  <a:moveTo>
                    <a:pt x="448888" y="0"/>
                  </a:moveTo>
                  <a:cubicBezTo>
                    <a:pt x="827117" y="4156"/>
                    <a:pt x="1205346" y="8313"/>
                    <a:pt x="1130531" y="133004"/>
                  </a:cubicBezTo>
                  <a:cubicBezTo>
                    <a:pt x="1055716" y="257695"/>
                    <a:pt x="160713" y="653934"/>
                    <a:pt x="0" y="748145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3" name="Прямая со стрелкой 72"/>
          <p:cNvCxnSpPr>
            <a:stCxn id="25" idx="2"/>
            <a:endCxn id="61" idx="0"/>
          </p:cNvCxnSpPr>
          <p:nvPr/>
        </p:nvCxnSpPr>
        <p:spPr>
          <a:xfrm rot="16200000" flipH="1">
            <a:off x="6526295" y="2095199"/>
            <a:ext cx="619452" cy="27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29" idx="3"/>
          </p:cNvCxnSpPr>
          <p:nvPr/>
        </p:nvCxnSpPr>
        <p:spPr>
          <a:xfrm flipV="1">
            <a:off x="5643570" y="5143512"/>
            <a:ext cx="857256" cy="506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олилиния 77"/>
          <p:cNvSpPr/>
          <p:nvPr/>
        </p:nvSpPr>
        <p:spPr>
          <a:xfrm>
            <a:off x="2460567" y="1424247"/>
            <a:ext cx="4339244" cy="2266604"/>
          </a:xfrm>
          <a:custGeom>
            <a:avLst/>
            <a:gdLst>
              <a:gd name="connsiteX0" fmla="*/ 0 w 4339244"/>
              <a:gd name="connsiteY0" fmla="*/ 2266604 h 2266604"/>
              <a:gd name="connsiteX1" fmla="*/ 2842953 w 4339244"/>
              <a:gd name="connsiteY1" fmla="*/ 254924 h 2266604"/>
              <a:gd name="connsiteX2" fmla="*/ 4339244 w 4339244"/>
              <a:gd name="connsiteY2" fmla="*/ 737062 h 226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9244" h="2266604">
                <a:moveTo>
                  <a:pt x="0" y="2266604"/>
                </a:moveTo>
                <a:cubicBezTo>
                  <a:pt x="1059873" y="1388226"/>
                  <a:pt x="2119746" y="509848"/>
                  <a:pt x="2842953" y="254924"/>
                </a:cubicBezTo>
                <a:cubicBezTo>
                  <a:pt x="3566160" y="0"/>
                  <a:pt x="4098175" y="651164"/>
                  <a:pt x="4339244" y="737062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олилиния 78"/>
          <p:cNvSpPr/>
          <p:nvPr/>
        </p:nvSpPr>
        <p:spPr>
          <a:xfrm>
            <a:off x="2071670" y="1801090"/>
            <a:ext cx="4312505" cy="1413595"/>
          </a:xfrm>
          <a:custGeom>
            <a:avLst/>
            <a:gdLst>
              <a:gd name="connsiteX0" fmla="*/ 4206240 w 4206240"/>
              <a:gd name="connsiteY0" fmla="*/ 775854 h 1141614"/>
              <a:gd name="connsiteX1" fmla="*/ 1313410 w 4206240"/>
              <a:gd name="connsiteY1" fmla="*/ 60960 h 1141614"/>
              <a:gd name="connsiteX2" fmla="*/ 0 w 4206240"/>
              <a:gd name="connsiteY2" fmla="*/ 1141614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1141614">
                <a:moveTo>
                  <a:pt x="4206240" y="775854"/>
                </a:moveTo>
                <a:cubicBezTo>
                  <a:pt x="3110345" y="387927"/>
                  <a:pt x="2014450" y="0"/>
                  <a:pt x="1313410" y="60960"/>
                </a:cubicBezTo>
                <a:cubicBezTo>
                  <a:pt x="612370" y="121920"/>
                  <a:pt x="180109" y="991985"/>
                  <a:pt x="0" y="1141614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 стрелкой 82"/>
          <p:cNvCxnSpPr/>
          <p:nvPr/>
        </p:nvCxnSpPr>
        <p:spPr>
          <a:xfrm rot="5400000">
            <a:off x="1714480" y="2357430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8403 0.00855 -0.36789 0.01734 -0.44358 0.02913 " pathEditMode="relative" ptsTypes="aA">
                                      <p:cBhvr>
                                        <p:cTn id="7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5" grpId="1"/>
      <p:bldP spid="29" grpId="0"/>
      <p:bldP spid="52" grpId="0"/>
      <p:bldP spid="53" grpId="0" animBg="1"/>
      <p:bldP spid="53" grpId="1" animBg="1"/>
      <p:bldP spid="54" grpId="0" animBg="1"/>
      <p:bldP spid="55" grpId="0"/>
      <p:bldP spid="56" grpId="0"/>
      <p:bldP spid="56" grpId="1"/>
      <p:bldP spid="78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51592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= new LIST;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-&gt;next = NULL;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-&gt;data = x;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(head == NULL)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head = temp;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tail = temp;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   temp -&gt;next = head;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head 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head = temp;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на голову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Вернуть временный указатель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temp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= new LIST;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-&gt;next = head;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-&gt;data = x;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 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algn="just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temp;</a:t>
            </a: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голова не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равна хвосту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Голову передвинуть на следующий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Указатель на предыдущий у головы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Очистить временный указатель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Хвост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Голова=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с головы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2123</TotalTime>
  <Words>199</Words>
  <Application>Microsoft Office PowerPoint</Application>
  <PresentationFormat>Экран (4:3)</PresentationFormat>
  <Paragraphs>140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Добавление/удаление (голова) двунаправленные списки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147</cp:revision>
  <dcterms:created xsi:type="dcterms:W3CDTF">2016-03-13T14:44:57Z</dcterms:created>
  <dcterms:modified xsi:type="dcterms:W3CDTF">2020-04-15T03:33:07Z</dcterms:modified>
</cp:coreProperties>
</file>