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313" r:id="rId3"/>
    <p:sldId id="303" r:id="rId4"/>
    <p:sldId id="319" r:id="rId5"/>
    <p:sldId id="320" r:id="rId6"/>
    <p:sldId id="305" r:id="rId7"/>
    <p:sldId id="308" r:id="rId8"/>
    <p:sldId id="318" r:id="rId9"/>
    <p:sldId id="30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 varScale="1">
        <p:scale>
          <a:sx n="57" d="100"/>
          <a:sy n="57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(хвост)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5257800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*next;</a:t>
            </a:r>
            <a:endParaRPr 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*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*head, *tail;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head= 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хвост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указатель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хвост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</a:t>
            </a:r>
            <a:r>
              <a:rPr lang="ru-RU" sz="4000" dirty="0" smtClean="0">
                <a:solidFill>
                  <a:schemeClr val="tx1"/>
                </a:solidFill>
              </a:rPr>
              <a:t>хвост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5852" y="1714488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2919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929190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429388" y="2928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5" idx="3"/>
            <a:endCxn id="28" idx="1"/>
          </p:cNvCxnSpPr>
          <p:nvPr/>
        </p:nvCxnSpPr>
        <p:spPr>
          <a:xfrm>
            <a:off x="5643570" y="23992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9" idx="3"/>
            <a:endCxn id="30" idx="1"/>
          </p:cNvCxnSpPr>
          <p:nvPr/>
        </p:nvCxnSpPr>
        <p:spPr>
          <a:xfrm>
            <a:off x="5572132" y="31136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5" idx="1"/>
          </p:cNvCxnSpPr>
          <p:nvPr/>
        </p:nvCxnSpPr>
        <p:spPr>
          <a:xfrm rot="10800000" flipV="1">
            <a:off x="1928794" y="2399220"/>
            <a:ext cx="3000396" cy="67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9" idx="1"/>
          </p:cNvCxnSpPr>
          <p:nvPr/>
        </p:nvCxnSpPr>
        <p:spPr>
          <a:xfrm rot="10800000" flipV="1">
            <a:off x="2071670" y="3113600"/>
            <a:ext cx="2857520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621" y="3295648"/>
            <a:ext cx="1619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1632125" y="329564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  <p:sp>
        <p:nvSpPr>
          <p:cNvPr id="53" name="Полилиния 52"/>
          <p:cNvSpPr/>
          <p:nvPr/>
        </p:nvSpPr>
        <p:spPr>
          <a:xfrm>
            <a:off x="2399259" y="3666336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rot="10800000">
            <a:off x="509558" y="2821565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8578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32125" y="451009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cxnSp>
        <p:nvCxnSpPr>
          <p:cNvPr id="59" name="Прямая со стрелкой 58"/>
          <p:cNvCxnSpPr>
            <a:stCxn id="17" idx="2"/>
            <a:endCxn id="52" idx="0"/>
          </p:cNvCxnSpPr>
          <p:nvPr/>
        </p:nvCxnSpPr>
        <p:spPr>
          <a:xfrm rot="16200000" flipH="1">
            <a:off x="1366116" y="2794638"/>
            <a:ext cx="996385" cy="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8" grpId="0"/>
      <p:bldP spid="28" grpId="1"/>
      <p:bldP spid="29" grpId="0"/>
      <p:bldP spid="30" grpId="0"/>
      <p:bldP spid="30" grpId="1"/>
      <p:bldP spid="52" grpId="0"/>
      <p:bldP spid="53" grpId="0" animBg="1"/>
      <p:bldP spid="54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**head,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**tail,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LIST;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(*tail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*head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*tail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(*tail)-&gt;next=n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(*tail);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*tail=n;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в хвост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поставить на голову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хвост и голова не равны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пока указатель на следующий после временного не хвост делать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	временный сместить на его последующий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очистить хвост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 = временный указатель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следующий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хвоста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 и голова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хвоста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Группа 40"/>
          <p:cNvGrpSpPr/>
          <p:nvPr/>
        </p:nvGrpSpPr>
        <p:grpSpPr>
          <a:xfrm>
            <a:off x="3544566" y="2844225"/>
            <a:ext cx="1407405" cy="584775"/>
            <a:chOff x="357158" y="4500570"/>
            <a:chExt cx="1619250" cy="818705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TextBox 52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3</a:t>
              </a:r>
              <a:endParaRPr lang="ru-RU" sz="3200" dirty="0"/>
            </a:p>
          </p:txBody>
        </p:sp>
      </p:grpSp>
      <p:grpSp>
        <p:nvGrpSpPr>
          <p:cNvPr id="54" name="Группа 40"/>
          <p:cNvGrpSpPr/>
          <p:nvPr/>
        </p:nvGrpSpPr>
        <p:grpSpPr>
          <a:xfrm>
            <a:off x="3549032" y="3847414"/>
            <a:ext cx="1890840" cy="1153227"/>
            <a:chOff x="357158" y="4500570"/>
            <a:chExt cx="2175453" cy="1614556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TextBox 55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sp>
          <p:nvSpPr>
            <p:cNvPr id="57" name="Полилиния 56"/>
            <p:cNvSpPr/>
            <p:nvPr/>
          </p:nvSpPr>
          <p:spPr>
            <a:xfrm>
              <a:off x="1695796" y="4871258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8662" y="571501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grpSp>
        <p:nvGrpSpPr>
          <p:cNvPr id="59" name="Группа 40"/>
          <p:cNvGrpSpPr/>
          <p:nvPr/>
        </p:nvGrpSpPr>
        <p:grpSpPr>
          <a:xfrm>
            <a:off x="3070064" y="1214418"/>
            <a:ext cx="1886372" cy="1146058"/>
            <a:chOff x="-193905" y="3714752"/>
            <a:chExt cx="2170313" cy="1604523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" name="TextBox 60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6</a:t>
              </a:r>
              <a:endParaRPr lang="ru-RU" sz="3200" dirty="0"/>
            </a:p>
          </p:txBody>
        </p:sp>
        <p:sp>
          <p:nvSpPr>
            <p:cNvPr id="62" name="Полилиния 61"/>
            <p:cNvSpPr/>
            <p:nvPr/>
          </p:nvSpPr>
          <p:spPr>
            <a:xfrm rot="10800000">
              <a:off x="-193905" y="4026487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7053" y="371475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65" name="Полилиния 64"/>
          <p:cNvSpPr/>
          <p:nvPr/>
        </p:nvSpPr>
        <p:spPr>
          <a:xfrm>
            <a:off x="4316542" y="2007773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олилиния 65"/>
          <p:cNvSpPr/>
          <p:nvPr/>
        </p:nvSpPr>
        <p:spPr>
          <a:xfrm>
            <a:off x="4324669" y="3071810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 rot="10800000">
            <a:off x="3070064" y="2357430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 rot="10800000">
            <a:off x="3000364" y="3429000"/>
            <a:ext cx="1176025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3786182" y="357166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cxnSp>
        <p:nvCxnSpPr>
          <p:cNvPr id="72" name="Прямая со стрелкой 71"/>
          <p:cNvCxnSpPr>
            <a:stCxn id="71" idx="2"/>
          </p:cNvCxnSpPr>
          <p:nvPr/>
        </p:nvCxnSpPr>
        <p:spPr>
          <a:xfrm rot="5400000">
            <a:off x="3903272" y="1285568"/>
            <a:ext cx="833761" cy="14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794" y="4429132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tail</a:t>
            </a:r>
            <a:endParaRPr lang="ru-RU" sz="3200" dirty="0"/>
          </a:p>
        </p:txBody>
      </p:sp>
      <p:cxnSp>
        <p:nvCxnSpPr>
          <p:cNvPr id="75" name="Прямая со стрелкой 74"/>
          <p:cNvCxnSpPr>
            <a:stCxn id="74" idx="3"/>
          </p:cNvCxnSpPr>
          <p:nvPr/>
        </p:nvCxnSpPr>
        <p:spPr>
          <a:xfrm flipV="1">
            <a:off x="2857488" y="4500571"/>
            <a:ext cx="1357322" cy="220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86446" y="928670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r>
              <a:rPr lang="en-US" sz="3200" dirty="0" smtClean="0"/>
              <a:t>emp</a:t>
            </a:r>
            <a:endParaRPr lang="ru-RU" sz="3200" dirty="0"/>
          </a:p>
        </p:txBody>
      </p:sp>
      <p:cxnSp>
        <p:nvCxnSpPr>
          <p:cNvPr id="82" name="Прямая со стрелкой 81"/>
          <p:cNvCxnSpPr>
            <a:stCxn id="80" idx="1"/>
          </p:cNvCxnSpPr>
          <p:nvPr/>
        </p:nvCxnSpPr>
        <p:spPr>
          <a:xfrm rot="10800000" flipV="1">
            <a:off x="4714876" y="1221058"/>
            <a:ext cx="1071570" cy="35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71604" y="3429000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tail</a:t>
            </a:r>
            <a:endParaRPr lang="ru-RU" sz="3200" dirty="0"/>
          </a:p>
        </p:txBody>
      </p:sp>
      <p:cxnSp>
        <p:nvCxnSpPr>
          <p:cNvPr id="85" name="Прямая со стрелкой 84"/>
          <p:cNvCxnSpPr>
            <a:stCxn id="84" idx="3"/>
          </p:cNvCxnSpPr>
          <p:nvPr/>
        </p:nvCxnSpPr>
        <p:spPr>
          <a:xfrm flipV="1">
            <a:off x="2500298" y="3500439"/>
            <a:ext cx="1357322" cy="220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43306" y="3857628"/>
            <a:ext cx="1055561" cy="28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0578E-6 L -0.0033 0.170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46821E-6 L 0.00173 0.174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6" grpId="1" animBg="1"/>
      <p:bldP spid="68" grpId="0" animBg="1"/>
      <p:bldP spid="69" grpId="0" animBg="1"/>
      <p:bldP spid="69" grpId="1" animBg="1"/>
      <p:bldP spid="71" grpId="0"/>
      <p:bldP spid="74" grpId="0"/>
      <p:bldP spid="74" grpId="1"/>
      <p:bldP spid="80" grpId="1"/>
      <p:bldP spid="80" grpId="2"/>
      <p:bldP spid="84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void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 **head,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 **tail)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LIST *temp;</a:t>
            </a:r>
          </a:p>
          <a:p>
            <a:pPr>
              <a:buNone/>
            </a:pPr>
            <a:r>
              <a:rPr lang="en-US" sz="1600" dirty="0" smtClean="0"/>
              <a:t>temp = *head;</a:t>
            </a:r>
          </a:p>
          <a:p>
            <a:pPr>
              <a:buNone/>
            </a:pPr>
            <a:r>
              <a:rPr lang="en-US" sz="1600" dirty="0" smtClean="0"/>
              <a:t>if (*tail != *head)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while (temp-&gt;next != *tail)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temp = temp-&gt;next;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d</a:t>
            </a:r>
            <a:r>
              <a:rPr lang="en-US" sz="1600" dirty="0" smtClean="0"/>
              <a:t>elete *tail;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*tail = temp;</a:t>
            </a:r>
          </a:p>
          <a:p>
            <a:pPr>
              <a:buNone/>
            </a:pPr>
            <a:r>
              <a:rPr lang="en-US" sz="1600" dirty="0" smtClean="0"/>
              <a:t>(*tail)-&gt;next = NULL;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*tail = NULL;</a:t>
            </a:r>
          </a:p>
          <a:p>
            <a:pPr>
              <a:buNone/>
            </a:pPr>
            <a:r>
              <a:rPr lang="en-US" sz="1600" dirty="0" smtClean="0"/>
              <a:t>*head = NULL;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1909</TotalTime>
  <Words>208</Words>
  <Application>Microsoft Office PowerPoint</Application>
  <PresentationFormat>Экран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Добавление/ удаление (хвост)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154</cp:revision>
  <dcterms:created xsi:type="dcterms:W3CDTF">2016-03-13T14:44:57Z</dcterms:created>
  <dcterms:modified xsi:type="dcterms:W3CDTF">2020-04-15T04:02:30Z</dcterms:modified>
</cp:coreProperties>
</file>