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313" r:id="rId3"/>
    <p:sldId id="303" r:id="rId4"/>
    <p:sldId id="317" r:id="rId5"/>
    <p:sldId id="325" r:id="rId6"/>
    <p:sldId id="305" r:id="rId7"/>
    <p:sldId id="321" r:id="rId8"/>
    <p:sldId id="324" r:id="rId9"/>
    <p:sldId id="308" r:id="rId10"/>
    <p:sldId id="326" r:id="rId11"/>
    <p:sldId id="309" r:id="rId12"/>
    <p:sldId id="32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8000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4660"/>
  </p:normalViewPr>
  <p:slideViewPr>
    <p:cSldViewPr>
      <p:cViewPr>
        <p:scale>
          <a:sx n="120" d="100"/>
          <a:sy n="120" d="100"/>
        </p:scale>
        <p:origin x="-62" y="17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A046E-CCD0-40BA-A22E-3697AE425654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B69FB-3E0A-46AE-A648-F53005C21D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7671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7631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0550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4263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0439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4669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7381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="" xmlns:p14="http://schemas.microsoft.com/office/powerpoint/2010/main" val="21292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206273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85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0660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2180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3667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8FF90C58-E373-423A-A0B5-7871799BB8BE}" type="datetimeFigureOut">
              <a:rPr lang="ru-RU" smtClean="0"/>
              <a:pPr/>
              <a:t>04.06.2020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750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620688"/>
            <a:ext cx="5760640" cy="2736304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Добавление/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(любое)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55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6948264" y="116632"/>
            <a:ext cx="1214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</a:t>
            </a:r>
            <a:endParaRPr lang="ru-RU" sz="3200" dirty="0"/>
          </a:p>
        </p:txBody>
      </p:sp>
      <p:grpSp>
        <p:nvGrpSpPr>
          <p:cNvPr id="2" name="Группа 40"/>
          <p:cNvGrpSpPr/>
          <p:nvPr/>
        </p:nvGrpSpPr>
        <p:grpSpPr>
          <a:xfrm>
            <a:off x="6129902" y="2407047"/>
            <a:ext cx="1442494" cy="584775"/>
            <a:chOff x="357158" y="4500570"/>
            <a:chExt cx="1619250" cy="818705"/>
          </a:xfrm>
        </p:grpSpPr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158" y="4500570"/>
              <a:ext cx="161925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0" name="TextBox 79"/>
            <p:cNvSpPr txBox="1"/>
            <p:nvPr/>
          </p:nvSpPr>
          <p:spPr>
            <a:xfrm>
              <a:off x="928662" y="4500570"/>
              <a:ext cx="462812" cy="818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3</a:t>
              </a:r>
              <a:endParaRPr lang="ru-RU" sz="3200" dirty="0"/>
            </a:p>
          </p:txBody>
        </p:sp>
      </p:grpSp>
      <p:grpSp>
        <p:nvGrpSpPr>
          <p:cNvPr id="3" name="Группа 40"/>
          <p:cNvGrpSpPr/>
          <p:nvPr/>
        </p:nvGrpSpPr>
        <p:grpSpPr>
          <a:xfrm>
            <a:off x="6134479" y="3410232"/>
            <a:ext cx="1937983" cy="1153226"/>
            <a:chOff x="357158" y="4500570"/>
            <a:chExt cx="2175453" cy="1614556"/>
          </a:xfrm>
        </p:grpSpPr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158" y="4500570"/>
              <a:ext cx="161925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5" name="TextBox 74"/>
            <p:cNvSpPr txBox="1"/>
            <p:nvPr/>
          </p:nvSpPr>
          <p:spPr>
            <a:xfrm>
              <a:off x="928662" y="4500570"/>
              <a:ext cx="462812" cy="818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9</a:t>
              </a:r>
              <a:endParaRPr lang="ru-RU" sz="3200" dirty="0"/>
            </a:p>
          </p:txBody>
        </p:sp>
        <p:sp>
          <p:nvSpPr>
            <p:cNvPr id="76" name="Полилиния 75"/>
            <p:cNvSpPr/>
            <p:nvPr/>
          </p:nvSpPr>
          <p:spPr>
            <a:xfrm>
              <a:off x="1695796" y="4871258"/>
              <a:ext cx="836815" cy="831273"/>
            </a:xfrm>
            <a:custGeom>
              <a:avLst/>
              <a:gdLst>
                <a:gd name="connsiteX0" fmla="*/ 33251 w 836815"/>
                <a:gd name="connsiteY0" fmla="*/ 0 h 831273"/>
                <a:gd name="connsiteX1" fmla="*/ 831273 w 836815"/>
                <a:gd name="connsiteY1" fmla="*/ 149629 h 831273"/>
                <a:gd name="connsiteX2" fmla="*/ 0 w 836815"/>
                <a:gd name="connsiteY2" fmla="*/ 831273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6815" h="831273">
                  <a:moveTo>
                    <a:pt x="33251" y="0"/>
                  </a:moveTo>
                  <a:cubicBezTo>
                    <a:pt x="435033" y="5542"/>
                    <a:pt x="836815" y="11084"/>
                    <a:pt x="831273" y="149629"/>
                  </a:cubicBezTo>
                  <a:cubicBezTo>
                    <a:pt x="825731" y="288174"/>
                    <a:pt x="80356" y="678873"/>
                    <a:pt x="0" y="831273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28662" y="5715016"/>
              <a:ext cx="121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NULL</a:t>
              </a:r>
              <a:endParaRPr lang="ru-RU" sz="2000" dirty="0"/>
            </a:p>
          </p:txBody>
        </p:sp>
      </p:grpSp>
      <p:grpSp>
        <p:nvGrpSpPr>
          <p:cNvPr id="4" name="Группа 40"/>
          <p:cNvGrpSpPr/>
          <p:nvPr/>
        </p:nvGrpSpPr>
        <p:grpSpPr>
          <a:xfrm>
            <a:off x="5643570" y="777244"/>
            <a:ext cx="1933404" cy="1146060"/>
            <a:chOff x="-193905" y="3714752"/>
            <a:chExt cx="2170313" cy="1604523"/>
          </a:xfrm>
        </p:grpSpPr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158" y="4500570"/>
              <a:ext cx="161925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1" name="TextBox 70"/>
            <p:cNvSpPr txBox="1"/>
            <p:nvPr/>
          </p:nvSpPr>
          <p:spPr>
            <a:xfrm>
              <a:off x="928662" y="4500570"/>
              <a:ext cx="462812" cy="818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ru-RU" sz="3200" dirty="0"/>
            </a:p>
          </p:txBody>
        </p:sp>
        <p:sp>
          <p:nvSpPr>
            <p:cNvPr id="72" name="Полилиния 71"/>
            <p:cNvSpPr/>
            <p:nvPr/>
          </p:nvSpPr>
          <p:spPr>
            <a:xfrm rot="10800000">
              <a:off x="-193905" y="4026487"/>
              <a:ext cx="836815" cy="831273"/>
            </a:xfrm>
            <a:custGeom>
              <a:avLst/>
              <a:gdLst>
                <a:gd name="connsiteX0" fmla="*/ 33251 w 836815"/>
                <a:gd name="connsiteY0" fmla="*/ 0 h 831273"/>
                <a:gd name="connsiteX1" fmla="*/ 831273 w 836815"/>
                <a:gd name="connsiteY1" fmla="*/ 149629 h 831273"/>
                <a:gd name="connsiteX2" fmla="*/ 0 w 836815"/>
                <a:gd name="connsiteY2" fmla="*/ 831273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6815" h="831273">
                  <a:moveTo>
                    <a:pt x="33251" y="0"/>
                  </a:moveTo>
                  <a:cubicBezTo>
                    <a:pt x="435033" y="5542"/>
                    <a:pt x="836815" y="11084"/>
                    <a:pt x="831273" y="149629"/>
                  </a:cubicBezTo>
                  <a:cubicBezTo>
                    <a:pt x="825731" y="288174"/>
                    <a:pt x="80356" y="678873"/>
                    <a:pt x="0" y="831273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7053" y="3714752"/>
              <a:ext cx="121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NULL</a:t>
              </a:r>
              <a:endParaRPr lang="ru-RU" sz="2000" dirty="0"/>
            </a:p>
          </p:txBody>
        </p:sp>
      </p:grpSp>
      <p:sp>
        <p:nvSpPr>
          <p:cNvPr id="66" name="Полилиния 65"/>
          <p:cNvSpPr/>
          <p:nvPr/>
        </p:nvSpPr>
        <p:spPr>
          <a:xfrm>
            <a:off x="6921125" y="1570595"/>
            <a:ext cx="1205346" cy="748145"/>
          </a:xfrm>
          <a:custGeom>
            <a:avLst/>
            <a:gdLst>
              <a:gd name="connsiteX0" fmla="*/ 448888 w 1205346"/>
              <a:gd name="connsiteY0" fmla="*/ 0 h 748145"/>
              <a:gd name="connsiteX1" fmla="*/ 1130531 w 1205346"/>
              <a:gd name="connsiteY1" fmla="*/ 133004 h 748145"/>
              <a:gd name="connsiteX2" fmla="*/ 0 w 1205346"/>
              <a:gd name="connsiteY2" fmla="*/ 748145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46" h="748145">
                <a:moveTo>
                  <a:pt x="448888" y="0"/>
                </a:moveTo>
                <a:cubicBezTo>
                  <a:pt x="827117" y="4156"/>
                  <a:pt x="1205346" y="8313"/>
                  <a:pt x="1130531" y="133004"/>
                </a:cubicBezTo>
                <a:cubicBezTo>
                  <a:pt x="1055716" y="257695"/>
                  <a:pt x="160713" y="653934"/>
                  <a:pt x="0" y="748145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олилиния 66"/>
          <p:cNvSpPr/>
          <p:nvPr/>
        </p:nvSpPr>
        <p:spPr>
          <a:xfrm>
            <a:off x="6929454" y="2634632"/>
            <a:ext cx="1205346" cy="748145"/>
          </a:xfrm>
          <a:custGeom>
            <a:avLst/>
            <a:gdLst>
              <a:gd name="connsiteX0" fmla="*/ 448888 w 1205346"/>
              <a:gd name="connsiteY0" fmla="*/ 0 h 748145"/>
              <a:gd name="connsiteX1" fmla="*/ 1130531 w 1205346"/>
              <a:gd name="connsiteY1" fmla="*/ 133004 h 748145"/>
              <a:gd name="connsiteX2" fmla="*/ 0 w 1205346"/>
              <a:gd name="connsiteY2" fmla="*/ 748145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46" h="748145">
                <a:moveTo>
                  <a:pt x="448888" y="0"/>
                </a:moveTo>
                <a:cubicBezTo>
                  <a:pt x="827117" y="4156"/>
                  <a:pt x="1205346" y="8313"/>
                  <a:pt x="1130531" y="133004"/>
                </a:cubicBezTo>
                <a:cubicBezTo>
                  <a:pt x="1055716" y="257695"/>
                  <a:pt x="160713" y="653934"/>
                  <a:pt x="0" y="748145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олилиния 67"/>
          <p:cNvSpPr/>
          <p:nvPr/>
        </p:nvSpPr>
        <p:spPr>
          <a:xfrm rot="10800000">
            <a:off x="5643570" y="1920252"/>
            <a:ext cx="1205346" cy="748145"/>
          </a:xfrm>
          <a:custGeom>
            <a:avLst/>
            <a:gdLst>
              <a:gd name="connsiteX0" fmla="*/ 448888 w 1205346"/>
              <a:gd name="connsiteY0" fmla="*/ 0 h 748145"/>
              <a:gd name="connsiteX1" fmla="*/ 1130531 w 1205346"/>
              <a:gd name="connsiteY1" fmla="*/ 133004 h 748145"/>
              <a:gd name="connsiteX2" fmla="*/ 0 w 1205346"/>
              <a:gd name="connsiteY2" fmla="*/ 748145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46" h="748145">
                <a:moveTo>
                  <a:pt x="448888" y="0"/>
                </a:moveTo>
                <a:cubicBezTo>
                  <a:pt x="827117" y="4156"/>
                  <a:pt x="1205346" y="8313"/>
                  <a:pt x="1130531" y="133004"/>
                </a:cubicBezTo>
                <a:cubicBezTo>
                  <a:pt x="1055716" y="257695"/>
                  <a:pt x="160713" y="653934"/>
                  <a:pt x="0" y="748145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олилиния 68"/>
          <p:cNvSpPr/>
          <p:nvPr/>
        </p:nvSpPr>
        <p:spPr>
          <a:xfrm rot="10800000">
            <a:off x="5572132" y="2991822"/>
            <a:ext cx="1205346" cy="748145"/>
          </a:xfrm>
          <a:custGeom>
            <a:avLst/>
            <a:gdLst>
              <a:gd name="connsiteX0" fmla="*/ 448888 w 1205346"/>
              <a:gd name="connsiteY0" fmla="*/ 0 h 748145"/>
              <a:gd name="connsiteX1" fmla="*/ 1130531 w 1205346"/>
              <a:gd name="connsiteY1" fmla="*/ 133004 h 748145"/>
              <a:gd name="connsiteX2" fmla="*/ 0 w 1205346"/>
              <a:gd name="connsiteY2" fmla="*/ 748145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46" h="748145">
                <a:moveTo>
                  <a:pt x="448888" y="0"/>
                </a:moveTo>
                <a:cubicBezTo>
                  <a:pt x="827117" y="4156"/>
                  <a:pt x="1205346" y="8313"/>
                  <a:pt x="1130531" y="133004"/>
                </a:cubicBezTo>
                <a:cubicBezTo>
                  <a:pt x="1055716" y="257695"/>
                  <a:pt x="160713" y="653934"/>
                  <a:pt x="0" y="748145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endCxn id="71" idx="0"/>
          </p:cNvCxnSpPr>
          <p:nvPr/>
        </p:nvCxnSpPr>
        <p:spPr>
          <a:xfrm flipH="1">
            <a:off x="6849745" y="692696"/>
            <a:ext cx="602575" cy="645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Стрелка вправо 87"/>
          <p:cNvSpPr/>
          <p:nvPr/>
        </p:nvSpPr>
        <p:spPr>
          <a:xfrm>
            <a:off x="5148064" y="2564904"/>
            <a:ext cx="7200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Прямая со стрелкой 89"/>
          <p:cNvCxnSpPr/>
          <p:nvPr/>
        </p:nvCxnSpPr>
        <p:spPr>
          <a:xfrm>
            <a:off x="5436096" y="1124744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16016" y="692696"/>
            <a:ext cx="763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ptr</a:t>
            </a:r>
            <a:endParaRPr lang="ru-RU" sz="3200" dirty="0"/>
          </a:p>
        </p:txBody>
      </p:sp>
      <p:cxnSp>
        <p:nvCxnSpPr>
          <p:cNvPr id="93" name="Прямая со стрелкой 92"/>
          <p:cNvCxnSpPr/>
          <p:nvPr/>
        </p:nvCxnSpPr>
        <p:spPr>
          <a:xfrm flipV="1">
            <a:off x="5292080" y="2708920"/>
            <a:ext cx="86409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644008" y="2924944"/>
            <a:ext cx="1151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temp</a:t>
            </a:r>
            <a:endParaRPr lang="ru-RU" sz="3200" dirty="0"/>
          </a:p>
        </p:txBody>
      </p:sp>
      <p:cxnSp>
        <p:nvCxnSpPr>
          <p:cNvPr id="33" name="Прямая со стрелкой 32"/>
          <p:cNvCxnSpPr/>
          <p:nvPr/>
        </p:nvCxnSpPr>
        <p:spPr>
          <a:xfrm flipV="1">
            <a:off x="5364088" y="3780329"/>
            <a:ext cx="86409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16016" y="3996353"/>
            <a:ext cx="1805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n</a:t>
            </a:r>
            <a:r>
              <a:rPr lang="en-US" sz="3200" dirty="0" err="1" smtClean="0"/>
              <a:t>ext_ptr</a:t>
            </a:r>
            <a:endParaRPr lang="ru-RU" sz="3200" dirty="0"/>
          </a:p>
        </p:txBody>
      </p:sp>
      <p:sp>
        <p:nvSpPr>
          <p:cNvPr id="35" name="Полилиния 34"/>
          <p:cNvSpPr/>
          <p:nvPr/>
        </p:nvSpPr>
        <p:spPr>
          <a:xfrm>
            <a:off x="6945086" y="1567543"/>
            <a:ext cx="1712686" cy="1785257"/>
          </a:xfrm>
          <a:custGeom>
            <a:avLst/>
            <a:gdLst>
              <a:gd name="connsiteX0" fmla="*/ 478971 w 1712686"/>
              <a:gd name="connsiteY0" fmla="*/ 0 h 1785257"/>
              <a:gd name="connsiteX1" fmla="*/ 1632857 w 1712686"/>
              <a:gd name="connsiteY1" fmla="*/ 533400 h 1785257"/>
              <a:gd name="connsiteX2" fmla="*/ 0 w 1712686"/>
              <a:gd name="connsiteY2" fmla="*/ 17852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2686" h="1785257">
                <a:moveTo>
                  <a:pt x="478971" y="0"/>
                </a:moveTo>
                <a:cubicBezTo>
                  <a:pt x="1095828" y="117928"/>
                  <a:pt x="1712686" y="235857"/>
                  <a:pt x="1632857" y="533400"/>
                </a:cubicBezTo>
                <a:cubicBezTo>
                  <a:pt x="1553029" y="830943"/>
                  <a:pt x="273957" y="1578429"/>
                  <a:pt x="0" y="1785257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олилиния 35"/>
          <p:cNvSpPr/>
          <p:nvPr/>
        </p:nvSpPr>
        <p:spPr>
          <a:xfrm rot="10800000">
            <a:off x="5019554" y="1916833"/>
            <a:ext cx="1712686" cy="1785257"/>
          </a:xfrm>
          <a:custGeom>
            <a:avLst/>
            <a:gdLst>
              <a:gd name="connsiteX0" fmla="*/ 478971 w 1712686"/>
              <a:gd name="connsiteY0" fmla="*/ 0 h 1785257"/>
              <a:gd name="connsiteX1" fmla="*/ 1632857 w 1712686"/>
              <a:gd name="connsiteY1" fmla="*/ 533400 h 1785257"/>
              <a:gd name="connsiteX2" fmla="*/ 0 w 1712686"/>
              <a:gd name="connsiteY2" fmla="*/ 17852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2686" h="1785257">
                <a:moveTo>
                  <a:pt x="478971" y="0"/>
                </a:moveTo>
                <a:cubicBezTo>
                  <a:pt x="1095828" y="117928"/>
                  <a:pt x="1712686" y="235857"/>
                  <a:pt x="1632857" y="533400"/>
                </a:cubicBezTo>
                <a:cubicBezTo>
                  <a:pt x="1553029" y="830943"/>
                  <a:pt x="273957" y="1578429"/>
                  <a:pt x="0" y="1785257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66" grpId="0" animBg="1"/>
      <p:bldP spid="66" grpId="1" animBg="1"/>
      <p:bldP spid="67" grpId="0" animBg="1"/>
      <p:bldP spid="67" grpId="1" animBg="1"/>
      <p:bldP spid="67" grpId="2" animBg="1"/>
      <p:bldP spid="68" grpId="0" animBg="1"/>
      <p:bldP spid="68" grpId="1" animBg="1"/>
      <p:bldP spid="68" grpId="2" animBg="1"/>
      <p:bldP spid="69" grpId="0" animBg="1"/>
      <p:bldP spid="69" grpId="1" animBg="1"/>
      <p:bldP spid="88" grpId="0" animBg="1"/>
      <p:bldP spid="88" grpId="1" animBg="1"/>
      <p:bldP spid="92" grpId="0"/>
      <p:bldP spid="94" grpId="0"/>
      <p:bldP spid="94" grpId="1"/>
      <p:bldP spid="34" grpId="0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dirty="0" smtClean="0"/>
              <a:t>void </a:t>
            </a:r>
            <a:r>
              <a:rPr lang="en-US" sz="1600" dirty="0" err="1" smtClean="0"/>
              <a:t>pop_after</a:t>
            </a:r>
            <a:r>
              <a:rPr lang="en-US" sz="1600" dirty="0" smtClean="0"/>
              <a:t>(</a:t>
            </a:r>
            <a:r>
              <a:rPr lang="en-US" sz="1600" dirty="0" err="1" smtClean="0"/>
              <a:t>struct</a:t>
            </a:r>
            <a:r>
              <a:rPr lang="en-US" sz="1600" dirty="0" smtClean="0"/>
              <a:t> LIST** </a:t>
            </a:r>
            <a:r>
              <a:rPr lang="en-US" sz="1600" dirty="0" err="1" smtClean="0"/>
              <a:t>ptr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ru-RU" sz="1600" dirty="0" smtClean="0"/>
              <a:t>{</a:t>
            </a:r>
          </a:p>
          <a:p>
            <a:pPr>
              <a:buNone/>
            </a:pPr>
            <a:r>
              <a:rPr lang="en-US" sz="1600" dirty="0" err="1" smtClean="0"/>
              <a:t>struct</a:t>
            </a:r>
            <a:r>
              <a:rPr lang="en-US" sz="1600" dirty="0" smtClean="0"/>
              <a:t> LIST* temp = (*</a:t>
            </a:r>
            <a:r>
              <a:rPr lang="en-US" sz="1600" dirty="0" err="1" smtClean="0"/>
              <a:t>ptr</a:t>
            </a:r>
            <a:r>
              <a:rPr lang="en-US" sz="1600" dirty="0" smtClean="0"/>
              <a:t>)-&gt;next;</a:t>
            </a:r>
          </a:p>
          <a:p>
            <a:pPr>
              <a:buNone/>
            </a:pPr>
            <a:r>
              <a:rPr lang="en-US" sz="1600" dirty="0" smtClean="0"/>
              <a:t>if (temp != NULL)</a:t>
            </a:r>
          </a:p>
          <a:p>
            <a:pPr>
              <a:buNone/>
            </a:pPr>
            <a:r>
              <a:rPr lang="ru-RU" sz="1600" dirty="0" smtClean="0"/>
              <a:t>{</a:t>
            </a:r>
          </a:p>
          <a:p>
            <a:pPr>
              <a:buNone/>
            </a:pPr>
            <a:r>
              <a:rPr lang="en-US" sz="1600" dirty="0" err="1" smtClean="0"/>
              <a:t>struct</a:t>
            </a:r>
            <a:r>
              <a:rPr lang="en-US" sz="1600" dirty="0" smtClean="0"/>
              <a:t> LIST* </a:t>
            </a:r>
            <a:r>
              <a:rPr lang="en-US" sz="1600" dirty="0" err="1" smtClean="0"/>
              <a:t>next_ptr</a:t>
            </a:r>
            <a:r>
              <a:rPr lang="en-US" sz="1600" dirty="0" smtClean="0"/>
              <a:t> = temp-&gt;next;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en-US" sz="1600" dirty="0" smtClean="0"/>
              <a:t>(*</a:t>
            </a:r>
            <a:r>
              <a:rPr lang="en-US" sz="1600" dirty="0" err="1" smtClean="0"/>
              <a:t>ptr</a:t>
            </a:r>
            <a:r>
              <a:rPr lang="en-US" sz="1600" dirty="0" smtClean="0"/>
              <a:t>)-&gt;next = </a:t>
            </a:r>
            <a:r>
              <a:rPr lang="en-US" sz="1600" dirty="0" err="1" smtClean="0"/>
              <a:t>next_ptr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if (</a:t>
            </a:r>
            <a:r>
              <a:rPr lang="en-US" sz="1600" dirty="0" err="1" smtClean="0"/>
              <a:t>next_ptr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err="1" smtClean="0"/>
              <a:t>next_ptr</a:t>
            </a:r>
            <a:r>
              <a:rPr lang="en-US" sz="1600" dirty="0" smtClean="0"/>
              <a:t>-&gt;</a:t>
            </a:r>
            <a:r>
              <a:rPr lang="en-US" sz="1600" dirty="0" err="1" smtClean="0"/>
              <a:t>prev</a:t>
            </a:r>
            <a:r>
              <a:rPr lang="en-US" sz="1600" dirty="0" smtClean="0"/>
              <a:t> = *</a:t>
            </a:r>
            <a:r>
              <a:rPr lang="en-US" sz="1600" dirty="0" err="1" smtClean="0"/>
              <a:t>ptr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ru-RU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else</a:t>
            </a:r>
          </a:p>
          <a:p>
            <a:pPr>
              <a:buNone/>
            </a:pPr>
            <a:r>
              <a:rPr lang="en-US" sz="1600" dirty="0" smtClean="0"/>
              <a:t>(*</a:t>
            </a:r>
            <a:r>
              <a:rPr lang="en-US" sz="1600" dirty="0" err="1" smtClean="0"/>
              <a:t>ptr</a:t>
            </a:r>
            <a:r>
              <a:rPr lang="en-US" sz="1600" dirty="0" smtClean="0"/>
              <a:t>)-&gt;next = NULL;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}</a:t>
            </a:r>
            <a:endParaRPr lang="ru-RU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pop_before</a:t>
            </a:r>
            <a:r>
              <a:rPr lang="en-US" sz="2000" dirty="0" smtClean="0"/>
              <a:t>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LIST** </a:t>
            </a:r>
            <a:r>
              <a:rPr lang="en-US" sz="2000" dirty="0" err="1" smtClean="0"/>
              <a:t>ptr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ru-RU" sz="2000" dirty="0" smtClean="0"/>
              <a:t>{</a:t>
            </a:r>
          </a:p>
          <a:p>
            <a:pPr>
              <a:buNone/>
            </a:pPr>
            <a:r>
              <a:rPr lang="en-US" sz="2000" dirty="0" err="1" smtClean="0"/>
              <a:t>struct</a:t>
            </a:r>
            <a:r>
              <a:rPr lang="en-US" sz="2000" dirty="0" smtClean="0"/>
              <a:t> LIST* temp = (*</a:t>
            </a:r>
            <a:r>
              <a:rPr lang="en-US" sz="2000" dirty="0" err="1" smtClean="0"/>
              <a:t>ptr</a:t>
            </a:r>
            <a:r>
              <a:rPr lang="en-US" sz="2000" dirty="0" smtClean="0"/>
              <a:t>)-&gt;</a:t>
            </a:r>
            <a:r>
              <a:rPr lang="en-US" sz="2000" dirty="0" err="1" smtClean="0"/>
              <a:t>prev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if (temp != NULL)</a:t>
            </a:r>
          </a:p>
          <a:p>
            <a:pPr>
              <a:buNone/>
            </a:pPr>
            <a:r>
              <a:rPr lang="ru-RU" sz="2000" dirty="0" smtClean="0"/>
              <a:t>{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(*</a:t>
            </a:r>
            <a:r>
              <a:rPr lang="en-US" sz="2000" dirty="0" err="1" smtClean="0"/>
              <a:t>ptr</a:t>
            </a:r>
            <a:r>
              <a:rPr lang="en-US" sz="2000" dirty="0" smtClean="0"/>
              <a:t>)-&gt;</a:t>
            </a:r>
            <a:r>
              <a:rPr lang="en-US" sz="2000" dirty="0" err="1" smtClean="0"/>
              <a:t>prev</a:t>
            </a:r>
            <a:r>
              <a:rPr lang="en-US" sz="2000" dirty="0" smtClean="0"/>
              <a:t> = temp-&gt;</a:t>
            </a:r>
            <a:r>
              <a:rPr lang="en-US" sz="2000" dirty="0" err="1" smtClean="0"/>
              <a:t>prev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if (temp-&gt;</a:t>
            </a:r>
            <a:r>
              <a:rPr lang="en-US" sz="2000" dirty="0" err="1" smtClean="0"/>
              <a:t>prev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(*</a:t>
            </a:r>
            <a:r>
              <a:rPr lang="en-US" sz="2000" dirty="0" err="1" smtClean="0"/>
              <a:t>ptr</a:t>
            </a:r>
            <a:r>
              <a:rPr lang="en-US" sz="2000" dirty="0" smtClean="0"/>
              <a:t>)-&gt;</a:t>
            </a:r>
            <a:r>
              <a:rPr lang="en-US" sz="2000" dirty="0" err="1" smtClean="0"/>
              <a:t>prev</a:t>
            </a:r>
            <a:r>
              <a:rPr lang="en-US" sz="2000" dirty="0" smtClean="0"/>
              <a:t>-&gt;next = *</a:t>
            </a:r>
            <a:r>
              <a:rPr lang="en-US" sz="2000" dirty="0" err="1" smtClean="0"/>
              <a:t>ptr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ru-RU" sz="2000" dirty="0" smtClean="0"/>
              <a:t>}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}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ru-RU" sz="4000" dirty="0" smtClean="0">
                <a:solidFill>
                  <a:schemeClr val="tx1"/>
                </a:solidFill>
              </a:rPr>
              <a:t>из любого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struct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LIST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457200" algn="just" fontAlgn="t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lang="ru-RU" sz="2400" dirty="0" smtClean="0"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data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LIST *next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*next;</a:t>
            </a:r>
            <a:endParaRPr lang="en-US" sz="2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ru-RU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 *head;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остальной код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2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457200" algn="just" eaLnBrk="0" fontAlgn="t" hangingPunct="0">
              <a:spcBef>
                <a:spcPts val="0"/>
              </a:spcBef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ru-RU" sz="1800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Связный список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Найти указатель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которого будем добавлять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p)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 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Выделить место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Записать данные в информационное поле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на следующий =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следующий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после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на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предыдущий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р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Создаем указатель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p_next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на следующий после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Адресное поле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 -&gt;next 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p_next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 адресное поле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p_next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temp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 в любое место </a:t>
            </a:r>
            <a:r>
              <a:rPr lang="ru-RU" sz="4000" dirty="0" smtClean="0">
                <a:solidFill>
                  <a:schemeClr val="tx1"/>
                </a:solidFill>
              </a:rPr>
              <a:t>списка (после)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49770" y="1052736"/>
            <a:ext cx="1151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temp</a:t>
            </a:r>
            <a:endParaRPr lang="ru-RU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6948264" y="116632"/>
            <a:ext cx="1214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</a:t>
            </a:r>
            <a:endParaRPr lang="ru-RU" sz="3200" dirty="0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4539" y="2633896"/>
            <a:ext cx="16192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TextBox 55"/>
          <p:cNvSpPr txBox="1"/>
          <p:nvPr/>
        </p:nvSpPr>
        <p:spPr>
          <a:xfrm>
            <a:off x="2896043" y="2633896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5</a:t>
            </a:r>
            <a:endParaRPr lang="ru-RU" sz="4000" dirty="0"/>
          </a:p>
        </p:txBody>
      </p:sp>
      <p:sp>
        <p:nvSpPr>
          <p:cNvPr id="57" name="Полилиния 56"/>
          <p:cNvSpPr/>
          <p:nvPr/>
        </p:nvSpPr>
        <p:spPr>
          <a:xfrm>
            <a:off x="3663177" y="3004584"/>
            <a:ext cx="836815" cy="831273"/>
          </a:xfrm>
          <a:custGeom>
            <a:avLst/>
            <a:gdLst>
              <a:gd name="connsiteX0" fmla="*/ 33251 w 836815"/>
              <a:gd name="connsiteY0" fmla="*/ 0 h 831273"/>
              <a:gd name="connsiteX1" fmla="*/ 831273 w 836815"/>
              <a:gd name="connsiteY1" fmla="*/ 149629 h 831273"/>
              <a:gd name="connsiteX2" fmla="*/ 0 w 836815"/>
              <a:gd name="connsiteY2" fmla="*/ 831273 h 83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815" h="831273">
                <a:moveTo>
                  <a:pt x="33251" y="0"/>
                </a:moveTo>
                <a:cubicBezTo>
                  <a:pt x="435033" y="5542"/>
                  <a:pt x="836815" y="11084"/>
                  <a:pt x="831273" y="149629"/>
                </a:cubicBezTo>
                <a:cubicBezTo>
                  <a:pt x="825731" y="288174"/>
                  <a:pt x="80356" y="678873"/>
                  <a:pt x="0" y="831273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олилиния 57"/>
          <p:cNvSpPr/>
          <p:nvPr/>
        </p:nvSpPr>
        <p:spPr>
          <a:xfrm rot="10800000">
            <a:off x="1773476" y="2159813"/>
            <a:ext cx="836815" cy="831273"/>
          </a:xfrm>
          <a:custGeom>
            <a:avLst/>
            <a:gdLst>
              <a:gd name="connsiteX0" fmla="*/ 33251 w 836815"/>
              <a:gd name="connsiteY0" fmla="*/ 0 h 831273"/>
              <a:gd name="connsiteX1" fmla="*/ 831273 w 836815"/>
              <a:gd name="connsiteY1" fmla="*/ 149629 h 831273"/>
              <a:gd name="connsiteX2" fmla="*/ 0 w 836815"/>
              <a:gd name="connsiteY2" fmla="*/ 831273 h 83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815" h="831273">
                <a:moveTo>
                  <a:pt x="33251" y="0"/>
                </a:moveTo>
                <a:cubicBezTo>
                  <a:pt x="435033" y="5542"/>
                  <a:pt x="836815" y="11084"/>
                  <a:pt x="831273" y="149629"/>
                </a:cubicBezTo>
                <a:cubicBezTo>
                  <a:pt x="825731" y="288174"/>
                  <a:pt x="80356" y="678873"/>
                  <a:pt x="0" y="831273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Прямая со стрелкой 60"/>
          <p:cNvCxnSpPr>
            <a:stCxn id="41" idx="2"/>
            <a:endCxn id="56" idx="0"/>
          </p:cNvCxnSpPr>
          <p:nvPr/>
        </p:nvCxnSpPr>
        <p:spPr>
          <a:xfrm rot="16200000" flipH="1">
            <a:off x="2630034" y="2132886"/>
            <a:ext cx="996385" cy="5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Группа 40"/>
          <p:cNvGrpSpPr/>
          <p:nvPr/>
        </p:nvGrpSpPr>
        <p:grpSpPr>
          <a:xfrm>
            <a:off x="6129902" y="2407047"/>
            <a:ext cx="1442494" cy="584775"/>
            <a:chOff x="357158" y="4500570"/>
            <a:chExt cx="1619250" cy="818705"/>
          </a:xfrm>
        </p:grpSpPr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158" y="4500570"/>
              <a:ext cx="161925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0" name="TextBox 79"/>
            <p:cNvSpPr txBox="1"/>
            <p:nvPr/>
          </p:nvSpPr>
          <p:spPr>
            <a:xfrm>
              <a:off x="928662" y="4500570"/>
              <a:ext cx="462812" cy="818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3</a:t>
              </a:r>
              <a:endParaRPr lang="ru-RU" sz="3200" dirty="0"/>
            </a:p>
          </p:txBody>
        </p:sp>
      </p:grpSp>
      <p:grpSp>
        <p:nvGrpSpPr>
          <p:cNvPr id="64" name="Группа 40"/>
          <p:cNvGrpSpPr/>
          <p:nvPr/>
        </p:nvGrpSpPr>
        <p:grpSpPr>
          <a:xfrm>
            <a:off x="6134479" y="3410232"/>
            <a:ext cx="1937983" cy="1153226"/>
            <a:chOff x="357158" y="4500570"/>
            <a:chExt cx="2175453" cy="1614556"/>
          </a:xfrm>
        </p:grpSpPr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158" y="4500570"/>
              <a:ext cx="161925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5" name="TextBox 74"/>
            <p:cNvSpPr txBox="1"/>
            <p:nvPr/>
          </p:nvSpPr>
          <p:spPr>
            <a:xfrm>
              <a:off x="928662" y="4500570"/>
              <a:ext cx="462812" cy="818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9</a:t>
              </a:r>
              <a:endParaRPr lang="ru-RU" sz="3200" dirty="0"/>
            </a:p>
          </p:txBody>
        </p:sp>
        <p:sp>
          <p:nvSpPr>
            <p:cNvPr id="76" name="Полилиния 75"/>
            <p:cNvSpPr/>
            <p:nvPr/>
          </p:nvSpPr>
          <p:spPr>
            <a:xfrm>
              <a:off x="1695796" y="4871258"/>
              <a:ext cx="836815" cy="831273"/>
            </a:xfrm>
            <a:custGeom>
              <a:avLst/>
              <a:gdLst>
                <a:gd name="connsiteX0" fmla="*/ 33251 w 836815"/>
                <a:gd name="connsiteY0" fmla="*/ 0 h 831273"/>
                <a:gd name="connsiteX1" fmla="*/ 831273 w 836815"/>
                <a:gd name="connsiteY1" fmla="*/ 149629 h 831273"/>
                <a:gd name="connsiteX2" fmla="*/ 0 w 836815"/>
                <a:gd name="connsiteY2" fmla="*/ 831273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6815" h="831273">
                  <a:moveTo>
                    <a:pt x="33251" y="0"/>
                  </a:moveTo>
                  <a:cubicBezTo>
                    <a:pt x="435033" y="5542"/>
                    <a:pt x="836815" y="11084"/>
                    <a:pt x="831273" y="149629"/>
                  </a:cubicBezTo>
                  <a:cubicBezTo>
                    <a:pt x="825731" y="288174"/>
                    <a:pt x="80356" y="678873"/>
                    <a:pt x="0" y="831273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28662" y="5715016"/>
              <a:ext cx="121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NULL</a:t>
              </a:r>
              <a:endParaRPr lang="ru-RU" sz="2000" dirty="0"/>
            </a:p>
          </p:txBody>
        </p:sp>
      </p:grpSp>
      <p:grpSp>
        <p:nvGrpSpPr>
          <p:cNvPr id="65" name="Группа 40"/>
          <p:cNvGrpSpPr/>
          <p:nvPr/>
        </p:nvGrpSpPr>
        <p:grpSpPr>
          <a:xfrm>
            <a:off x="5643570" y="777244"/>
            <a:ext cx="1933404" cy="1146060"/>
            <a:chOff x="-193905" y="3714752"/>
            <a:chExt cx="2170313" cy="1604523"/>
          </a:xfrm>
        </p:grpSpPr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158" y="4500570"/>
              <a:ext cx="161925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1" name="TextBox 70"/>
            <p:cNvSpPr txBox="1"/>
            <p:nvPr/>
          </p:nvSpPr>
          <p:spPr>
            <a:xfrm>
              <a:off x="928662" y="4500570"/>
              <a:ext cx="462812" cy="818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ru-RU" sz="3200" dirty="0"/>
            </a:p>
          </p:txBody>
        </p:sp>
        <p:sp>
          <p:nvSpPr>
            <p:cNvPr id="72" name="Полилиния 71"/>
            <p:cNvSpPr/>
            <p:nvPr/>
          </p:nvSpPr>
          <p:spPr>
            <a:xfrm rot="10800000">
              <a:off x="-193905" y="4026487"/>
              <a:ext cx="836815" cy="831273"/>
            </a:xfrm>
            <a:custGeom>
              <a:avLst/>
              <a:gdLst>
                <a:gd name="connsiteX0" fmla="*/ 33251 w 836815"/>
                <a:gd name="connsiteY0" fmla="*/ 0 h 831273"/>
                <a:gd name="connsiteX1" fmla="*/ 831273 w 836815"/>
                <a:gd name="connsiteY1" fmla="*/ 149629 h 831273"/>
                <a:gd name="connsiteX2" fmla="*/ 0 w 836815"/>
                <a:gd name="connsiteY2" fmla="*/ 831273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6815" h="831273">
                  <a:moveTo>
                    <a:pt x="33251" y="0"/>
                  </a:moveTo>
                  <a:cubicBezTo>
                    <a:pt x="435033" y="5542"/>
                    <a:pt x="836815" y="11084"/>
                    <a:pt x="831273" y="149629"/>
                  </a:cubicBezTo>
                  <a:cubicBezTo>
                    <a:pt x="825731" y="288174"/>
                    <a:pt x="80356" y="678873"/>
                    <a:pt x="0" y="831273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7053" y="3714752"/>
              <a:ext cx="121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NULL</a:t>
              </a:r>
              <a:endParaRPr lang="ru-RU" sz="2000" dirty="0"/>
            </a:p>
          </p:txBody>
        </p:sp>
      </p:grpSp>
      <p:sp>
        <p:nvSpPr>
          <p:cNvPr id="66" name="Полилиния 65"/>
          <p:cNvSpPr/>
          <p:nvPr/>
        </p:nvSpPr>
        <p:spPr>
          <a:xfrm>
            <a:off x="6921125" y="1570595"/>
            <a:ext cx="1205346" cy="748145"/>
          </a:xfrm>
          <a:custGeom>
            <a:avLst/>
            <a:gdLst>
              <a:gd name="connsiteX0" fmla="*/ 448888 w 1205346"/>
              <a:gd name="connsiteY0" fmla="*/ 0 h 748145"/>
              <a:gd name="connsiteX1" fmla="*/ 1130531 w 1205346"/>
              <a:gd name="connsiteY1" fmla="*/ 133004 h 748145"/>
              <a:gd name="connsiteX2" fmla="*/ 0 w 1205346"/>
              <a:gd name="connsiteY2" fmla="*/ 748145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46" h="748145">
                <a:moveTo>
                  <a:pt x="448888" y="0"/>
                </a:moveTo>
                <a:cubicBezTo>
                  <a:pt x="827117" y="4156"/>
                  <a:pt x="1205346" y="8313"/>
                  <a:pt x="1130531" y="133004"/>
                </a:cubicBezTo>
                <a:cubicBezTo>
                  <a:pt x="1055716" y="257695"/>
                  <a:pt x="160713" y="653934"/>
                  <a:pt x="0" y="748145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олилиния 66"/>
          <p:cNvSpPr/>
          <p:nvPr/>
        </p:nvSpPr>
        <p:spPr>
          <a:xfrm>
            <a:off x="6929454" y="2634632"/>
            <a:ext cx="1205346" cy="748145"/>
          </a:xfrm>
          <a:custGeom>
            <a:avLst/>
            <a:gdLst>
              <a:gd name="connsiteX0" fmla="*/ 448888 w 1205346"/>
              <a:gd name="connsiteY0" fmla="*/ 0 h 748145"/>
              <a:gd name="connsiteX1" fmla="*/ 1130531 w 1205346"/>
              <a:gd name="connsiteY1" fmla="*/ 133004 h 748145"/>
              <a:gd name="connsiteX2" fmla="*/ 0 w 1205346"/>
              <a:gd name="connsiteY2" fmla="*/ 748145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46" h="748145">
                <a:moveTo>
                  <a:pt x="448888" y="0"/>
                </a:moveTo>
                <a:cubicBezTo>
                  <a:pt x="827117" y="4156"/>
                  <a:pt x="1205346" y="8313"/>
                  <a:pt x="1130531" y="133004"/>
                </a:cubicBezTo>
                <a:cubicBezTo>
                  <a:pt x="1055716" y="257695"/>
                  <a:pt x="160713" y="653934"/>
                  <a:pt x="0" y="748145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олилиния 67"/>
          <p:cNvSpPr/>
          <p:nvPr/>
        </p:nvSpPr>
        <p:spPr>
          <a:xfrm rot="10800000">
            <a:off x="5643570" y="1920252"/>
            <a:ext cx="1205346" cy="748145"/>
          </a:xfrm>
          <a:custGeom>
            <a:avLst/>
            <a:gdLst>
              <a:gd name="connsiteX0" fmla="*/ 448888 w 1205346"/>
              <a:gd name="connsiteY0" fmla="*/ 0 h 748145"/>
              <a:gd name="connsiteX1" fmla="*/ 1130531 w 1205346"/>
              <a:gd name="connsiteY1" fmla="*/ 133004 h 748145"/>
              <a:gd name="connsiteX2" fmla="*/ 0 w 1205346"/>
              <a:gd name="connsiteY2" fmla="*/ 748145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46" h="748145">
                <a:moveTo>
                  <a:pt x="448888" y="0"/>
                </a:moveTo>
                <a:cubicBezTo>
                  <a:pt x="827117" y="4156"/>
                  <a:pt x="1205346" y="8313"/>
                  <a:pt x="1130531" y="133004"/>
                </a:cubicBezTo>
                <a:cubicBezTo>
                  <a:pt x="1055716" y="257695"/>
                  <a:pt x="160713" y="653934"/>
                  <a:pt x="0" y="748145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олилиния 68"/>
          <p:cNvSpPr/>
          <p:nvPr/>
        </p:nvSpPr>
        <p:spPr>
          <a:xfrm rot="10800000">
            <a:off x="5572132" y="2991822"/>
            <a:ext cx="1205346" cy="748145"/>
          </a:xfrm>
          <a:custGeom>
            <a:avLst/>
            <a:gdLst>
              <a:gd name="connsiteX0" fmla="*/ 448888 w 1205346"/>
              <a:gd name="connsiteY0" fmla="*/ 0 h 748145"/>
              <a:gd name="connsiteX1" fmla="*/ 1130531 w 1205346"/>
              <a:gd name="connsiteY1" fmla="*/ 133004 h 748145"/>
              <a:gd name="connsiteX2" fmla="*/ 0 w 1205346"/>
              <a:gd name="connsiteY2" fmla="*/ 748145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46" h="748145">
                <a:moveTo>
                  <a:pt x="448888" y="0"/>
                </a:moveTo>
                <a:cubicBezTo>
                  <a:pt x="827117" y="4156"/>
                  <a:pt x="1205346" y="8313"/>
                  <a:pt x="1130531" y="133004"/>
                </a:cubicBezTo>
                <a:cubicBezTo>
                  <a:pt x="1055716" y="257695"/>
                  <a:pt x="160713" y="653934"/>
                  <a:pt x="0" y="748145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endCxn id="71" idx="0"/>
          </p:cNvCxnSpPr>
          <p:nvPr/>
        </p:nvCxnSpPr>
        <p:spPr>
          <a:xfrm flipH="1">
            <a:off x="6849745" y="692696"/>
            <a:ext cx="602575" cy="645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Стрелка вправо 87"/>
          <p:cNvSpPr/>
          <p:nvPr/>
        </p:nvSpPr>
        <p:spPr>
          <a:xfrm>
            <a:off x="5148064" y="3068960"/>
            <a:ext cx="72008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0" name="Прямая со стрелкой 89"/>
          <p:cNvCxnSpPr/>
          <p:nvPr/>
        </p:nvCxnSpPr>
        <p:spPr>
          <a:xfrm>
            <a:off x="5436096" y="1988840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16016" y="1556792"/>
            <a:ext cx="763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ptr</a:t>
            </a:r>
            <a:endParaRPr lang="ru-RU" sz="3200" dirty="0"/>
          </a:p>
        </p:txBody>
      </p:sp>
      <p:cxnSp>
        <p:nvCxnSpPr>
          <p:cNvPr id="93" name="Прямая со стрелкой 92"/>
          <p:cNvCxnSpPr/>
          <p:nvPr/>
        </p:nvCxnSpPr>
        <p:spPr>
          <a:xfrm flipV="1">
            <a:off x="5292080" y="3861048"/>
            <a:ext cx="86409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644008" y="4077072"/>
            <a:ext cx="1805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n</a:t>
            </a:r>
            <a:r>
              <a:rPr lang="en-US" sz="3200" dirty="0" err="1" smtClean="0"/>
              <a:t>ext_ptr</a:t>
            </a:r>
            <a:endParaRPr lang="ru-RU" sz="3200" dirty="0"/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56" grpId="0"/>
      <p:bldP spid="57" grpId="0" animBg="1"/>
      <p:bldP spid="58" grpId="0" animBg="1"/>
      <p:bldP spid="66" grpId="0" animBg="1"/>
      <p:bldP spid="67" grpId="0" animBg="1"/>
      <p:bldP spid="68" grpId="0" animBg="1"/>
      <p:bldP spid="69" grpId="0" animBg="1"/>
      <p:bldP spid="88" grpId="0" animBg="1"/>
      <p:bldP spid="92" grpId="0"/>
      <p:bldP spid="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31840" y="2564904"/>
            <a:ext cx="1151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temp</a:t>
            </a:r>
            <a:endParaRPr lang="ru-RU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6948264" y="116632"/>
            <a:ext cx="1214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head</a:t>
            </a:r>
            <a:endParaRPr lang="ru-RU" sz="3200" dirty="0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1389" y="3886013"/>
            <a:ext cx="1311139" cy="624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TextBox 55"/>
          <p:cNvSpPr txBox="1"/>
          <p:nvPr/>
        </p:nvSpPr>
        <p:spPr>
          <a:xfrm>
            <a:off x="6675445" y="3883223"/>
            <a:ext cx="47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5</a:t>
            </a:r>
            <a:endParaRPr lang="ru-RU" sz="4000" dirty="0"/>
          </a:p>
        </p:txBody>
      </p:sp>
      <p:sp>
        <p:nvSpPr>
          <p:cNvPr id="57" name="Полилиния 56"/>
          <p:cNvSpPr/>
          <p:nvPr/>
        </p:nvSpPr>
        <p:spPr>
          <a:xfrm>
            <a:off x="7510028" y="4315271"/>
            <a:ext cx="677586" cy="625897"/>
          </a:xfrm>
          <a:custGeom>
            <a:avLst/>
            <a:gdLst>
              <a:gd name="connsiteX0" fmla="*/ 33251 w 836815"/>
              <a:gd name="connsiteY0" fmla="*/ 0 h 831273"/>
              <a:gd name="connsiteX1" fmla="*/ 831273 w 836815"/>
              <a:gd name="connsiteY1" fmla="*/ 149629 h 831273"/>
              <a:gd name="connsiteX2" fmla="*/ 0 w 836815"/>
              <a:gd name="connsiteY2" fmla="*/ 831273 h 83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815" h="831273">
                <a:moveTo>
                  <a:pt x="33251" y="0"/>
                </a:moveTo>
                <a:cubicBezTo>
                  <a:pt x="435033" y="5542"/>
                  <a:pt x="836815" y="11084"/>
                  <a:pt x="831273" y="149629"/>
                </a:cubicBezTo>
                <a:cubicBezTo>
                  <a:pt x="825731" y="288174"/>
                  <a:pt x="80356" y="678873"/>
                  <a:pt x="0" y="831273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олилиния 57"/>
          <p:cNvSpPr/>
          <p:nvPr/>
        </p:nvSpPr>
        <p:spPr>
          <a:xfrm rot="10800000">
            <a:off x="5620326" y="3470499"/>
            <a:ext cx="677586" cy="625897"/>
          </a:xfrm>
          <a:custGeom>
            <a:avLst/>
            <a:gdLst>
              <a:gd name="connsiteX0" fmla="*/ 33251 w 836815"/>
              <a:gd name="connsiteY0" fmla="*/ 0 h 831273"/>
              <a:gd name="connsiteX1" fmla="*/ 831273 w 836815"/>
              <a:gd name="connsiteY1" fmla="*/ 149629 h 831273"/>
              <a:gd name="connsiteX2" fmla="*/ 0 w 836815"/>
              <a:gd name="connsiteY2" fmla="*/ 831273 h 83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6815" h="831273">
                <a:moveTo>
                  <a:pt x="33251" y="0"/>
                </a:moveTo>
                <a:cubicBezTo>
                  <a:pt x="435033" y="5542"/>
                  <a:pt x="836815" y="11084"/>
                  <a:pt x="831273" y="149629"/>
                </a:cubicBezTo>
                <a:cubicBezTo>
                  <a:pt x="825731" y="288174"/>
                  <a:pt x="80356" y="678873"/>
                  <a:pt x="0" y="831273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Прямая со стрелкой 60"/>
          <p:cNvCxnSpPr>
            <a:endCxn id="56" idx="0"/>
          </p:cNvCxnSpPr>
          <p:nvPr/>
        </p:nvCxnSpPr>
        <p:spPr>
          <a:xfrm>
            <a:off x="3707904" y="3016111"/>
            <a:ext cx="3202541" cy="867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40"/>
          <p:cNvGrpSpPr/>
          <p:nvPr/>
        </p:nvGrpSpPr>
        <p:grpSpPr>
          <a:xfrm>
            <a:off x="6129902" y="2407047"/>
            <a:ext cx="1442494" cy="584775"/>
            <a:chOff x="357158" y="4500570"/>
            <a:chExt cx="1619250" cy="818705"/>
          </a:xfrm>
        </p:grpSpPr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158" y="4500570"/>
              <a:ext cx="161925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0" name="TextBox 79"/>
            <p:cNvSpPr txBox="1"/>
            <p:nvPr/>
          </p:nvSpPr>
          <p:spPr>
            <a:xfrm>
              <a:off x="928662" y="4500570"/>
              <a:ext cx="462812" cy="818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3</a:t>
              </a:r>
              <a:endParaRPr lang="ru-RU" sz="3200" dirty="0"/>
            </a:p>
          </p:txBody>
        </p:sp>
      </p:grpSp>
      <p:grpSp>
        <p:nvGrpSpPr>
          <p:cNvPr id="4" name="Группа 40"/>
          <p:cNvGrpSpPr/>
          <p:nvPr/>
        </p:nvGrpSpPr>
        <p:grpSpPr>
          <a:xfrm>
            <a:off x="5643570" y="777244"/>
            <a:ext cx="1933404" cy="1146060"/>
            <a:chOff x="-193905" y="3714752"/>
            <a:chExt cx="2170313" cy="1604523"/>
          </a:xfrm>
        </p:grpSpPr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158" y="4500570"/>
              <a:ext cx="161925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1" name="TextBox 70"/>
            <p:cNvSpPr txBox="1"/>
            <p:nvPr/>
          </p:nvSpPr>
          <p:spPr>
            <a:xfrm>
              <a:off x="928662" y="4500570"/>
              <a:ext cx="462812" cy="818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1</a:t>
              </a:r>
              <a:endParaRPr lang="ru-RU" sz="3200" dirty="0"/>
            </a:p>
          </p:txBody>
        </p:sp>
        <p:sp>
          <p:nvSpPr>
            <p:cNvPr id="72" name="Полилиния 71"/>
            <p:cNvSpPr/>
            <p:nvPr/>
          </p:nvSpPr>
          <p:spPr>
            <a:xfrm rot="10800000">
              <a:off x="-193905" y="4026487"/>
              <a:ext cx="836815" cy="831273"/>
            </a:xfrm>
            <a:custGeom>
              <a:avLst/>
              <a:gdLst>
                <a:gd name="connsiteX0" fmla="*/ 33251 w 836815"/>
                <a:gd name="connsiteY0" fmla="*/ 0 h 831273"/>
                <a:gd name="connsiteX1" fmla="*/ 831273 w 836815"/>
                <a:gd name="connsiteY1" fmla="*/ 149629 h 831273"/>
                <a:gd name="connsiteX2" fmla="*/ 0 w 836815"/>
                <a:gd name="connsiteY2" fmla="*/ 831273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6815" h="831273">
                  <a:moveTo>
                    <a:pt x="33251" y="0"/>
                  </a:moveTo>
                  <a:cubicBezTo>
                    <a:pt x="435033" y="5542"/>
                    <a:pt x="836815" y="11084"/>
                    <a:pt x="831273" y="149629"/>
                  </a:cubicBezTo>
                  <a:cubicBezTo>
                    <a:pt x="825731" y="288174"/>
                    <a:pt x="80356" y="678873"/>
                    <a:pt x="0" y="831273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07053" y="3714752"/>
              <a:ext cx="121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NULL</a:t>
              </a:r>
              <a:endParaRPr lang="ru-RU" sz="2000" dirty="0"/>
            </a:p>
          </p:txBody>
        </p:sp>
      </p:grpSp>
      <p:sp>
        <p:nvSpPr>
          <p:cNvPr id="66" name="Полилиния 65"/>
          <p:cNvSpPr/>
          <p:nvPr/>
        </p:nvSpPr>
        <p:spPr>
          <a:xfrm>
            <a:off x="6921125" y="1570595"/>
            <a:ext cx="1205346" cy="748145"/>
          </a:xfrm>
          <a:custGeom>
            <a:avLst/>
            <a:gdLst>
              <a:gd name="connsiteX0" fmla="*/ 448888 w 1205346"/>
              <a:gd name="connsiteY0" fmla="*/ 0 h 748145"/>
              <a:gd name="connsiteX1" fmla="*/ 1130531 w 1205346"/>
              <a:gd name="connsiteY1" fmla="*/ 133004 h 748145"/>
              <a:gd name="connsiteX2" fmla="*/ 0 w 1205346"/>
              <a:gd name="connsiteY2" fmla="*/ 748145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46" h="748145">
                <a:moveTo>
                  <a:pt x="448888" y="0"/>
                </a:moveTo>
                <a:cubicBezTo>
                  <a:pt x="827117" y="4156"/>
                  <a:pt x="1205346" y="8313"/>
                  <a:pt x="1130531" y="133004"/>
                </a:cubicBezTo>
                <a:cubicBezTo>
                  <a:pt x="1055716" y="257695"/>
                  <a:pt x="160713" y="653934"/>
                  <a:pt x="0" y="748145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олилиния 67"/>
          <p:cNvSpPr/>
          <p:nvPr/>
        </p:nvSpPr>
        <p:spPr>
          <a:xfrm rot="10800000">
            <a:off x="5643570" y="1920252"/>
            <a:ext cx="1205346" cy="748145"/>
          </a:xfrm>
          <a:custGeom>
            <a:avLst/>
            <a:gdLst>
              <a:gd name="connsiteX0" fmla="*/ 448888 w 1205346"/>
              <a:gd name="connsiteY0" fmla="*/ 0 h 748145"/>
              <a:gd name="connsiteX1" fmla="*/ 1130531 w 1205346"/>
              <a:gd name="connsiteY1" fmla="*/ 133004 h 748145"/>
              <a:gd name="connsiteX2" fmla="*/ 0 w 1205346"/>
              <a:gd name="connsiteY2" fmla="*/ 748145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346" h="748145">
                <a:moveTo>
                  <a:pt x="448888" y="0"/>
                </a:moveTo>
                <a:cubicBezTo>
                  <a:pt x="827117" y="4156"/>
                  <a:pt x="1205346" y="8313"/>
                  <a:pt x="1130531" y="133004"/>
                </a:cubicBezTo>
                <a:cubicBezTo>
                  <a:pt x="1055716" y="257695"/>
                  <a:pt x="160713" y="653934"/>
                  <a:pt x="0" y="748145"/>
                </a:cubicBezTo>
              </a:path>
            </a:pathLst>
          </a:cu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/>
          <p:cNvCxnSpPr>
            <a:endCxn id="71" idx="0"/>
          </p:cNvCxnSpPr>
          <p:nvPr/>
        </p:nvCxnSpPr>
        <p:spPr>
          <a:xfrm flipH="1">
            <a:off x="6849745" y="692696"/>
            <a:ext cx="602575" cy="645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>
            <a:off x="5436096" y="1988840"/>
            <a:ext cx="72008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16016" y="1556792"/>
            <a:ext cx="763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ptr</a:t>
            </a:r>
            <a:endParaRPr lang="ru-RU" sz="3200" dirty="0"/>
          </a:p>
        </p:txBody>
      </p:sp>
      <p:cxnSp>
        <p:nvCxnSpPr>
          <p:cNvPr id="93" name="Прямая со стрелкой 92"/>
          <p:cNvCxnSpPr/>
          <p:nvPr/>
        </p:nvCxnSpPr>
        <p:spPr>
          <a:xfrm flipV="1">
            <a:off x="5220072" y="5877272"/>
            <a:ext cx="86409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572000" y="6093296"/>
            <a:ext cx="1805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n</a:t>
            </a:r>
            <a:r>
              <a:rPr lang="en-US" sz="3200" dirty="0" err="1" smtClean="0"/>
              <a:t>ext_ptr</a:t>
            </a:r>
            <a:endParaRPr lang="ru-RU" sz="3200" dirty="0"/>
          </a:p>
        </p:txBody>
      </p:sp>
      <p:grpSp>
        <p:nvGrpSpPr>
          <p:cNvPr id="33" name="Группа 40"/>
          <p:cNvGrpSpPr/>
          <p:nvPr/>
        </p:nvGrpSpPr>
        <p:grpSpPr>
          <a:xfrm>
            <a:off x="6162409" y="5661248"/>
            <a:ext cx="1937983" cy="1153226"/>
            <a:chOff x="357158" y="4500570"/>
            <a:chExt cx="2175453" cy="1614556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7158" y="4500570"/>
              <a:ext cx="161925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5" name="TextBox 34"/>
            <p:cNvSpPr txBox="1"/>
            <p:nvPr/>
          </p:nvSpPr>
          <p:spPr>
            <a:xfrm>
              <a:off x="928662" y="4500570"/>
              <a:ext cx="462812" cy="8187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 smtClean="0"/>
                <a:t>9</a:t>
              </a:r>
              <a:endParaRPr lang="ru-RU" sz="3200" dirty="0"/>
            </a:p>
          </p:txBody>
        </p:sp>
        <p:sp>
          <p:nvSpPr>
            <p:cNvPr id="36" name="Полилиния 35"/>
            <p:cNvSpPr/>
            <p:nvPr/>
          </p:nvSpPr>
          <p:spPr>
            <a:xfrm>
              <a:off x="1695796" y="4871258"/>
              <a:ext cx="836815" cy="831273"/>
            </a:xfrm>
            <a:custGeom>
              <a:avLst/>
              <a:gdLst>
                <a:gd name="connsiteX0" fmla="*/ 33251 w 836815"/>
                <a:gd name="connsiteY0" fmla="*/ 0 h 831273"/>
                <a:gd name="connsiteX1" fmla="*/ 831273 w 836815"/>
                <a:gd name="connsiteY1" fmla="*/ 149629 h 831273"/>
                <a:gd name="connsiteX2" fmla="*/ 0 w 836815"/>
                <a:gd name="connsiteY2" fmla="*/ 831273 h 83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6815" h="831273">
                  <a:moveTo>
                    <a:pt x="33251" y="0"/>
                  </a:moveTo>
                  <a:cubicBezTo>
                    <a:pt x="435033" y="5542"/>
                    <a:pt x="836815" y="11084"/>
                    <a:pt x="831273" y="149629"/>
                  </a:cubicBezTo>
                  <a:cubicBezTo>
                    <a:pt x="825731" y="288174"/>
                    <a:pt x="80356" y="678873"/>
                    <a:pt x="0" y="831273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28662" y="5715016"/>
              <a:ext cx="12144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NULL</a:t>
              </a:r>
              <a:endParaRPr lang="ru-RU" sz="2000" dirty="0"/>
            </a:p>
          </p:txBody>
        </p:sp>
      </p:grpSp>
      <p:sp>
        <p:nvSpPr>
          <p:cNvPr id="50" name="Полилиния 49"/>
          <p:cNvSpPr/>
          <p:nvPr/>
        </p:nvSpPr>
        <p:spPr>
          <a:xfrm>
            <a:off x="6934200" y="2634343"/>
            <a:ext cx="1958280" cy="2993571"/>
          </a:xfrm>
          <a:custGeom>
            <a:avLst/>
            <a:gdLst>
              <a:gd name="connsiteX0" fmla="*/ 446314 w 1761672"/>
              <a:gd name="connsiteY0" fmla="*/ 0 h 2993571"/>
              <a:gd name="connsiteX1" fmla="*/ 1687286 w 1761672"/>
              <a:gd name="connsiteY1" fmla="*/ 1164771 h 2993571"/>
              <a:gd name="connsiteX2" fmla="*/ 0 w 1761672"/>
              <a:gd name="connsiteY2" fmla="*/ 2993571 h 2993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1672" h="2993571">
                <a:moveTo>
                  <a:pt x="446314" y="0"/>
                </a:moveTo>
                <a:cubicBezTo>
                  <a:pt x="1103993" y="332921"/>
                  <a:pt x="1761672" y="665842"/>
                  <a:pt x="1687286" y="1164771"/>
                </a:cubicBezTo>
                <a:cubicBezTo>
                  <a:pt x="1612900" y="1663700"/>
                  <a:pt x="806450" y="2328635"/>
                  <a:pt x="0" y="2993571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олилиния 50"/>
          <p:cNvSpPr/>
          <p:nvPr/>
        </p:nvSpPr>
        <p:spPr>
          <a:xfrm rot="10800000">
            <a:off x="4572000" y="2955707"/>
            <a:ext cx="2102297" cy="2993571"/>
          </a:xfrm>
          <a:custGeom>
            <a:avLst/>
            <a:gdLst>
              <a:gd name="connsiteX0" fmla="*/ 446314 w 1761672"/>
              <a:gd name="connsiteY0" fmla="*/ 0 h 2993571"/>
              <a:gd name="connsiteX1" fmla="*/ 1687286 w 1761672"/>
              <a:gd name="connsiteY1" fmla="*/ 1164771 h 2993571"/>
              <a:gd name="connsiteX2" fmla="*/ 0 w 1761672"/>
              <a:gd name="connsiteY2" fmla="*/ 2993571 h 2993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1672" h="2993571">
                <a:moveTo>
                  <a:pt x="446314" y="0"/>
                </a:moveTo>
                <a:cubicBezTo>
                  <a:pt x="1103993" y="332921"/>
                  <a:pt x="1761672" y="665842"/>
                  <a:pt x="1687286" y="1164771"/>
                </a:cubicBezTo>
                <a:cubicBezTo>
                  <a:pt x="1612900" y="1663700"/>
                  <a:pt x="806450" y="2328635"/>
                  <a:pt x="0" y="2993571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олилиния 51"/>
          <p:cNvSpPr/>
          <p:nvPr/>
        </p:nvSpPr>
        <p:spPr>
          <a:xfrm>
            <a:off x="5450114" y="3048000"/>
            <a:ext cx="1255486" cy="1308100"/>
          </a:xfrm>
          <a:custGeom>
            <a:avLst/>
            <a:gdLst>
              <a:gd name="connsiteX0" fmla="*/ 841829 w 1255486"/>
              <a:gd name="connsiteY0" fmla="*/ 1186543 h 1308100"/>
              <a:gd name="connsiteX1" fmla="*/ 68943 w 1255486"/>
              <a:gd name="connsiteY1" fmla="*/ 1110343 h 1308100"/>
              <a:gd name="connsiteX2" fmla="*/ 1255486 w 1255486"/>
              <a:gd name="connsiteY2" fmla="*/ 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5486" h="1308100">
                <a:moveTo>
                  <a:pt x="841829" y="1186543"/>
                </a:moveTo>
                <a:cubicBezTo>
                  <a:pt x="420914" y="1247321"/>
                  <a:pt x="0" y="1308100"/>
                  <a:pt x="68943" y="1110343"/>
                </a:cubicBezTo>
                <a:cubicBezTo>
                  <a:pt x="137886" y="912586"/>
                  <a:pt x="696686" y="456293"/>
                  <a:pt x="1255486" y="0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олилиния 52"/>
          <p:cNvSpPr/>
          <p:nvPr/>
        </p:nvSpPr>
        <p:spPr>
          <a:xfrm rot="10800000">
            <a:off x="6876257" y="4149080"/>
            <a:ext cx="1255486" cy="1440160"/>
          </a:xfrm>
          <a:custGeom>
            <a:avLst/>
            <a:gdLst>
              <a:gd name="connsiteX0" fmla="*/ 841829 w 1255486"/>
              <a:gd name="connsiteY0" fmla="*/ 1186543 h 1308100"/>
              <a:gd name="connsiteX1" fmla="*/ 68943 w 1255486"/>
              <a:gd name="connsiteY1" fmla="*/ 1110343 h 1308100"/>
              <a:gd name="connsiteX2" fmla="*/ 1255486 w 1255486"/>
              <a:gd name="connsiteY2" fmla="*/ 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5486" h="1308100">
                <a:moveTo>
                  <a:pt x="841829" y="1186543"/>
                </a:moveTo>
                <a:cubicBezTo>
                  <a:pt x="420914" y="1247321"/>
                  <a:pt x="0" y="1308100"/>
                  <a:pt x="68943" y="1110343"/>
                </a:cubicBezTo>
                <a:cubicBezTo>
                  <a:pt x="137886" y="912586"/>
                  <a:pt x="696686" y="456293"/>
                  <a:pt x="1255486" y="0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олилиния 53"/>
          <p:cNvSpPr/>
          <p:nvPr/>
        </p:nvSpPr>
        <p:spPr>
          <a:xfrm>
            <a:off x="7043057" y="2677886"/>
            <a:ext cx="997858" cy="1175657"/>
          </a:xfrm>
          <a:custGeom>
            <a:avLst/>
            <a:gdLst>
              <a:gd name="connsiteX0" fmla="*/ 370114 w 997858"/>
              <a:gd name="connsiteY0" fmla="*/ 0 h 1175657"/>
              <a:gd name="connsiteX1" fmla="*/ 936172 w 997858"/>
              <a:gd name="connsiteY1" fmla="*/ 272143 h 1175657"/>
              <a:gd name="connsiteX2" fmla="*/ 0 w 997858"/>
              <a:gd name="connsiteY2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7858" h="1175657">
                <a:moveTo>
                  <a:pt x="370114" y="0"/>
                </a:moveTo>
                <a:cubicBezTo>
                  <a:pt x="683986" y="38100"/>
                  <a:pt x="997858" y="76200"/>
                  <a:pt x="936172" y="272143"/>
                </a:cubicBezTo>
                <a:cubicBezTo>
                  <a:pt x="874486" y="468086"/>
                  <a:pt x="437243" y="821871"/>
                  <a:pt x="0" y="1175657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олилиния 58"/>
          <p:cNvSpPr/>
          <p:nvPr/>
        </p:nvSpPr>
        <p:spPr>
          <a:xfrm>
            <a:off x="5320725" y="4566231"/>
            <a:ext cx="1411515" cy="1455057"/>
          </a:xfrm>
          <a:custGeom>
            <a:avLst/>
            <a:gdLst>
              <a:gd name="connsiteX0" fmla="*/ 1041400 w 1411515"/>
              <a:gd name="connsiteY0" fmla="*/ 1349829 h 1455057"/>
              <a:gd name="connsiteX1" fmla="*/ 61686 w 1411515"/>
              <a:gd name="connsiteY1" fmla="*/ 1230086 h 1455057"/>
              <a:gd name="connsiteX2" fmla="*/ 1411515 w 1411515"/>
              <a:gd name="connsiteY2" fmla="*/ 0 h 145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1515" h="1455057">
                <a:moveTo>
                  <a:pt x="1041400" y="1349829"/>
                </a:moveTo>
                <a:cubicBezTo>
                  <a:pt x="520700" y="1402443"/>
                  <a:pt x="0" y="1455057"/>
                  <a:pt x="61686" y="1230086"/>
                </a:cubicBezTo>
                <a:cubicBezTo>
                  <a:pt x="123372" y="1005115"/>
                  <a:pt x="767443" y="502557"/>
                  <a:pt x="1411515" y="0"/>
                </a:cubicBezTo>
              </a:path>
            </a:pathLst>
          </a:cu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56" grpId="0"/>
      <p:bldP spid="57" grpId="0" animBg="1"/>
      <p:bldP spid="57" grpId="1" animBg="1"/>
      <p:bldP spid="58" grpId="0" animBg="1"/>
      <p:bldP spid="58" grpId="1" animBg="1"/>
      <p:bldP spid="66" grpId="0" animBg="1"/>
      <p:bldP spid="68" grpId="0" animBg="1"/>
      <p:bldP spid="92" grpId="0"/>
      <p:bldP spid="94" grpId="0"/>
      <p:bldP spid="50" grpId="0" animBg="1"/>
      <p:bldP spid="50" grpId="1" animBg="1"/>
      <p:bldP spid="51" grpId="0" animBg="1"/>
      <p:bldP spid="51" grpId="1" animBg="1"/>
      <p:bldP spid="52" grpId="0" animBg="1"/>
      <p:bldP spid="53" grpId="0" animBg="1"/>
      <p:bldP spid="54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push_after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LIST**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x)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LIST* temp = new LIST;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temp-&gt;data = x;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temp-&gt;next = (*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)-&gt;next;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temp-&gt;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LIST*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next_ptr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)-&gt;next;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)-&gt;next = temp;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next_ptr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next_ptr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ru-RU" sz="4000" dirty="0" smtClean="0">
                <a:solidFill>
                  <a:schemeClr val="tx1"/>
                </a:solidFill>
              </a:rPr>
              <a:t>после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Найти указатель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которого будем добавлять 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p)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 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Выделить место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Записать данные в информационное поле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на следующий 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Указатель на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предыдущий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предыдущий от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р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Создаем указатель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p_prev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на предыдущий от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Адресное поле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 -&gt;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prev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временный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p_prev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 адресное поле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p_next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-&gt; next = temp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 в любое место </a:t>
            </a:r>
            <a:r>
              <a:rPr lang="ru-RU" sz="4000" dirty="0" smtClean="0">
                <a:solidFill>
                  <a:schemeClr val="tx1"/>
                </a:solidFill>
              </a:rPr>
              <a:t>списка (до)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push_before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LIST**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x)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LIST* temp = new LIST;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temp-&gt;data = x;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temp-&gt;next = (*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temp-&gt;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LIST*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prev_ptr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(*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)-&gt;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temp;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prev_ptr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prev_ptr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&gt;next = temp;</a:t>
            </a:r>
          </a:p>
          <a:p>
            <a:pPr>
              <a:buNone/>
            </a:pP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Добавление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Найти указатель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которого будем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удалять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  <a:defRPr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временный указатель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temp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temp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NULL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создать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next_ptr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следующий после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temp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следующий после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ptr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next_ptr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dirty="0" smtClean="0"/>
              <a:t>	предыдущий от </a:t>
            </a:r>
            <a:r>
              <a:rPr lang="en-US" sz="2000" dirty="0" err="1" smtClean="0"/>
              <a:t>next_ptr</a:t>
            </a:r>
            <a:r>
              <a:rPr lang="en-US" sz="2000" dirty="0" smtClean="0"/>
              <a:t> = </a:t>
            </a:r>
            <a:r>
              <a:rPr lang="en-US" sz="2000" dirty="0" err="1" smtClean="0"/>
              <a:t>ptr</a:t>
            </a:r>
            <a:endParaRPr lang="en-US" sz="2000" dirty="0" smtClean="0"/>
          </a:p>
          <a:p>
            <a:pPr>
              <a:buNone/>
            </a:pPr>
            <a:r>
              <a:rPr lang="ru-RU" sz="2000" dirty="0" smtClean="0"/>
              <a:t>Иначе </a:t>
            </a:r>
            <a:r>
              <a:rPr lang="en-US" sz="2000" dirty="0" err="1" smtClean="0"/>
              <a:t>ptr</a:t>
            </a:r>
            <a:r>
              <a:rPr lang="en-US" sz="2000" dirty="0" smtClean="0"/>
              <a:t>-&gt;next =NULL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}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Удаление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ru-RU" sz="4000" dirty="0" smtClean="0">
                <a:solidFill>
                  <a:schemeClr val="tx1"/>
                </a:solidFill>
              </a:rPr>
              <a:t>из любого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Тема1" id="{D9924198-7531-463B-9B49-3909A86F00C9}" vid="{0F78871F-1C10-436B-A8F8-684D318A8F8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2939</TotalTime>
  <Words>436</Words>
  <Application>Microsoft Office PowerPoint</Application>
  <PresentationFormat>Экран (4:3)</PresentationFormat>
  <Paragraphs>138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Тема1</vt:lpstr>
      <vt:lpstr>Добавление/ удаление (любое)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Company>SanBuild &amp; 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DP</dc:creator>
  <cp:lastModifiedBy>Alya</cp:lastModifiedBy>
  <cp:revision>177</cp:revision>
  <dcterms:created xsi:type="dcterms:W3CDTF">2016-03-13T14:44:57Z</dcterms:created>
  <dcterms:modified xsi:type="dcterms:W3CDTF">2020-06-05T04:53:28Z</dcterms:modified>
</cp:coreProperties>
</file>