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89" r:id="rId3"/>
    <p:sldId id="330" r:id="rId4"/>
    <p:sldId id="332" r:id="rId5"/>
    <p:sldId id="331" r:id="rId6"/>
    <p:sldId id="334" r:id="rId7"/>
    <p:sldId id="333" r:id="rId8"/>
    <p:sldId id="335" r:id="rId9"/>
    <p:sldId id="338" r:id="rId10"/>
    <p:sldId id="339" r:id="rId11"/>
    <p:sldId id="336" r:id="rId12"/>
    <p:sldId id="337" r:id="rId13"/>
    <p:sldId id="271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Raleway" pitchFamily="2" charset="-52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00" autoAdjust="0"/>
  </p:normalViewPr>
  <p:slideViewPr>
    <p:cSldViewPr snapToGrid="0">
      <p:cViewPr varScale="1">
        <p:scale>
          <a:sx n="145" d="100"/>
          <a:sy n="145" d="100"/>
        </p:scale>
        <p:origin x="6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773438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7941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577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7722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2477724" y="415650"/>
            <a:ext cx="6244199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Shape 11"/>
          <p:cNvCxnSpPr/>
          <p:nvPr/>
        </p:nvCxnSpPr>
        <p:spPr>
          <a:xfrm>
            <a:off x="2477724" y="4740000"/>
            <a:ext cx="62441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1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8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599" cy="639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hape 40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9500" y="1846803"/>
            <a:ext cx="2807999" cy="2806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hape 45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283103" y="712140"/>
            <a:ext cx="6244199" cy="38354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/>
        </p:nvSpPr>
        <p:spPr>
          <a:xfrm>
            <a:off x="4572000" y="125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50" name="Shape 5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199" cy="1318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265500" y="2735370"/>
            <a:ext cx="4045199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hape 56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7" name="Shape 57"/>
          <p:cNvCxnSpPr/>
          <p:nvPr/>
        </p:nvCxnSpPr>
        <p:spPr>
          <a:xfrm>
            <a:off x="425198" y="415650"/>
            <a:ext cx="1832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hape 61"/>
          <p:cNvCxnSpPr/>
          <p:nvPr/>
        </p:nvCxnSpPr>
        <p:spPr>
          <a:xfrm>
            <a:off x="425200" y="4740000"/>
            <a:ext cx="8296799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Shape 62"/>
          <p:cNvCxnSpPr/>
          <p:nvPr/>
        </p:nvCxnSpPr>
        <p:spPr>
          <a:xfrm>
            <a:off x="425200" y="415650"/>
            <a:ext cx="8296799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853950" y="1304850"/>
            <a:ext cx="7436099" cy="1538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Font typeface="Lato"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099" cy="1071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599" cy="635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2410112" y="1595775"/>
            <a:ext cx="6321599" cy="300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ctrTitle"/>
          </p:nvPr>
        </p:nvSpPr>
        <p:spPr>
          <a:xfrm>
            <a:off x="1952850" y="1655125"/>
            <a:ext cx="6331500" cy="15419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Software Development on Java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subTitle" idx="1"/>
          </p:nvPr>
        </p:nvSpPr>
        <p:spPr>
          <a:xfrm>
            <a:off x="2390266" y="3238450"/>
            <a:ext cx="6331500" cy="12416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Dzmitry </a:t>
            </a:r>
            <a:r>
              <a:rPr lang="en"/>
              <a:t>Marchankau 2023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09D7-8030-4741-BC34-61D2C119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>
                <a:schemeClr val="dk1"/>
              </a:buClr>
            </a:pPr>
            <a:r>
              <a:rPr lang="en-US" sz="3600" dirty="0">
                <a:solidFill>
                  <a:schemeClr val="dk1"/>
                </a:solidFill>
              </a:rPr>
              <a:t>Ionic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03D43A-AF88-447B-99A3-1B791C1D2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9941"/>
            <a:ext cx="9144000" cy="324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78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09D7-8030-4741-BC34-61D2C119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>
                <a:schemeClr val="dk1"/>
              </a:buClr>
            </a:pPr>
            <a:r>
              <a:rPr lang="en-US" sz="3600" dirty="0">
                <a:solidFill>
                  <a:schemeClr val="dk1"/>
                </a:solidFill>
              </a:rPr>
              <a:t>Mobile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AFBF0B-50D6-438B-A8FF-B15ECA9AF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358"/>
            <a:ext cx="9144000" cy="47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15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09D7-8030-4741-BC34-61D2C119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>
                <a:schemeClr val="dk1"/>
              </a:buClr>
            </a:pPr>
            <a:r>
              <a:rPr lang="en-US" sz="3600" dirty="0">
                <a:solidFill>
                  <a:schemeClr val="dk1"/>
                </a:solidFill>
              </a:rPr>
              <a:t>Mobile development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1DA2AF-C4B2-43ED-92EA-9C365C5B3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021"/>
            <a:ext cx="9144000" cy="476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50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799" cy="15419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Questions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199" cy="1318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dirty="0"/>
              <a:t>Multi platform programming</a:t>
            </a:r>
            <a:endParaRPr lang="en" sz="1100" b="0" dirty="0">
              <a:solidFill>
                <a:schemeClr val="dk2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body" idx="2"/>
          </p:nvPr>
        </p:nvSpPr>
        <p:spPr>
          <a:xfrm>
            <a:off x="4802400" y="457500"/>
            <a:ext cx="3837000" cy="4110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Platforms in modern world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400" b="1" dirty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Responsive web design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400" b="1" dirty="0"/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Mobile app multi-platform development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 b="1" dirty="0"/>
            </a:br>
            <a:br>
              <a:rPr lang="en" sz="1500" dirty="0"/>
            </a:br>
            <a:endParaRPr lang="en" sz="1400" b="1" dirty="0"/>
          </a:p>
        </p:txBody>
      </p:sp>
    </p:spTree>
    <p:extLst>
      <p:ext uri="{BB962C8B-B14F-4D97-AF65-F5344CB8AC3E}">
        <p14:creationId xmlns:p14="http://schemas.microsoft.com/office/powerpoint/2010/main" val="46876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09D7-8030-4741-BC34-61D2C119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>
                <a:schemeClr val="dk1"/>
              </a:buClr>
            </a:pPr>
            <a:r>
              <a:rPr lang="en-US" sz="3600" dirty="0">
                <a:solidFill>
                  <a:schemeClr val="dk1"/>
                </a:solidFill>
              </a:rPr>
              <a:t>Mobile platforms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969093-C786-4331-95BA-529DC8928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849" y="1688150"/>
            <a:ext cx="66675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3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09D7-8030-4741-BC34-61D2C119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>
                <a:schemeClr val="dk1"/>
              </a:buClr>
            </a:pPr>
            <a:r>
              <a:rPr lang="en-US" sz="3600" dirty="0">
                <a:solidFill>
                  <a:schemeClr val="dk1"/>
                </a:solidFill>
              </a:rPr>
              <a:t>Mobile platforms development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050F42-A582-4067-BFF7-B9B759EF2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099" y="1340556"/>
            <a:ext cx="57150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3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09D7-8030-4741-BC34-61D2C119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>
                <a:schemeClr val="dk1"/>
              </a:buClr>
            </a:pPr>
            <a:r>
              <a:rPr lang="en-US" sz="3600" dirty="0">
                <a:solidFill>
                  <a:schemeClr val="dk1"/>
                </a:solidFill>
              </a:rPr>
              <a:t>Responsive web design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155F75-C476-4DAA-AA39-B224D5196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01" y="1263890"/>
            <a:ext cx="9144000" cy="372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4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09D7-8030-4741-BC34-61D2C119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>
                <a:schemeClr val="dk1"/>
              </a:buClr>
            </a:pPr>
            <a:r>
              <a:rPr lang="en-US" sz="3600" dirty="0">
                <a:solidFill>
                  <a:schemeClr val="dk1"/>
                </a:solidFill>
              </a:rPr>
              <a:t>Mobile development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1E1893-8005-4A0E-B43C-82C01D459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858" y="1051175"/>
            <a:ext cx="6530284" cy="408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8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09D7-8030-4741-BC34-61D2C119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>
                <a:schemeClr val="dk1"/>
              </a:buClr>
            </a:pPr>
            <a:r>
              <a:rPr lang="en-US" sz="3600" dirty="0">
                <a:solidFill>
                  <a:schemeClr val="dk1"/>
                </a:solidFill>
              </a:rPr>
              <a:t>Mobile development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33D3F0-F59A-4E04-8309-6E3D89C18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656"/>
            <a:ext cx="9144000" cy="481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3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09D7-8030-4741-BC34-61D2C119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>
                <a:schemeClr val="dk1"/>
              </a:buClr>
            </a:pPr>
            <a:r>
              <a:rPr lang="en-US" sz="3600" dirty="0">
                <a:solidFill>
                  <a:schemeClr val="dk1"/>
                </a:solidFill>
              </a:rPr>
              <a:t>Mobile development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44521F-0C81-4937-9236-D21296C84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83"/>
            <a:ext cx="9144000" cy="478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91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609D7-8030-4741-BC34-61D2C119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buClr>
                <a:schemeClr val="dk1"/>
              </a:buClr>
            </a:pPr>
            <a:r>
              <a:rPr lang="en-US" sz="3600" dirty="0">
                <a:solidFill>
                  <a:schemeClr val="dk1"/>
                </a:solidFill>
              </a:rPr>
              <a:t>Flutter vs React Native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12ED324-EE46-400D-A456-001554DF0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46318"/>
            <a:ext cx="73152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7985"/>
      </p:ext>
    </p:extLst>
  </p:cSld>
  <p:clrMapOvr>
    <a:masterClrMapping/>
  </p:clrMapOvr>
</p:sld>
</file>

<file path=ppt/theme/theme1.xml><?xml version="1.0" encoding="utf-8"?>
<a:theme xmlns:a="http://schemas.openxmlformats.org/drawingml/2006/main" name="swiss-2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36491</TotalTime>
  <Words>49</Words>
  <Application>Microsoft Office PowerPoint</Application>
  <PresentationFormat>On-screen Show (16:9)</PresentationFormat>
  <Paragraphs>20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Lato</vt:lpstr>
      <vt:lpstr>Arial</vt:lpstr>
      <vt:lpstr>Raleway</vt:lpstr>
      <vt:lpstr>Calibri</vt:lpstr>
      <vt:lpstr>swiss-2</vt:lpstr>
      <vt:lpstr>Software Development on Java</vt:lpstr>
      <vt:lpstr>Multi platform programming</vt:lpstr>
      <vt:lpstr>Mobile platforms</vt:lpstr>
      <vt:lpstr>Mobile platforms development</vt:lpstr>
      <vt:lpstr>Responsive web design</vt:lpstr>
      <vt:lpstr>Mobile development</vt:lpstr>
      <vt:lpstr>Mobile development</vt:lpstr>
      <vt:lpstr>Mobile development</vt:lpstr>
      <vt:lpstr>Flutter vs React Native</vt:lpstr>
      <vt:lpstr>Ionic overview</vt:lpstr>
      <vt:lpstr>Mobile development</vt:lpstr>
      <vt:lpstr>Mobile development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Carcode Overview</dc:title>
  <dc:creator>Dzmitry Marchankau</dc:creator>
  <cp:lastModifiedBy>Dzmitry Marchankau</cp:lastModifiedBy>
  <cp:revision>112</cp:revision>
  <dcterms:modified xsi:type="dcterms:W3CDTF">2023-05-19T09:24:50Z</dcterms:modified>
</cp:coreProperties>
</file>