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66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7853B-D7BB-5F5C-AD5F-3C8E89BB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59EB6-E058-16D4-1580-41247C039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EAB04-40C4-1E93-99FC-493142DF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0577-3425-E7DF-5F2C-F7D5D4EE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5FB63-3C62-B09E-B150-58822E24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B88FF-F10E-6FBC-082D-F5B66FB0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B5509-E513-7158-7A29-DA19A2757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12EFA-2A97-7A50-F156-E27A0C60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EFD38-315B-EE80-F564-4BD5FA7F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9DC8A-ADED-CEB2-B335-5216C947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07321-44C6-6639-0724-98B2DB739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F5B17-5B5A-2752-F28A-B29D26A43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EFCAF-0887-BBD9-4651-DDE848CE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29751-DD34-6AC1-485E-EF490D38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CF9F3-FB31-5752-10D2-4604B95F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1C335-4057-1C93-EDC1-777D2130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4631F-D643-3932-04E2-8612783B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160A5-17A1-D2D0-5A16-A25313A4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997B-C4A6-4199-22C4-D1DC6DA2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419F8-28EF-6323-CDD0-DB07FEAB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1B331-4790-98E6-8569-E52666BD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CEC58-FA4D-C9AA-625B-0EE010CD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6CA7E-58C3-5598-F8A8-742539FB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87B0C-EBBE-1BEE-BC79-3231D55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884C1-7DE2-E6CB-92EF-C7B3A02E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4853-F3B0-F5AA-6FEC-58A4A179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709D-292E-1699-6717-35C7DBDB2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D3D0D4-8058-ACA2-FF33-8568F01CE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0B7EF-296D-C1A5-A982-6ABB90A8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A4CC4-07A1-CDF9-8DC8-F22AF798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9BAD1-3047-54C0-9847-C42C1A04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1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0D8F6-3083-4F39-0A7D-4811A019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E3E50-509C-404C-B8A4-C8BA0F70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34239-E823-51CE-0E5E-CCB60FCB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2EEFCF-EDBD-13B2-E188-A26D85EE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7D36B5-2242-8C2B-0DB4-398539CB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8AFB34-147C-BB2A-F898-FED55A1D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9AF3D-D741-720B-A6F5-D249BD20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F8A8B-6064-C7F5-E08A-C532E10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572FA-E919-E2AB-46B2-93D5CA5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640A60-202C-030A-CC48-0B5CDB21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52AD7B-55D8-805E-510F-7E17EE0E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545025-90BE-F21E-EFE8-4ACDCF82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2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198521-079D-E38B-D725-825C9170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7B8F71-9BAE-F8A8-10C8-1C33E382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29A94-2DD2-1B0E-D7EE-11A20096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3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C202A-6A10-5210-3B3B-CB736251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8A18C-F01B-0093-202A-52F6E7CE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9D813-2C2D-22B1-CB68-B4B73983D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BEFBF-2D79-CA0B-10C3-36246739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FFD45-2DEF-B109-2D4C-DCAF705F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124B8-AD3A-18A6-043B-68D48DD0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7F50C-5778-E3CA-3F94-CE0486EB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39E33-0065-F11B-B929-5C2EE8AAA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71401-D8B2-52E2-4AA8-72CF45259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A049A-F52C-2F34-F4E0-C4EBC209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2F104-307F-502B-C73F-B0096887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24240-7BCA-CF2C-3720-47E8EB80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99E5A7-5E77-3766-5C7E-F390E3B2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A1A4F-C50F-7EEB-08F5-F535B2A3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C3189-9D81-E9F3-C9D3-549167A3F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280E-C1E6-4BC1-A69E-341084FC0CA1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0E93-CD08-DC27-5686-4303339A1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8FC0A-C77C-63A3-584A-3C9A786CB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65DA-08BB-4A8D-8F4C-0E9BDDCDD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918B1-E64D-555A-572B-F6DAFD90E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F14E7-01C1-697C-E132-39CA40AF3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최남열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24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732CC-DF78-A458-7CDD-BAB033AC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회원가입</a:t>
            </a:r>
            <a:endParaRPr lang="ko-KR" altLang="en-US" sz="16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0144FF-1AA3-BE4F-1F44-8AD110AE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50" y="1279028"/>
            <a:ext cx="6860689" cy="5359489"/>
          </a:xfrm>
        </p:spPr>
      </p:pic>
    </p:spTree>
    <p:extLst>
      <p:ext uri="{BB962C8B-B14F-4D97-AF65-F5344CB8AC3E}">
        <p14:creationId xmlns:p14="http://schemas.microsoft.com/office/powerpoint/2010/main" val="31526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5BF46-5F2A-446E-4ED5-49368599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마이페이지 </a:t>
            </a:r>
            <a:r>
              <a:rPr lang="en-US" altLang="ko-KR" sz="3200" dirty="0"/>
              <a:t>– </a:t>
            </a:r>
            <a:r>
              <a:rPr lang="ko-KR" altLang="en-US" sz="3200" dirty="0"/>
              <a:t>주문내역</a:t>
            </a:r>
            <a:br>
              <a:rPr lang="en-US" altLang="ko-KR" sz="3200" dirty="0"/>
            </a:br>
            <a:r>
              <a:rPr lang="en-US" altLang="ko-KR" sz="1600" dirty="0"/>
              <a:t>&gt;</a:t>
            </a:r>
            <a:r>
              <a:rPr lang="ko-KR" altLang="en-US" sz="1600" dirty="0"/>
              <a:t>리뷰 작성 가능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41F6CA5-9722-5A7A-1A62-B08EF9302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053" y="1477281"/>
            <a:ext cx="6616723" cy="5058415"/>
          </a:xfrm>
        </p:spPr>
      </p:pic>
    </p:spTree>
    <p:extLst>
      <p:ext uri="{BB962C8B-B14F-4D97-AF65-F5344CB8AC3E}">
        <p14:creationId xmlns:p14="http://schemas.microsoft.com/office/powerpoint/2010/main" val="29626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B865-9351-EEDD-8B19-842A5707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- </a:t>
            </a:r>
            <a:r>
              <a:rPr lang="ko-KR" altLang="en-US" dirty="0"/>
              <a:t>회원정보수정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C7589EE-8E32-71F8-FC0F-7080A9A7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427" y="1253331"/>
            <a:ext cx="6860583" cy="5321640"/>
          </a:xfrm>
        </p:spPr>
      </p:pic>
    </p:spTree>
    <p:extLst>
      <p:ext uri="{BB962C8B-B14F-4D97-AF65-F5344CB8AC3E}">
        <p14:creationId xmlns:p14="http://schemas.microsoft.com/office/powerpoint/2010/main" val="39910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41DA-CB62-B8A4-6C60-341AECDD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마이페이지 </a:t>
            </a:r>
            <a:r>
              <a:rPr lang="en-US" altLang="ko-KR" sz="3200" dirty="0"/>
              <a:t>- </a:t>
            </a:r>
            <a:r>
              <a:rPr lang="ko-KR" altLang="en-US" sz="3200" dirty="0"/>
              <a:t>리뷰관리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CA7D4B3-C847-A250-29FC-164D6EAAC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296918"/>
            <a:ext cx="8534399" cy="5186474"/>
          </a:xfrm>
        </p:spPr>
      </p:pic>
    </p:spTree>
    <p:extLst>
      <p:ext uri="{BB962C8B-B14F-4D97-AF65-F5344CB8AC3E}">
        <p14:creationId xmlns:p14="http://schemas.microsoft.com/office/powerpoint/2010/main" val="336184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DC6D-13C6-0BA6-473E-D5346C0F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장바구니</a:t>
            </a:r>
            <a:endParaRPr lang="ko-KR" altLang="en-US" sz="1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606B69-C954-9E9C-6B8F-A7641CCAA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904" y="1253331"/>
            <a:ext cx="9202950" cy="5077800"/>
          </a:xfrm>
        </p:spPr>
      </p:pic>
    </p:spTree>
    <p:extLst>
      <p:ext uri="{BB962C8B-B14F-4D97-AF65-F5344CB8AC3E}">
        <p14:creationId xmlns:p14="http://schemas.microsoft.com/office/powerpoint/2010/main" val="40779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4E04-D20F-9524-85DC-591097B7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결제화면 </a:t>
            </a:r>
            <a:r>
              <a:rPr lang="en-US" altLang="ko-KR" sz="3200" dirty="0"/>
              <a:t>- </a:t>
            </a:r>
            <a:r>
              <a:rPr lang="ko-KR" altLang="en-US" sz="3200" dirty="0"/>
              <a:t>배달</a:t>
            </a:r>
            <a:endParaRPr lang="ko-KR" altLang="en-US" sz="16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053788E-6C23-E80E-114E-518D64AAC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895" y="1253330"/>
            <a:ext cx="6507767" cy="5469001"/>
          </a:xfrm>
        </p:spPr>
      </p:pic>
    </p:spTree>
    <p:extLst>
      <p:ext uri="{BB962C8B-B14F-4D97-AF65-F5344CB8AC3E}">
        <p14:creationId xmlns:p14="http://schemas.microsoft.com/office/powerpoint/2010/main" val="4708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0B65-F6DB-FB0E-C4CB-39146E9E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결제화면 </a:t>
            </a:r>
            <a:r>
              <a:rPr lang="en-US" altLang="ko-KR" sz="3200" dirty="0"/>
              <a:t>- </a:t>
            </a:r>
            <a:r>
              <a:rPr lang="ko-KR" altLang="en-US" sz="3200" dirty="0"/>
              <a:t>픽업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B840D67-B3F9-86AE-C1BE-83A081CF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027" y="1189900"/>
            <a:ext cx="7496572" cy="5393780"/>
          </a:xfrm>
        </p:spPr>
      </p:pic>
    </p:spTree>
    <p:extLst>
      <p:ext uri="{BB962C8B-B14F-4D97-AF65-F5344CB8AC3E}">
        <p14:creationId xmlns:p14="http://schemas.microsoft.com/office/powerpoint/2010/main" val="216526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FBF8D-150B-7720-B2F9-4FCD1CF8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리뷰작성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68BEFD0-D117-7356-C4D3-7A77214CB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719" y="1566296"/>
            <a:ext cx="6515887" cy="4660749"/>
          </a:xfrm>
        </p:spPr>
      </p:pic>
    </p:spTree>
    <p:extLst>
      <p:ext uri="{BB962C8B-B14F-4D97-AF65-F5344CB8AC3E}">
        <p14:creationId xmlns:p14="http://schemas.microsoft.com/office/powerpoint/2010/main" val="143488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구현 화면</vt:lpstr>
      <vt:lpstr>회원가입</vt:lpstr>
      <vt:lpstr>마이페이지 – 주문내역 &gt;리뷰 작성 가능</vt:lpstr>
      <vt:lpstr>마이페이지 - 회원정보수정</vt:lpstr>
      <vt:lpstr>마이페이지 - 리뷰관리</vt:lpstr>
      <vt:lpstr>장바구니</vt:lpstr>
      <vt:lpstr>결제화면 - 배달</vt:lpstr>
      <vt:lpstr>결제화면 - 픽업</vt:lpstr>
      <vt:lpstr>리뷰작성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남열</dc:creator>
  <cp:lastModifiedBy>최 남열</cp:lastModifiedBy>
  <cp:revision>6</cp:revision>
  <dcterms:created xsi:type="dcterms:W3CDTF">2023-08-17T11:19:38Z</dcterms:created>
  <dcterms:modified xsi:type="dcterms:W3CDTF">2023-08-24T06:37:07Z</dcterms:modified>
</cp:coreProperties>
</file>