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2" r:id="rId3"/>
    <p:sldId id="258" r:id="rId4"/>
    <p:sldId id="273" r:id="rId5"/>
    <p:sldId id="274" r:id="rId6"/>
    <p:sldId id="275" r:id="rId7"/>
    <p:sldId id="259" r:id="rId8"/>
    <p:sldId id="260" r:id="rId9"/>
    <p:sldId id="262" r:id="rId10"/>
    <p:sldId id="261" r:id="rId11"/>
    <p:sldId id="264" r:id="rId12"/>
    <p:sldId id="276" r:id="rId13"/>
    <p:sldId id="263"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2"/>
    <p:restoredTop sz="94663"/>
  </p:normalViewPr>
  <p:slideViewPr>
    <p:cSldViewPr snapToGrid="0">
      <p:cViewPr varScale="1">
        <p:scale>
          <a:sx n="117" d="100"/>
          <a:sy n="117" d="100"/>
        </p:scale>
        <p:origin x="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2457B-E4B2-A141-A5CD-E508E1351C9C}" type="datetimeFigureOut">
              <a:rPr kumimoji="1" lang="zh-TW" altLang="en-US" smtClean="0"/>
              <a:t>2024/10/23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2B0B4-9E83-2E4B-B960-F734411B2582}" type="slidenum">
              <a:rPr kumimoji="1" lang="zh-TW" altLang="en-US" smtClean="0"/>
              <a:t>‹#›</a:t>
            </a:fld>
            <a:endParaRPr kumimoji="1" lang="zh-TW" altLang="en-US"/>
          </a:p>
        </p:txBody>
      </p:sp>
    </p:spTree>
    <p:extLst>
      <p:ext uri="{BB962C8B-B14F-4D97-AF65-F5344CB8AC3E}">
        <p14:creationId xmlns:p14="http://schemas.microsoft.com/office/powerpoint/2010/main" val="45617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太浩湖滑雪場的場景以滑雪道的表現為主旁邊有山林有松樹用日本動畫動漫風來表現</a:t>
            </a: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2</a:t>
            </a:fld>
            <a:endParaRPr kumimoji="1" lang="zh-TW" altLang="en-US"/>
          </a:p>
        </p:txBody>
      </p:sp>
    </p:spTree>
    <p:extLst>
      <p:ext uri="{BB962C8B-B14F-4D97-AF65-F5344CB8AC3E}">
        <p14:creationId xmlns:p14="http://schemas.microsoft.com/office/powerpoint/2010/main" val="306644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幫我根據這個段落生成可以代表內容的圖片（日本動漫風格），讓我可以用看圖說故事的方式講出這個故事。其中小魚兒是黑色短髮，平瀏海，穿著黃色冬季滑雪大衣，戴紅色毛線帽子、太陽眼鏡。</a:t>
            </a:r>
            <a:r>
              <a:rPr lang="zh-TW" altLang="zh-TW" sz="1800" dirty="0">
                <a:effectLst/>
                <a:ea typeface="Calibri" panose="020F0502020204030204" pitchFamily="34" charset="0"/>
                <a:cs typeface="Times New Roman" panose="02020603050405020304" pitchFamily="18" charset="0"/>
              </a:rPr>
              <a:t> </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她練習往山</a:t>
            </a:r>
            <a:r>
              <a:rPr lang="zh-TW" altLang="zh-TW" dirty="0">
                <a:effectLst/>
              </a:rPr>
              <a:t> </a:t>
            </a:r>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11</a:t>
            </a:fld>
            <a:endParaRPr kumimoji="1" lang="zh-TW" altLang="en-US"/>
          </a:p>
        </p:txBody>
      </p:sp>
    </p:spTree>
    <p:extLst>
      <p:ext uri="{BB962C8B-B14F-4D97-AF65-F5344CB8AC3E}">
        <p14:creationId xmlns:p14="http://schemas.microsoft.com/office/powerpoint/2010/main" val="32611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幫我根據這個段落生成可以代表內容的圖片（日本動漫風格），讓我可以用看圖說故事的方式講出這個故事。其中小魚兒是黑色短髮，平瀏海，穿著黃色冬季滑雪大衣，戴紅色毛線帽子、太陽眼鏡。</a:t>
            </a:r>
            <a:r>
              <a:rPr lang="zh-TW" altLang="zh-TW" sz="1800" dirty="0">
                <a:effectLst/>
                <a:ea typeface="Calibri" panose="020F0502020204030204" pitchFamily="34" charset="0"/>
                <a:cs typeface="Times New Roman" panose="02020603050405020304" pitchFamily="18" charset="0"/>
              </a:rPr>
              <a:t> </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她練習往山</a:t>
            </a:r>
            <a:r>
              <a:rPr lang="zh-TW" altLang="zh-TW" dirty="0">
                <a:effectLst/>
              </a:rPr>
              <a:t> </a:t>
            </a:r>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12</a:t>
            </a:fld>
            <a:endParaRPr kumimoji="1" lang="zh-TW" altLang="en-US"/>
          </a:p>
        </p:txBody>
      </p:sp>
    </p:spTree>
    <p:extLst>
      <p:ext uri="{BB962C8B-B14F-4D97-AF65-F5344CB8AC3E}">
        <p14:creationId xmlns:p14="http://schemas.microsoft.com/office/powerpoint/2010/main" val="134158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以驚險狀態成功在終點前煞車。後來想想餘悸猶存，這個活動雖然有腦震盪的風險，不過充滿挑戰與樂趣。幫我根據這個段落生成可以代表內容的圖片（日本動漫風格），讓我可以用看圖說故事的方式講出這個故事。其中小魚兒是黑色短髮，平瀏海，穿著黃色冬季滑雪大衣，戴紅色毛線帽子、太陽眼鏡。</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13</a:t>
            </a:fld>
            <a:endParaRPr kumimoji="1" lang="zh-TW" altLang="en-US"/>
          </a:p>
        </p:txBody>
      </p:sp>
    </p:spTree>
    <p:extLst>
      <p:ext uri="{BB962C8B-B14F-4D97-AF65-F5344CB8AC3E}">
        <p14:creationId xmlns:p14="http://schemas.microsoft.com/office/powerpoint/2010/main" val="2964308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大家好，我是小魚兒。我想跟大家談一談我在留學時到太浩湖的滑雪場滑雪的冒險故事。</a:t>
            </a:r>
          </a:p>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幫我根據這個段落生成可以代表內容的圖片（日本動漫風格），讓我可以用看圖說故事的方式講出這個故事。其中小魚兒是黑色短髮，平瀏海，穿著黃色冬季滑雪大衣，戴紅色毛線帽子、太陽眼鏡。</a:t>
            </a: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3</a:t>
            </a:fld>
            <a:endParaRPr kumimoji="1" lang="zh-TW" altLang="en-US"/>
          </a:p>
        </p:txBody>
      </p:sp>
    </p:spTree>
    <p:extLst>
      <p:ext uri="{BB962C8B-B14F-4D97-AF65-F5344CB8AC3E}">
        <p14:creationId xmlns:p14="http://schemas.microsoft.com/office/powerpoint/2010/main" val="336069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滑雪教練是一位白人男性</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40</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歲著滑雪衣帶滑雪眼鏡在太后湖的滑雪場上的圖片， 用日本動漫風來呈現</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4</a:t>
            </a:fld>
            <a:endParaRPr kumimoji="1" lang="zh-TW" altLang="en-US"/>
          </a:p>
        </p:txBody>
      </p:sp>
    </p:spTree>
    <p:extLst>
      <p:ext uri="{BB962C8B-B14F-4D97-AF65-F5344CB8AC3E}">
        <p14:creationId xmlns:p14="http://schemas.microsoft.com/office/powerpoint/2010/main" val="364819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40</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多歲白人滑雪教練男性伸著白色外套，頭戴太陽眼鏡在對一群女學生示範如何滑雪、在太號湖邊的滑雪場。請用日本動漫風來呈現。</a:t>
            </a: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5</a:t>
            </a:fld>
            <a:endParaRPr kumimoji="1" lang="zh-TW" altLang="en-US"/>
          </a:p>
        </p:txBody>
      </p:sp>
    </p:spTree>
    <p:extLst>
      <p:ext uri="{BB962C8B-B14F-4D97-AF65-F5344CB8AC3E}">
        <p14:creationId xmlns:p14="http://schemas.microsoft.com/office/powerpoint/2010/main" val="112770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帶隊的中心主任是滑雪高手，直接把所有的參與活動的學生帶到中級程度的滑雪場，也就是說我們跳過了基礎課程、直接到半山腰去滑雪。他簡單介紹滑雪原理之後就讓我們這一群不會滑雪的學生往下滑。</a:t>
            </a:r>
          </a:p>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幫我根據這個段落生成可以代表內容的圖片（日本動漫風格），讓我可以用看圖說故事的方式講出這個故事。其中小魚兒是黑色短髮，平瀏海，穿著黃色冬季滑雪大衣，戴紅色毛線帽子、太陽眼鏡。</a:t>
            </a: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6</a:t>
            </a:fld>
            <a:endParaRPr kumimoji="1" lang="zh-TW" altLang="en-US"/>
          </a:p>
        </p:txBody>
      </p:sp>
    </p:spTree>
    <p:extLst>
      <p:ext uri="{BB962C8B-B14F-4D97-AF65-F5344CB8AC3E}">
        <p14:creationId xmlns:p14="http://schemas.microsoft.com/office/powerpoint/2010/main" val="2172899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我因為沒滑過雪，試著按照指示去控制我的雙腳，希望能增加阻力不要直接衝下去撞到別人，但是我猶如坐在一台沒有煞車的車上快速的往山下移動。</a:t>
            </a:r>
          </a:p>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幫我根據這個段落生成可以代表內容的圖片（日本動漫風格），讓我可以用看圖說故事的方式講出這個故事。其中小魚兒是黑色短髮，平瀏海，穿著黃色冬季滑雪大衣，戴紅色毛線帽子、太陽眼鏡。</a:t>
            </a: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7</a:t>
            </a:fld>
            <a:endParaRPr kumimoji="1" lang="zh-TW" altLang="en-US"/>
          </a:p>
        </p:txBody>
      </p:sp>
    </p:spTree>
    <p:extLst>
      <p:ext uri="{BB962C8B-B14F-4D97-AF65-F5344CB8AC3E}">
        <p14:creationId xmlns:p14="http://schemas.microsoft.com/office/powerpoint/2010/main" val="33756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我因為沒滑過雪，試著按照指示去控制我的雙腳，希望能增加阻力不要直接衝下去撞到別人，但是我猶如坐在一台沒有煞車的車上快速的往山下移動。</a:t>
            </a:r>
          </a:p>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幫我根據這個段落生成可以代表內容的圖片（日本動漫風格），讓我可以用看圖說故事的方式講出這個故事。其中小魚兒是黑色短髮，平瀏海，穿著黃色冬季滑雪大衣，戴紅色毛線帽子、太陽眼鏡。</a:t>
            </a: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8</a:t>
            </a:fld>
            <a:endParaRPr kumimoji="1" lang="zh-TW" altLang="en-US"/>
          </a:p>
        </p:txBody>
      </p:sp>
    </p:spTree>
    <p:extLst>
      <p:ext uri="{BB962C8B-B14F-4D97-AF65-F5344CB8AC3E}">
        <p14:creationId xmlns:p14="http://schemas.microsoft.com/office/powerpoint/2010/main" val="283822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我在滑雪過程中跌倒</a:t>
            </a:r>
            <a:r>
              <a:rPr lang="zh-TW" altLang="zh-TW" dirty="0">
                <a:effectLst/>
              </a:rPr>
              <a:t> </a:t>
            </a:r>
            <a:r>
              <a:rPr lang="zh-TW" altLang="en-US" dirty="0">
                <a:effectLst/>
              </a:rPr>
              <a:t>。</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幫我根據這個段落生成可以代表內容的圖片（日本動漫風格），讓我可以用看圖說故事的方式講出這個故事。其中小魚兒是黑色短髮，平瀏海，穿著黃色冬季滑雪大衣，戴紅色毛線帽子、太陽眼鏡。</a:t>
            </a: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9</a:t>
            </a:fld>
            <a:endParaRPr kumimoji="1" lang="zh-TW" altLang="en-US"/>
          </a:p>
        </p:txBody>
      </p:sp>
    </p:spTree>
    <p:extLst>
      <p:ext uri="{BB962C8B-B14F-4D97-AF65-F5344CB8AC3E}">
        <p14:creationId xmlns:p14="http://schemas.microsoft.com/office/powerpoint/2010/main" val="233976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effectLst/>
                <a:latin typeface="Calibri" panose="020F0502020204030204" pitchFamily="34" charset="0"/>
                <a:ea typeface="新細明體" panose="02020500000000000000" pitchFamily="18" charset="-120"/>
                <a:cs typeface="Times New Roman" panose="02020603050405020304" pitchFamily="18" charset="0"/>
              </a:rPr>
              <a:t>我在滑雪過程中</a:t>
            </a:r>
            <a:r>
              <a:rPr lang="zh-TW" altLang="en-US" sz="1200" dirty="0">
                <a:effectLst/>
                <a:latin typeface="Calibri" panose="020F0502020204030204" pitchFamily="34" charset="0"/>
                <a:ea typeface="新細明體" panose="02020500000000000000" pitchFamily="18" charset="-120"/>
                <a:cs typeface="Times New Roman" panose="02020603050405020304" pitchFamily="18" charset="0"/>
              </a:rPr>
              <a:t>撞倒一棵松樹</a:t>
            </a:r>
            <a:r>
              <a:rPr lang="zh-TW" altLang="zh-TW" sz="1200" dirty="0">
                <a:effectLst/>
                <a:latin typeface="Calibri" panose="020F0502020204030204" pitchFamily="34" charset="0"/>
                <a:ea typeface="新細明體" panose="02020500000000000000" pitchFamily="18" charset="-120"/>
                <a:cs typeface="Times New Roman" panose="02020603050405020304" pitchFamily="18" charset="0"/>
              </a:rPr>
              <a:t>跌倒</a:t>
            </a:r>
            <a:r>
              <a:rPr lang="zh-TW" altLang="zh-TW" dirty="0">
                <a:effectLst/>
              </a:rPr>
              <a:t> </a:t>
            </a:r>
            <a:r>
              <a:rPr lang="zh-TW" altLang="en-US" dirty="0">
                <a:effectLst/>
              </a:rPr>
              <a:t>。</a:t>
            </a:r>
            <a:r>
              <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幫我根據這個段落生成可以代表內容的圖片（日本動漫風格），讓我可以用看圖說故事的方式講出這個故事。其中小魚兒是黑色短髮，平瀏海，穿著黃色冬季滑雪大衣，戴紅色毛線帽子、太陽眼鏡。</a:t>
            </a:r>
          </a:p>
          <a:p>
            <a:endParaRPr kumimoji="1" lang="zh-TW" altLang="en-US" dirty="0"/>
          </a:p>
        </p:txBody>
      </p:sp>
      <p:sp>
        <p:nvSpPr>
          <p:cNvPr id="4" name="投影片編號版面配置區 3"/>
          <p:cNvSpPr>
            <a:spLocks noGrp="1"/>
          </p:cNvSpPr>
          <p:nvPr>
            <p:ph type="sldNum" sz="quarter" idx="5"/>
          </p:nvPr>
        </p:nvSpPr>
        <p:spPr/>
        <p:txBody>
          <a:bodyPr/>
          <a:lstStyle/>
          <a:p>
            <a:fld id="{9092B0B4-9E83-2E4B-B960-F734411B2582}" type="slidenum">
              <a:rPr kumimoji="1" lang="zh-TW" altLang="en-US" smtClean="0"/>
              <a:t>10</a:t>
            </a:fld>
            <a:endParaRPr kumimoji="1" lang="zh-TW" altLang="en-US"/>
          </a:p>
        </p:txBody>
      </p:sp>
    </p:spTree>
    <p:extLst>
      <p:ext uri="{BB962C8B-B14F-4D97-AF65-F5344CB8AC3E}">
        <p14:creationId xmlns:p14="http://schemas.microsoft.com/office/powerpoint/2010/main" val="81261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64ECA2-B320-9543-D312-20A490A6BF50}"/>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130DE94-3F50-D0F1-BB7C-1A624D76D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B2E90B02-DCB6-C201-C302-A0FB8D938272}"/>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5" name="頁尾版面配置區 4">
            <a:extLst>
              <a:ext uri="{FF2B5EF4-FFF2-40B4-BE49-F238E27FC236}">
                <a16:creationId xmlns:a16="http://schemas.microsoft.com/office/drawing/2014/main" id="{31567CC5-5B73-BA27-C409-D300C091B88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9DD9380-E67E-0DC8-7ABB-D36A02629A83}"/>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424221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ECAE45-B5FA-BF7F-7150-475216B6082F}"/>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5F6F326-6627-AB0E-104A-6560353DCCA9}"/>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1B1B482-7194-3B9E-6D30-BE9DB665CCF6}"/>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5" name="頁尾版面配置區 4">
            <a:extLst>
              <a:ext uri="{FF2B5EF4-FFF2-40B4-BE49-F238E27FC236}">
                <a16:creationId xmlns:a16="http://schemas.microsoft.com/office/drawing/2014/main" id="{A18879DB-B5E7-735F-0FA7-3D8A1DE0B58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B1D6EA3-F28A-BBBD-E809-C36FF4E12A27}"/>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72166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4CB2A67-64D6-6619-0A26-02D370427983}"/>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3E9A8DF5-170D-A447-A474-94285FCFB0CB}"/>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AE8ADE5-9E29-C55D-C063-26FB94A9095B}"/>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5" name="頁尾版面配置區 4">
            <a:extLst>
              <a:ext uri="{FF2B5EF4-FFF2-40B4-BE49-F238E27FC236}">
                <a16:creationId xmlns:a16="http://schemas.microsoft.com/office/drawing/2014/main" id="{A2E310C1-CC16-DB5C-CDC2-739E23B3FE2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C91D18B-FD7C-7D9F-61B0-E89B832F9C1B}"/>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60714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2CBC80-2465-8CD7-55AD-0EEB85FD5BB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2353551-C4B4-D150-D2E5-1F575CAA747D}"/>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C1CA7A4-9C84-5C25-3657-3031A73E1F8B}"/>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5" name="頁尾版面配置區 4">
            <a:extLst>
              <a:ext uri="{FF2B5EF4-FFF2-40B4-BE49-F238E27FC236}">
                <a16:creationId xmlns:a16="http://schemas.microsoft.com/office/drawing/2014/main" id="{632B5BE6-6DA7-8F5B-A129-A15CD1684F3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FC0D41C-B551-62D0-F6FD-8AF6D8411B72}"/>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66372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F52017-5580-BFA3-8B44-2FCAA8DF1EE8}"/>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5423EBC-6D45-1BE8-7CDA-C600AD1E9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B2C2E99A-1204-A482-8A49-062BFA034091}"/>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5" name="頁尾版面配置區 4">
            <a:extLst>
              <a:ext uri="{FF2B5EF4-FFF2-40B4-BE49-F238E27FC236}">
                <a16:creationId xmlns:a16="http://schemas.microsoft.com/office/drawing/2014/main" id="{5D55ACBE-118A-BE73-FF31-B8682C887BA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BBCE440-5125-E0C7-FCD2-FF0F800758E4}"/>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350654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6AF44-CA57-898D-81EB-AA96A988BC1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86C32BA-BB38-9ECB-1B79-34C6C0E53AAC}"/>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9CDC7BE5-E5D0-BC51-55DD-9ACBA72D49E2}"/>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279D6BBD-DF9B-BFB6-E953-9A2082C91566}"/>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6" name="頁尾版面配置區 5">
            <a:extLst>
              <a:ext uri="{FF2B5EF4-FFF2-40B4-BE49-F238E27FC236}">
                <a16:creationId xmlns:a16="http://schemas.microsoft.com/office/drawing/2014/main" id="{5655AC81-EA05-9A04-DFEB-B2F14B457D1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0AD8059-7DC9-E43A-4B40-6AE7E85D3CEE}"/>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114140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4FB7A-5239-8885-3937-5C9575AD1668}"/>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EFDD3BE3-11CB-8353-3AA5-553F69EBD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5D7F8DE4-735F-1117-90D5-E1E5A0788672}"/>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7D2399C8-2E99-168C-02B1-8D7A40FD9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F5AC9E98-CE74-3874-94B5-9BF4A5C9B9BF}"/>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F4F5DD0-8986-9D05-DAF4-3B6CA52D25AF}"/>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8" name="頁尾版面配置區 7">
            <a:extLst>
              <a:ext uri="{FF2B5EF4-FFF2-40B4-BE49-F238E27FC236}">
                <a16:creationId xmlns:a16="http://schemas.microsoft.com/office/drawing/2014/main" id="{EFA06791-5FEC-8005-3C6E-D5FCE57A6FC3}"/>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3E63B279-75C1-CEB8-BD5F-9EE50F020543}"/>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255825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D22215-0401-01B3-5140-48BB72CE04A2}"/>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E01AD4CC-FD38-BA02-3F3A-918264D5122C}"/>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4" name="頁尾版面配置區 3">
            <a:extLst>
              <a:ext uri="{FF2B5EF4-FFF2-40B4-BE49-F238E27FC236}">
                <a16:creationId xmlns:a16="http://schemas.microsoft.com/office/drawing/2014/main" id="{DC2AFAF5-5117-0008-DCF3-D2A4DBF5089C}"/>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05B985E-37AB-31C9-325D-041B06611381}"/>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414920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1EA45EE-31BF-83D5-78C4-C1346CE39608}"/>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3" name="頁尾版面配置區 2">
            <a:extLst>
              <a:ext uri="{FF2B5EF4-FFF2-40B4-BE49-F238E27FC236}">
                <a16:creationId xmlns:a16="http://schemas.microsoft.com/office/drawing/2014/main" id="{B38D7D37-4018-ABA6-F3AF-87CE76682FA4}"/>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62E2FF06-E803-6F10-8127-D6A1CE87C053}"/>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354986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37E32B-931A-F7DE-C384-39EAB7328CA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AC18DB2-CAEE-1BBA-966A-90EFD94F9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31562183-C19C-E2B8-5D6E-E1F5545D3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6ABF3819-F96A-E76C-A705-5C7E056B5A99}"/>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6" name="頁尾版面配置區 5">
            <a:extLst>
              <a:ext uri="{FF2B5EF4-FFF2-40B4-BE49-F238E27FC236}">
                <a16:creationId xmlns:a16="http://schemas.microsoft.com/office/drawing/2014/main" id="{06B01B83-2EDC-0C05-79C9-9544A615AD4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9CB2347-C779-00B3-71C6-74D782F5AADF}"/>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250207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A2C45-A395-3A34-ADCE-44AF82A938F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77BBE3F-91C3-44C8-4238-55F12EC40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A4CDFF41-AFB9-F01A-49AA-45D391245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C65F4D9-E57E-C266-6177-652440C99650}"/>
              </a:ext>
            </a:extLst>
          </p:cNvPr>
          <p:cNvSpPr>
            <a:spLocks noGrp="1"/>
          </p:cNvSpPr>
          <p:nvPr>
            <p:ph type="dt" sz="half" idx="10"/>
          </p:nvPr>
        </p:nvSpPr>
        <p:spPr/>
        <p:txBody>
          <a:bodyPr/>
          <a:lstStyle/>
          <a:p>
            <a:fld id="{F014F6BB-CE5A-FE4A-B632-8883DF934E6D}" type="datetimeFigureOut">
              <a:rPr kumimoji="1" lang="zh-TW" altLang="en-US" smtClean="0"/>
              <a:t>2024/10/23</a:t>
            </a:fld>
            <a:endParaRPr kumimoji="1" lang="zh-TW" altLang="en-US"/>
          </a:p>
        </p:txBody>
      </p:sp>
      <p:sp>
        <p:nvSpPr>
          <p:cNvPr id="6" name="頁尾版面配置區 5">
            <a:extLst>
              <a:ext uri="{FF2B5EF4-FFF2-40B4-BE49-F238E27FC236}">
                <a16:creationId xmlns:a16="http://schemas.microsoft.com/office/drawing/2014/main" id="{5E086632-8546-CC8B-FD49-2E07830D21B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9FE0973-3C0F-E4C0-EBB9-65C27D053E47}"/>
              </a:ext>
            </a:extLst>
          </p:cNvPr>
          <p:cNvSpPr>
            <a:spLocks noGrp="1"/>
          </p:cNvSpPr>
          <p:nvPr>
            <p:ph type="sldNum" sz="quarter" idx="12"/>
          </p:nvPr>
        </p:nvSpPr>
        <p:spPr/>
        <p:txBody>
          <a:body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135550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CEE6CCB-BF21-2A91-6220-98CB188F2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F218E53-E1F8-5AE5-5F76-D6685B81A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E0F83BC-C712-5AD1-F886-BCB34CCD8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4F6BB-CE5A-FE4A-B632-8883DF934E6D}" type="datetimeFigureOut">
              <a:rPr kumimoji="1" lang="zh-TW" altLang="en-US" smtClean="0"/>
              <a:t>2024/10/23</a:t>
            </a:fld>
            <a:endParaRPr kumimoji="1" lang="zh-TW" altLang="en-US"/>
          </a:p>
        </p:txBody>
      </p:sp>
      <p:sp>
        <p:nvSpPr>
          <p:cNvPr id="5" name="頁尾版面配置區 4">
            <a:extLst>
              <a:ext uri="{FF2B5EF4-FFF2-40B4-BE49-F238E27FC236}">
                <a16:creationId xmlns:a16="http://schemas.microsoft.com/office/drawing/2014/main" id="{17D239B4-5716-DDB0-9A46-79561D3DE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CD15172-4CF5-DBB8-3596-AF3EF4D07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BD79B-D056-D44F-B780-F2AA710EBA35}" type="slidenum">
              <a:rPr kumimoji="1" lang="zh-TW" altLang="en-US" smtClean="0"/>
              <a:t>‹#›</a:t>
            </a:fld>
            <a:endParaRPr kumimoji="1" lang="zh-TW" altLang="en-US"/>
          </a:p>
        </p:txBody>
      </p:sp>
    </p:spTree>
    <p:extLst>
      <p:ext uri="{BB962C8B-B14F-4D97-AF65-F5344CB8AC3E}">
        <p14:creationId xmlns:p14="http://schemas.microsoft.com/office/powerpoint/2010/main" val="1878545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4" name="!!P1">
            <a:extLst>
              <a:ext uri="{FF2B5EF4-FFF2-40B4-BE49-F238E27FC236}">
                <a16:creationId xmlns:a16="http://schemas.microsoft.com/office/drawing/2014/main" id="{E0CEE088-2209-39D9-36EA-9DDDC2F41A14}"/>
              </a:ext>
            </a:extLst>
          </p:cNvPr>
          <p:cNvSpPr txBox="1">
            <a:spLocks noGrp="1"/>
          </p:cNvSpPr>
          <p:nvPr>
            <p:ph type="ctrTitle"/>
          </p:nvPr>
        </p:nvSpPr>
        <p:spPr>
          <a:xfrm>
            <a:off x="0" y="2503534"/>
            <a:ext cx="7455049" cy="1006429"/>
          </a:xfrm>
          <a:prstGeom prst="rect">
            <a:avLst/>
          </a:prstGeom>
          <a:noFill/>
        </p:spPr>
        <p:txBody>
          <a:bodyPr wrap="square">
            <a:spAutoFit/>
          </a:bodyPr>
          <a:lstStyle/>
          <a:p>
            <a:pPr algn="ctr"/>
            <a:r>
              <a:rPr lang="zh-TW" altLang="en-US" sz="6600" b="1" dirty="0">
                <a:ln w="12700">
                  <a:solidFill>
                    <a:schemeClr val="tx2">
                      <a:satMod val="155000"/>
                    </a:schemeClr>
                  </a:solidFill>
                  <a:prstDash val="solid"/>
                </a:ln>
                <a:solidFill>
                  <a:srgbClr val="FD7461"/>
                </a:solidFill>
                <a:effectLst>
                  <a:outerShdw blurRad="41275" dist="20320" dir="1800000" algn="tl" rotWithShape="0">
                    <a:srgbClr val="000000">
                      <a:alpha val="40000"/>
                    </a:srgbClr>
                  </a:outerShdw>
                </a:effectLst>
                <a:highlight>
                  <a:srgbClr val="C0C0C0"/>
                </a:highlight>
              </a:rPr>
              <a:t>小魚兒的冒險故事</a:t>
            </a:r>
            <a:endParaRPr lang="zh-TW" altLang="en-US" sz="6600" b="1" cap="none" spc="0" dirty="0">
              <a:ln w="12700">
                <a:solidFill>
                  <a:schemeClr val="tx2">
                    <a:satMod val="155000"/>
                  </a:schemeClr>
                </a:solidFill>
                <a:prstDash val="solid"/>
              </a:ln>
              <a:solidFill>
                <a:srgbClr val="FD7461"/>
              </a:solidFill>
              <a:effectLst>
                <a:outerShdw blurRad="41275" dist="20320" dir="1800000" algn="tl" rotWithShape="0">
                  <a:srgbClr val="000000">
                    <a:alpha val="40000"/>
                  </a:srgbClr>
                </a:outerShdw>
              </a:effectLst>
              <a:highlight>
                <a:srgbClr val="C0C0C0"/>
              </a:highlight>
            </a:endParaRPr>
          </a:p>
        </p:txBody>
      </p:sp>
    </p:spTree>
    <p:extLst>
      <p:ext uri="{BB962C8B-B14F-4D97-AF65-F5344CB8AC3E}">
        <p14:creationId xmlns:p14="http://schemas.microsoft.com/office/powerpoint/2010/main" val="2311881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FCC89BF1-F3C4-2F25-83B8-3A3AE9DE645E}"/>
              </a:ext>
            </a:extLst>
          </p:cNvPr>
          <p:cNvPicPr>
            <a:picLocks noChangeAspect="1"/>
          </p:cNvPicPr>
          <p:nvPr/>
        </p:nvPicPr>
        <p:blipFill>
          <a:blip r:embed="rId3"/>
          <a:stretch>
            <a:fillRect/>
          </a:stretch>
        </p:blipFill>
        <p:spPr>
          <a:xfrm>
            <a:off x="1113181" y="961758"/>
            <a:ext cx="5803477" cy="5803477"/>
          </a:xfrm>
          <a:prstGeom prst="rect">
            <a:avLst/>
          </a:prstGeom>
        </p:spPr>
      </p:pic>
      <p:sp>
        <p:nvSpPr>
          <p:cNvPr id="4" name="矩形 3">
            <a:extLst>
              <a:ext uri="{FF2B5EF4-FFF2-40B4-BE49-F238E27FC236}">
                <a16:creationId xmlns:a16="http://schemas.microsoft.com/office/drawing/2014/main" id="{BFFE41E0-04BE-3115-79FD-CEEBE99BC8A5}"/>
              </a:ext>
            </a:extLst>
          </p:cNvPr>
          <p:cNvSpPr/>
          <p:nvPr/>
        </p:nvSpPr>
        <p:spPr>
          <a:xfrm>
            <a:off x="768627" y="92765"/>
            <a:ext cx="6745392" cy="707886"/>
          </a:xfrm>
          <a:prstGeom prst="rect">
            <a:avLst/>
          </a:prstGeom>
          <a:noFill/>
        </p:spPr>
        <p:txBody>
          <a:bodyPr wrap="square" lIns="91440" tIns="45720" rIns="91440" bIns="45720">
            <a:spAutoFit/>
          </a:bodyPr>
          <a:lstStyle/>
          <a:p>
            <a:pPr algn="ctr"/>
            <a:r>
              <a:rPr lang="en-US" altLang="zh-TW"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a:t>
            </a:r>
            <a:r>
              <a:rPr lang="zh-TW"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意外</a:t>
            </a:r>
            <a:r>
              <a:rPr lang="zh-TW"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：我撞到一棵松樹</a:t>
            </a:r>
          </a:p>
        </p:txBody>
      </p:sp>
    </p:spTree>
    <p:extLst>
      <p:ext uri="{BB962C8B-B14F-4D97-AF65-F5344CB8AC3E}">
        <p14:creationId xmlns:p14="http://schemas.microsoft.com/office/powerpoint/2010/main" val="370898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00096B2-CB5D-5E06-2551-6069F00CB3C1}"/>
              </a:ext>
            </a:extLst>
          </p:cNvPr>
          <p:cNvSpPr/>
          <p:nvPr/>
        </p:nvSpPr>
        <p:spPr>
          <a:xfrm>
            <a:off x="490330" y="265043"/>
            <a:ext cx="6671027" cy="923330"/>
          </a:xfrm>
          <a:prstGeom prst="rect">
            <a:avLst/>
          </a:prstGeom>
          <a:noFill/>
        </p:spPr>
        <p:txBody>
          <a:bodyPr wrap="square" lIns="91440" tIns="45720" rIns="91440" bIns="45720">
            <a:spAutoFit/>
          </a:bodyPr>
          <a:lstStyle/>
          <a:p>
            <a:pPr algn="ctr"/>
            <a:r>
              <a:rPr lang="en-US" altLang="zh-TW"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6.</a:t>
            </a:r>
            <a:r>
              <a:rPr lang="zh-TW"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轉彎：爬起來再戰</a:t>
            </a:r>
          </a:p>
        </p:txBody>
      </p:sp>
      <p:pic>
        <p:nvPicPr>
          <p:cNvPr id="5" name="圖片 4">
            <a:extLst>
              <a:ext uri="{FF2B5EF4-FFF2-40B4-BE49-F238E27FC236}">
                <a16:creationId xmlns:a16="http://schemas.microsoft.com/office/drawing/2014/main" id="{1CEBF8BF-E3F8-078B-F79B-817A14E48767}"/>
              </a:ext>
            </a:extLst>
          </p:cNvPr>
          <p:cNvPicPr>
            <a:picLocks noChangeAspect="1"/>
          </p:cNvPicPr>
          <p:nvPr/>
        </p:nvPicPr>
        <p:blipFill>
          <a:blip r:embed="rId3"/>
          <a:stretch>
            <a:fillRect/>
          </a:stretch>
        </p:blipFill>
        <p:spPr>
          <a:xfrm>
            <a:off x="978282" y="1162878"/>
            <a:ext cx="5695122" cy="5695122"/>
          </a:xfrm>
          <a:prstGeom prst="rect">
            <a:avLst/>
          </a:prstGeom>
        </p:spPr>
      </p:pic>
    </p:spTree>
    <p:extLst>
      <p:ext uri="{BB962C8B-B14F-4D97-AF65-F5344CB8AC3E}">
        <p14:creationId xmlns:p14="http://schemas.microsoft.com/office/powerpoint/2010/main" val="235494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3E2A83A-FB97-7297-B7F9-161DE6936E1F}"/>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149809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000ADC0-1E09-5EC6-DE95-763BE8232DD4}"/>
              </a:ext>
            </a:extLst>
          </p:cNvPr>
          <p:cNvPicPr>
            <a:picLocks noChangeAspect="1"/>
          </p:cNvPicPr>
          <p:nvPr/>
        </p:nvPicPr>
        <p:blipFill>
          <a:blip r:embed="rId3"/>
          <a:srcRect r="44771" b="48392"/>
          <a:stretch/>
        </p:blipFill>
        <p:spPr>
          <a:xfrm>
            <a:off x="1205948" y="1167046"/>
            <a:ext cx="5773650" cy="5395117"/>
          </a:xfrm>
          <a:prstGeom prst="rect">
            <a:avLst/>
          </a:prstGeom>
        </p:spPr>
      </p:pic>
      <p:sp>
        <p:nvSpPr>
          <p:cNvPr id="4" name="矩形 3">
            <a:extLst>
              <a:ext uri="{FF2B5EF4-FFF2-40B4-BE49-F238E27FC236}">
                <a16:creationId xmlns:a16="http://schemas.microsoft.com/office/drawing/2014/main" id="{8F67A550-7475-D982-388C-87486E1F4B85}"/>
              </a:ext>
            </a:extLst>
          </p:cNvPr>
          <p:cNvSpPr/>
          <p:nvPr/>
        </p:nvSpPr>
        <p:spPr>
          <a:xfrm>
            <a:off x="928284" y="295837"/>
            <a:ext cx="6328977" cy="707886"/>
          </a:xfrm>
          <a:prstGeom prst="rect">
            <a:avLst/>
          </a:prstGeom>
          <a:noFill/>
        </p:spPr>
        <p:txBody>
          <a:bodyPr wrap="none" lIns="91440" tIns="45720" rIns="91440" bIns="45720">
            <a:spAutoFit/>
          </a:bodyPr>
          <a:lstStyle/>
          <a:p>
            <a:pPr algn="ctr"/>
            <a:r>
              <a:rPr lang="en-US" altLang="zh-TW"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7.</a:t>
            </a:r>
            <a:r>
              <a:rPr lang="zh-TW"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結局：終於平安抵達山下</a:t>
            </a:r>
          </a:p>
        </p:txBody>
      </p:sp>
    </p:spTree>
    <p:extLst>
      <p:ext uri="{BB962C8B-B14F-4D97-AF65-F5344CB8AC3E}">
        <p14:creationId xmlns:p14="http://schemas.microsoft.com/office/powerpoint/2010/main" val="322960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a:extLst>
            <a:ext uri="{FF2B5EF4-FFF2-40B4-BE49-F238E27FC236}">
              <a16:creationId xmlns:a16="http://schemas.microsoft.com/office/drawing/2014/main" id="{820BB77E-2C7E-5915-F784-D9C58F002412}"/>
            </a:ext>
          </a:extLst>
        </p:cNvPr>
        <p:cNvGrpSpPr/>
        <p:nvPr/>
      </p:nvGrpSpPr>
      <p:grpSpPr>
        <a:xfrm>
          <a:off x="0" y="0"/>
          <a:ext cx="0" cy="0"/>
          <a:chOff x="0" y="0"/>
          <a:chExt cx="0" cy="0"/>
        </a:xfrm>
      </p:grpSpPr>
      <p:sp>
        <p:nvSpPr>
          <p:cNvPr id="4" name="!!P1">
            <a:extLst>
              <a:ext uri="{FF2B5EF4-FFF2-40B4-BE49-F238E27FC236}">
                <a16:creationId xmlns:a16="http://schemas.microsoft.com/office/drawing/2014/main" id="{7245FFA3-F765-589A-49AC-023B09C665D1}"/>
              </a:ext>
            </a:extLst>
          </p:cNvPr>
          <p:cNvSpPr txBox="1"/>
          <p:nvPr/>
        </p:nvSpPr>
        <p:spPr>
          <a:xfrm>
            <a:off x="1404729" y="0"/>
            <a:ext cx="8282609" cy="707886"/>
          </a:xfrm>
          <a:prstGeom prst="rect">
            <a:avLst/>
          </a:prstGeom>
          <a:noFill/>
        </p:spPr>
        <p:txBody>
          <a:bodyPr wrap="square" rtlCol="0">
            <a:spAutoFit/>
          </a:bodyPr>
          <a:lstStyle/>
          <a:p>
            <a:r>
              <a:rPr kumimoji="1" lang="zh-TW" altLang="en-US" sz="4000" dirty="0">
                <a:solidFill>
                  <a:schemeClr val="accent4">
                    <a:lumMod val="60000"/>
                    <a:lumOff val="40000"/>
                  </a:schemeClr>
                </a:solidFill>
              </a:rPr>
              <a:t>太浩湖滑雪場滑雪</a:t>
            </a:r>
          </a:p>
        </p:txBody>
      </p:sp>
      <p:pic>
        <p:nvPicPr>
          <p:cNvPr id="9" name="圖片 8">
            <a:extLst>
              <a:ext uri="{FF2B5EF4-FFF2-40B4-BE49-F238E27FC236}">
                <a16:creationId xmlns:a16="http://schemas.microsoft.com/office/drawing/2014/main" id="{51103CBB-90D1-0AC1-6D6E-B0E1A21FCF9D}"/>
              </a:ext>
            </a:extLst>
          </p:cNvPr>
          <p:cNvPicPr>
            <a:picLocks noChangeAspect="1"/>
          </p:cNvPicPr>
          <p:nvPr/>
        </p:nvPicPr>
        <p:blipFill>
          <a:blip r:embed="rId3"/>
          <a:stretch>
            <a:fillRect/>
          </a:stretch>
        </p:blipFill>
        <p:spPr>
          <a:xfrm>
            <a:off x="891210" y="1060173"/>
            <a:ext cx="5300870" cy="5300870"/>
          </a:xfrm>
          <a:prstGeom prst="rect">
            <a:avLst/>
          </a:prstGeom>
        </p:spPr>
      </p:pic>
    </p:spTree>
    <p:extLst>
      <p:ext uri="{BB962C8B-B14F-4D97-AF65-F5344CB8AC3E}">
        <p14:creationId xmlns:p14="http://schemas.microsoft.com/office/powerpoint/2010/main" val="707992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圖1">
            <a:extLst>
              <a:ext uri="{FF2B5EF4-FFF2-40B4-BE49-F238E27FC236}">
                <a16:creationId xmlns:a16="http://schemas.microsoft.com/office/drawing/2014/main" id="{9080E187-4436-0FFC-5FEF-2AF8D1F50E59}"/>
              </a:ext>
            </a:extLst>
          </p:cNvPr>
          <p:cNvPicPr>
            <a:picLocks noChangeAspect="1"/>
          </p:cNvPicPr>
          <p:nvPr/>
        </p:nvPicPr>
        <p:blipFill>
          <a:blip r:embed="rId3"/>
          <a:stretch>
            <a:fillRect/>
          </a:stretch>
        </p:blipFill>
        <p:spPr>
          <a:xfrm>
            <a:off x="848138" y="848138"/>
            <a:ext cx="6009861" cy="6009861"/>
          </a:xfrm>
          <a:prstGeom prst="rect">
            <a:avLst/>
          </a:prstGeom>
        </p:spPr>
      </p:pic>
      <p:sp>
        <p:nvSpPr>
          <p:cNvPr id="5" name="文字方塊 4">
            <a:extLst>
              <a:ext uri="{FF2B5EF4-FFF2-40B4-BE49-F238E27FC236}">
                <a16:creationId xmlns:a16="http://schemas.microsoft.com/office/drawing/2014/main" id="{1F0588D2-31AF-7FB7-0B93-17B08FF92FF8}"/>
              </a:ext>
            </a:extLst>
          </p:cNvPr>
          <p:cNvSpPr txBox="1"/>
          <p:nvPr/>
        </p:nvSpPr>
        <p:spPr>
          <a:xfrm>
            <a:off x="742121" y="159026"/>
            <a:ext cx="6255027" cy="707886"/>
          </a:xfrm>
          <a:prstGeom prst="rect">
            <a:avLst/>
          </a:prstGeom>
          <a:solidFill>
            <a:schemeClr val="accent2"/>
          </a:solidFill>
        </p:spPr>
        <p:txBody>
          <a:bodyPr wrap="square">
            <a:spAutoFit/>
          </a:bodyPr>
          <a:lstStyle/>
          <a:p>
            <a:r>
              <a:rPr lang="en-US" altLang="zh-TW" sz="4000" dirty="0">
                <a:solidFill>
                  <a:srgbClr val="002060"/>
                </a:solidFill>
              </a:rPr>
              <a:t>1. </a:t>
            </a:r>
            <a:r>
              <a:rPr lang="zh-TW" altLang="en-US" sz="4000" dirty="0">
                <a:solidFill>
                  <a:srgbClr val="002060"/>
                </a:solidFill>
              </a:rPr>
              <a:t>目標</a:t>
            </a:r>
            <a:r>
              <a:rPr lang="zh-TW" altLang="en-US" dirty="0">
                <a:solidFill>
                  <a:srgbClr val="002060"/>
                </a:solidFill>
              </a:rPr>
              <a:t>：</a:t>
            </a:r>
            <a:r>
              <a:rPr lang="zh-TW" altLang="en-US" sz="4000" dirty="0">
                <a:solidFill>
                  <a:srgbClr val="002060"/>
                </a:solidFill>
              </a:rPr>
              <a:t>體驗滑雪</a:t>
            </a:r>
          </a:p>
        </p:txBody>
      </p:sp>
    </p:spTree>
    <p:extLst>
      <p:ext uri="{BB962C8B-B14F-4D97-AF65-F5344CB8AC3E}">
        <p14:creationId xmlns:p14="http://schemas.microsoft.com/office/powerpoint/2010/main" val="279276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P2">
            <a:extLst>
              <a:ext uri="{FF2B5EF4-FFF2-40B4-BE49-F238E27FC236}">
                <a16:creationId xmlns:a16="http://schemas.microsoft.com/office/drawing/2014/main" id="{77A6D1EB-37C2-0E44-1C45-997FD5AD594F}"/>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151211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P2">
            <a:extLst>
              <a:ext uri="{FF2B5EF4-FFF2-40B4-BE49-F238E27FC236}">
                <a16:creationId xmlns:a16="http://schemas.microsoft.com/office/drawing/2014/main" id="{1EE0DD60-0028-10BB-1E24-912F5D8CA4D3}"/>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37479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8A1DF7B-5102-A791-2809-0DABD95015C7}"/>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114444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0E74A05-D5B4-FAA6-1A61-2FC9839DA467}"/>
              </a:ext>
            </a:extLst>
          </p:cNvPr>
          <p:cNvPicPr>
            <a:picLocks noChangeAspect="1"/>
          </p:cNvPicPr>
          <p:nvPr/>
        </p:nvPicPr>
        <p:blipFill>
          <a:blip r:embed="rId3"/>
          <a:stretch>
            <a:fillRect/>
          </a:stretch>
        </p:blipFill>
        <p:spPr>
          <a:xfrm>
            <a:off x="755374" y="755374"/>
            <a:ext cx="6102626" cy="6102626"/>
          </a:xfrm>
          <a:prstGeom prst="rect">
            <a:avLst/>
          </a:prstGeom>
        </p:spPr>
      </p:pic>
      <p:sp>
        <p:nvSpPr>
          <p:cNvPr id="4" name="矩形 3">
            <a:extLst>
              <a:ext uri="{FF2B5EF4-FFF2-40B4-BE49-F238E27FC236}">
                <a16:creationId xmlns:a16="http://schemas.microsoft.com/office/drawing/2014/main" id="{F0389079-0085-5AB2-192E-8EC95A3F954D}"/>
              </a:ext>
            </a:extLst>
          </p:cNvPr>
          <p:cNvSpPr/>
          <p:nvPr/>
        </p:nvSpPr>
        <p:spPr>
          <a:xfrm>
            <a:off x="662610" y="0"/>
            <a:ext cx="6195390" cy="707886"/>
          </a:xfrm>
          <a:prstGeom prst="rect">
            <a:avLst/>
          </a:prstGeom>
          <a:noFill/>
        </p:spPr>
        <p:txBody>
          <a:bodyPr wrap="square" lIns="91440" tIns="45720" rIns="91440" bIns="45720">
            <a:spAutoFit/>
          </a:bodyPr>
          <a:lstStyle/>
          <a:p>
            <a:pPr algn="ctr"/>
            <a:r>
              <a:rPr lang="en-US" altLang="zh-TW"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r>
              <a:rPr lang="zh-TW"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阻礙：我沒滑過雪</a:t>
            </a:r>
          </a:p>
        </p:txBody>
      </p:sp>
    </p:spTree>
    <p:extLst>
      <p:ext uri="{BB962C8B-B14F-4D97-AF65-F5344CB8AC3E}">
        <p14:creationId xmlns:p14="http://schemas.microsoft.com/office/powerpoint/2010/main" val="227332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8B53B3C-7E87-731B-FB36-57736042FF57}"/>
              </a:ext>
            </a:extLst>
          </p:cNvPr>
          <p:cNvPicPr>
            <a:picLocks noChangeAspect="1"/>
          </p:cNvPicPr>
          <p:nvPr/>
        </p:nvPicPr>
        <p:blipFill>
          <a:blip r:embed="rId3"/>
          <a:stretch>
            <a:fillRect/>
          </a:stretch>
        </p:blipFill>
        <p:spPr>
          <a:xfrm>
            <a:off x="812069" y="919920"/>
            <a:ext cx="5758068" cy="5758068"/>
          </a:xfrm>
          <a:prstGeom prst="rect">
            <a:avLst/>
          </a:prstGeom>
        </p:spPr>
      </p:pic>
      <p:sp>
        <p:nvSpPr>
          <p:cNvPr id="4" name="矩形 3">
            <a:extLst>
              <a:ext uri="{FF2B5EF4-FFF2-40B4-BE49-F238E27FC236}">
                <a16:creationId xmlns:a16="http://schemas.microsoft.com/office/drawing/2014/main" id="{0F8B4D41-49FA-E459-D222-EC1D3E0D796A}"/>
              </a:ext>
            </a:extLst>
          </p:cNvPr>
          <p:cNvSpPr/>
          <p:nvPr/>
        </p:nvSpPr>
        <p:spPr>
          <a:xfrm>
            <a:off x="357809" y="212034"/>
            <a:ext cx="6666589" cy="707886"/>
          </a:xfrm>
          <a:prstGeom prst="rect">
            <a:avLst/>
          </a:prstGeom>
          <a:noFill/>
        </p:spPr>
        <p:txBody>
          <a:bodyPr wrap="square" lIns="91440" tIns="45720" rIns="91440" bIns="45720">
            <a:spAutoFit/>
          </a:bodyPr>
          <a:lstStyle/>
          <a:p>
            <a:pPr algn="ctr"/>
            <a:r>
              <a:rPr lang="en-US" altLang="zh-TW"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r>
              <a:rPr lang="zh-TW"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努力：經過短暫練習</a:t>
            </a:r>
          </a:p>
        </p:txBody>
      </p:sp>
    </p:spTree>
    <p:extLst>
      <p:ext uri="{BB962C8B-B14F-4D97-AF65-F5344CB8AC3E}">
        <p14:creationId xmlns:p14="http://schemas.microsoft.com/office/powerpoint/2010/main" val="285178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5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122323F-0759-19AB-45A9-5C347E170FD0}"/>
              </a:ext>
            </a:extLst>
          </p:cNvPr>
          <p:cNvPicPr>
            <a:picLocks noChangeAspect="1"/>
          </p:cNvPicPr>
          <p:nvPr/>
        </p:nvPicPr>
        <p:blipFill>
          <a:blip r:embed="rId3"/>
          <a:stretch>
            <a:fillRect/>
          </a:stretch>
        </p:blipFill>
        <p:spPr>
          <a:xfrm>
            <a:off x="1166190" y="1163501"/>
            <a:ext cx="5691809" cy="5691809"/>
          </a:xfrm>
          <a:prstGeom prst="rect">
            <a:avLst/>
          </a:prstGeom>
        </p:spPr>
      </p:pic>
      <p:sp>
        <p:nvSpPr>
          <p:cNvPr id="4" name="文字方塊 3">
            <a:extLst>
              <a:ext uri="{FF2B5EF4-FFF2-40B4-BE49-F238E27FC236}">
                <a16:creationId xmlns:a16="http://schemas.microsoft.com/office/drawing/2014/main" id="{093E00F8-06CB-6D1C-CF1F-9D34AB7D6366}"/>
              </a:ext>
            </a:extLst>
          </p:cNvPr>
          <p:cNvSpPr txBox="1"/>
          <p:nvPr/>
        </p:nvSpPr>
        <p:spPr>
          <a:xfrm>
            <a:off x="675861" y="178616"/>
            <a:ext cx="6970643" cy="984885"/>
          </a:xfrm>
          <a:prstGeom prst="rect">
            <a:avLst/>
          </a:prstGeom>
          <a:noFill/>
        </p:spPr>
        <p:txBody>
          <a:bodyPr wrap="square" rtlCol="0">
            <a:spAutoFit/>
          </a:bodyPr>
          <a:lstStyle/>
          <a:p>
            <a:r>
              <a:rPr lang="en-US" altLang="zh-TW"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r>
              <a:rPr lang="zh-TW"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結果：開始嘗試往山下滑</a:t>
            </a:r>
          </a:p>
          <a:p>
            <a:endParaRPr kumimoji="1" lang="zh-TW" altLang="en-US" dirty="0"/>
          </a:p>
        </p:txBody>
      </p:sp>
    </p:spTree>
    <p:extLst>
      <p:ext uri="{BB962C8B-B14F-4D97-AF65-F5344CB8AC3E}">
        <p14:creationId xmlns:p14="http://schemas.microsoft.com/office/powerpoint/2010/main" val="73040185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930</Words>
  <Application>Microsoft Macintosh PowerPoint</Application>
  <PresentationFormat>寬螢幕</PresentationFormat>
  <Paragraphs>38</Paragraphs>
  <Slides>13</Slides>
  <Notes>12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Calibri</vt:lpstr>
      <vt:lpstr>Calibri Light</vt:lpstr>
      <vt:lpstr>Office 佈景主題</vt:lpstr>
      <vt:lpstr>小魚兒的冒險故事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余瓊瑤</dc:creator>
  <cp:lastModifiedBy>余瓊瑤</cp:lastModifiedBy>
  <cp:revision>4</cp:revision>
  <dcterms:created xsi:type="dcterms:W3CDTF">2024-10-20T13:34:36Z</dcterms:created>
  <dcterms:modified xsi:type="dcterms:W3CDTF">2024-10-22T22:45:10Z</dcterms:modified>
</cp:coreProperties>
</file>