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4" r:id="rId2"/>
    <p:sldId id="256" r:id="rId3"/>
    <p:sldId id="257" r:id="rId4"/>
    <p:sldId id="262" r:id="rId5"/>
    <p:sldId id="260" r:id="rId6"/>
    <p:sldId id="258" r:id="rId7"/>
    <p:sldId id="261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D43"/>
    <a:srgbClr val="FD74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7"/>
    <p:restoredTop sz="94645"/>
  </p:normalViewPr>
  <p:slideViewPr>
    <p:cSldViewPr snapToGrid="0">
      <p:cViewPr varScale="1">
        <p:scale>
          <a:sx n="96" d="100"/>
          <a:sy n="96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75668-8875-E44B-B92F-2B5890155196}" type="datetimeFigureOut">
              <a:rPr kumimoji="1" lang="zh-TW" altLang="en-US" smtClean="0"/>
              <a:t>2024/10/20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C8588-F276-D240-8351-1296C4729D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4110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大家好，我叫小魚兒，我希望成為一位歌唱家，我自幼學習鋼琴，這個志向源自於一次大學的社團課，第一次參加演出我就愛上音樂劇了。雖然我大學主修法律，但是漸漸覺得想追求自己的表演藝術。父母對我的志向多有疑慮，大多是擔心我將來無法靠我的藝術追求養活自己。我花了很大的力氣說服我的父母，他們將信將疑的同意支持我的追求，並且送我到英國學習戲劇。幫我根據這個段落生成可以代表內容的圖片（日本動漫風格），讓我可以用看圖說故事的方式講出這個故事。其中小魚兒是黑色短髮，平瀏海，穿著白色短洋裝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C8588-F276-D240-8351-1296C4729DFA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21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>
                <a:solidFill>
                  <a:srgbClr val="F2DDCC"/>
                </a:solidFill>
                <a:effectLst/>
                <a:latin typeface="Ginto"/>
              </a:rPr>
              <a:t>大家好，我叫小魚兒，我希望成為一位音樂劇演員，我自幼學習鋼琴，長大後接受過短暫的聲樂訓練。這個志向源自於一次大學的社團課，雖然我大學主修法律，但是漸漸覺得想追求自己的表演藝術。父母對我的志向多有疑慮，大多是擔心我將來無法靠我的藝術追求養活自己。我花了很大的力氣說服我的父母，他們將信將疑的同意支持我的追求，並且送我到英國學習戲劇。幫我根據這個段落生成可以代表內容的圖片（日本動漫風格），讓我可以用看圖說故事的方式講出這個故事。其中小魚兒是黑色短髮，平瀏海，穿著白色短洋裝。</a:t>
            </a:r>
            <a:endParaRPr kumimoji="1" lang="zh-TW" altLang="en-US"/>
          </a:p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C8588-F276-D240-8351-1296C4729DFA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5048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5D3C7E-CE92-F217-5D17-004C40B0C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F6FB3C-ECFD-5FF7-5F4D-C0C61CBE5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BA029-CB02-552D-AD28-433C6DF1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0F1F-C832-2449-82A9-15A5DB8F8164}" type="datetimeFigureOut">
              <a:rPr kumimoji="1" lang="zh-TW" altLang="en-US" smtClean="0"/>
              <a:t>2024/10/20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46D86E-CDA8-2035-EC2E-4688E69E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7144AA-BEC6-4354-C846-450C1246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C4A3-7F8F-6B48-8C7B-793022AABE6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71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73747-EB9F-480A-9F0C-34EAD234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1F9A78-B982-3A73-BAF9-D4BF412F9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BCAD4B-DCF7-FAAF-E324-1AF88579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0F1F-C832-2449-82A9-15A5DB8F8164}" type="datetimeFigureOut">
              <a:rPr kumimoji="1" lang="zh-TW" altLang="en-US" smtClean="0"/>
              <a:t>2024/10/20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0667FC-A43B-F9EA-BB67-D001A45B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56DF32-CB11-1D42-4AB4-A5110D5E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C4A3-7F8F-6B48-8C7B-793022AABE6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516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55F7E38-FB28-36E2-D6BA-1D52F563F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7A138D-D43A-8663-533C-A66306BF4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3F27BA-EF13-1D2B-B85A-574D830F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0F1F-C832-2449-82A9-15A5DB8F8164}" type="datetimeFigureOut">
              <a:rPr kumimoji="1" lang="zh-TW" altLang="en-US" smtClean="0"/>
              <a:t>2024/10/20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49702D-E778-5E69-7CF0-58FFCF46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1A74D8-F418-D295-53CC-C5D5E9CF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C4A3-7F8F-6B48-8C7B-793022AABE6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383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EA11B5-1222-793A-F2D4-4FBB23D4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1DC6A9-D3E4-C867-1813-39F73CDBB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061028-826C-033D-D7F2-6A40F259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0F1F-C832-2449-82A9-15A5DB8F8164}" type="datetimeFigureOut">
              <a:rPr kumimoji="1" lang="zh-TW" altLang="en-US" smtClean="0"/>
              <a:t>2024/10/20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E499B9-B899-C039-A587-C774AA37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E575EA-46AF-8229-CC27-95642B41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C4A3-7F8F-6B48-8C7B-793022AABE6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537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14BF1-8E43-10A0-5195-303306FE5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36B43D-CAE5-BE8C-7F29-8BE245A8D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1F04EA-6C7D-A16C-A06B-A755E75C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0F1F-C832-2449-82A9-15A5DB8F8164}" type="datetimeFigureOut">
              <a:rPr kumimoji="1" lang="zh-TW" altLang="en-US" smtClean="0"/>
              <a:t>2024/10/20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60061C-20D0-A696-8A9A-FD570AD6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4D1304-8F36-BF7B-856A-EACF4AFE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C4A3-7F8F-6B48-8C7B-793022AABE6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096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AE880-413B-CDF6-D29D-ADEE66DB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A2FD1D-A47F-95C5-C6B3-82550CFCA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9989664-F5DF-9A52-A28A-62C63EA6A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B68384-9C73-B14C-59A1-2DA30C9C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0F1F-C832-2449-82A9-15A5DB8F8164}" type="datetimeFigureOut">
              <a:rPr kumimoji="1" lang="zh-TW" altLang="en-US" smtClean="0"/>
              <a:t>2024/10/20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DFDD4B-5626-86DF-E991-DC8B7E24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5676AF-80E6-63DC-515C-5C8900C4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C4A3-7F8F-6B48-8C7B-793022AABE6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540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7523D-F51A-AEB6-CAED-80DCCCF49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C74927-0E8E-BC56-C93B-1C827971F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4B2A2A-B84A-843F-1E56-07AE0C18B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EA29133-85CC-BBC7-20C2-9EA63C42B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E15F011-9244-61C3-1F58-5AF6A7399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B4DB671-B518-C52F-3417-B9B724EF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0F1F-C832-2449-82A9-15A5DB8F8164}" type="datetimeFigureOut">
              <a:rPr kumimoji="1" lang="zh-TW" altLang="en-US" smtClean="0"/>
              <a:t>2024/10/20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7C5AD1A-DCEB-CA71-88E5-F3E5E036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F7F8EDE-7928-10AC-F5AD-57097ED7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C4A3-7F8F-6B48-8C7B-793022AABE6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926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0C2E2-BC68-6EB3-BEB8-7D788A33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42C590-8A89-E703-F4D2-2C0686AA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0F1F-C832-2449-82A9-15A5DB8F8164}" type="datetimeFigureOut">
              <a:rPr kumimoji="1" lang="zh-TW" altLang="en-US" smtClean="0"/>
              <a:t>2024/10/20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89CF51-1F90-D046-6D06-B5182ABF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071E6A-82A2-7FB1-0B53-5927D139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C4A3-7F8F-6B48-8C7B-793022AABE6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5086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EA00381-76EB-B51E-1271-B436580F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0F1F-C832-2449-82A9-15A5DB8F8164}" type="datetimeFigureOut">
              <a:rPr kumimoji="1" lang="zh-TW" altLang="en-US" smtClean="0"/>
              <a:t>2024/10/20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A3D0F5D-1362-23A9-FE46-D08B8C40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E7D0F0-CCD5-850E-3FB3-51DB6BEC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C4A3-7F8F-6B48-8C7B-793022AABE6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228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06F5A5-3D17-97F3-0B92-0AACD849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CAB1A4-125B-3477-F515-38BB418E3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6E6CA3-F253-4F8B-1733-46C4C5A8C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D40BC6-E546-7F1B-7D28-7456E7EC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0F1F-C832-2449-82A9-15A5DB8F8164}" type="datetimeFigureOut">
              <a:rPr kumimoji="1" lang="zh-TW" altLang="en-US" smtClean="0"/>
              <a:t>2024/10/20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5044EC-F6BF-20B3-3F75-F22095022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E3F962-ED8F-6596-6D5A-7CAF58FB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C4A3-7F8F-6B48-8C7B-793022AABE6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964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DE5B9F-7FD5-692B-DE62-846BB43DF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E3F2F9A-E3D0-3E86-9487-E42DC6D80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F0D283-68C1-4EBC-DA25-A3BD84C48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FAF8E5-059E-9EFB-F6EA-180E8E13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0F1F-C832-2449-82A9-15A5DB8F8164}" type="datetimeFigureOut">
              <a:rPr kumimoji="1" lang="zh-TW" altLang="en-US" smtClean="0"/>
              <a:t>2024/10/20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459209-044D-CB87-81ED-80EE7DFC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AE368C-6B39-61B7-2C4E-CD54C062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C4A3-7F8F-6B48-8C7B-793022AABE6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355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F492DA-DCF7-B679-E384-97085932D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1AFA75-4803-F65D-0DDB-0B2430051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7CDF4C-E62D-4CE5-256F-9CBCFF7BA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0F1F-C832-2449-82A9-15A5DB8F8164}" type="datetimeFigureOut">
              <a:rPr kumimoji="1" lang="zh-TW" altLang="en-US" smtClean="0"/>
              <a:t>2024/10/20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4B4FAF-06D5-003F-4B42-114369565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EEDFEE-E82E-5990-FB68-739CC7F7E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7C4A3-7F8F-6B48-8C7B-793022AABE6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320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7E30BE4-806A-960B-B98A-A7A9DB4E65CF}"/>
              </a:ext>
            </a:extLst>
          </p:cNvPr>
          <p:cNvSpPr txBox="1"/>
          <p:nvPr/>
        </p:nvSpPr>
        <p:spPr>
          <a:xfrm>
            <a:off x="-185531" y="3047999"/>
            <a:ext cx="714292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6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D746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ighlight>
                  <a:srgbClr val="C0C0C0"/>
                </a:highlight>
              </a:rPr>
              <a:t>小魚兒的故事</a:t>
            </a:r>
            <a:endParaRPr lang="zh-TW" altLang="en-US" sz="6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D746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6714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F487883-ECA9-3F10-7970-70EA276B3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70" y="73163"/>
            <a:ext cx="6858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F2B152F-8718-221F-1127-F5D90C72A0B2}"/>
              </a:ext>
            </a:extLst>
          </p:cNvPr>
          <p:cNvSpPr/>
          <p:nvPr/>
        </p:nvSpPr>
        <p:spPr>
          <a:xfrm>
            <a:off x="248478" y="5471337"/>
            <a:ext cx="659958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ighlight>
                  <a:srgbClr val="800080"/>
                </a:highlight>
              </a:rPr>
              <a:t>1.</a:t>
            </a:r>
            <a:r>
              <a:rPr lang="zh-TW" altLang="en-US" sz="4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ighlight>
                  <a:srgbClr val="800080"/>
                </a:highlight>
              </a:rPr>
              <a:t>目標：我是法律系畢業生，</a:t>
            </a:r>
            <a:endParaRPr lang="en-US" altLang="zh-TW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highlight>
                <a:srgbClr val="800080"/>
              </a:highlight>
            </a:endParaRPr>
          </a:p>
          <a:p>
            <a:pPr algn="ctr"/>
            <a:r>
              <a:rPr lang="zh-TW" altLang="en-US" sz="4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ighlight>
                  <a:srgbClr val="800080"/>
                </a:highlight>
              </a:rPr>
              <a:t>我的目標是成為一位歌唱家</a:t>
            </a:r>
          </a:p>
        </p:txBody>
      </p:sp>
    </p:spTree>
    <p:extLst>
      <p:ext uri="{BB962C8B-B14F-4D97-AF65-F5344CB8AC3E}">
        <p14:creationId xmlns:p14="http://schemas.microsoft.com/office/powerpoint/2010/main" val="326970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18E9BD0-DEA2-EA53-EC1C-074A2428F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222371F-035D-7EA5-2314-8ACA71465D2B}"/>
              </a:ext>
            </a:extLst>
          </p:cNvPr>
          <p:cNvSpPr/>
          <p:nvPr/>
        </p:nvSpPr>
        <p:spPr>
          <a:xfrm>
            <a:off x="516834" y="5061177"/>
            <a:ext cx="6023113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2.</a:t>
            </a:r>
            <a:r>
              <a:rPr lang="zh-TW" altLang="en-US" sz="4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阻礙：我的父母</a:t>
            </a:r>
            <a:endParaRPr lang="en-US" altLang="zh-TW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zh-TW" altLang="en-US" sz="4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反對我追求這個理想</a:t>
            </a:r>
          </a:p>
        </p:txBody>
      </p:sp>
    </p:spTree>
    <p:extLst>
      <p:ext uri="{BB962C8B-B14F-4D97-AF65-F5344CB8AC3E}">
        <p14:creationId xmlns:p14="http://schemas.microsoft.com/office/powerpoint/2010/main" val="24014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DF0A5F6-A82D-1021-6B94-59DEE9115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D335808-2AEB-BCEA-ED7F-12BBB3F7331F}"/>
              </a:ext>
            </a:extLst>
          </p:cNvPr>
          <p:cNvSpPr/>
          <p:nvPr/>
        </p:nvSpPr>
        <p:spPr>
          <a:xfrm>
            <a:off x="843500" y="4956312"/>
            <a:ext cx="517099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ighlight>
                  <a:srgbClr val="800000"/>
                </a:highlight>
              </a:rPr>
              <a:t>3.</a:t>
            </a:r>
            <a:r>
              <a:rPr lang="zh-TW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ighlight>
                  <a:srgbClr val="800000"/>
                </a:highlight>
              </a:rPr>
              <a:t>努力：經過一番努力，</a:t>
            </a:r>
            <a:r>
              <a:rPr lang="zh-TW" altLang="en-US" sz="4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ighlight>
                  <a:srgbClr val="800000"/>
                </a:highlight>
              </a:rPr>
              <a:t>我終於說服他們</a:t>
            </a:r>
          </a:p>
        </p:txBody>
      </p:sp>
    </p:spTree>
    <p:extLst>
      <p:ext uri="{BB962C8B-B14F-4D97-AF65-F5344CB8AC3E}">
        <p14:creationId xmlns:p14="http://schemas.microsoft.com/office/powerpoint/2010/main" val="223011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46E86A9-A203-CAD4-E4D5-6A9B2EEE7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A23647A-64AC-1686-A53E-DD713EC2037F}"/>
              </a:ext>
            </a:extLst>
          </p:cNvPr>
          <p:cNvSpPr/>
          <p:nvPr/>
        </p:nvSpPr>
        <p:spPr>
          <a:xfrm>
            <a:off x="267735" y="5458744"/>
            <a:ext cx="63289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ighlight>
                  <a:srgbClr val="800000"/>
                </a:highlight>
              </a:rPr>
              <a:t>4.</a:t>
            </a:r>
            <a:r>
              <a:rPr lang="zh-TW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ighlight>
                  <a:srgbClr val="800000"/>
                </a:highlight>
              </a:rPr>
              <a:t>結果：我如願到英國進修</a:t>
            </a:r>
            <a:endParaRPr lang="zh-TW" alt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highlight>
                <a:srgbClr val="8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5143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F364010-59F7-E83B-0002-23887E94D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0" y="106018"/>
            <a:ext cx="6858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9AB2120-B3B3-2700-1CF7-C882A60E1CDA}"/>
              </a:ext>
            </a:extLst>
          </p:cNvPr>
          <p:cNvSpPr/>
          <p:nvPr/>
        </p:nvSpPr>
        <p:spPr>
          <a:xfrm>
            <a:off x="781878" y="4929808"/>
            <a:ext cx="5017759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5.</a:t>
            </a:r>
            <a:r>
              <a:rPr lang="zh-TW" altLang="en-US" sz="4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意外：我雖然努力但是沒有觀眾欣賞</a:t>
            </a:r>
          </a:p>
        </p:txBody>
      </p:sp>
    </p:spTree>
    <p:extLst>
      <p:ext uri="{BB962C8B-B14F-4D97-AF65-F5344CB8AC3E}">
        <p14:creationId xmlns:p14="http://schemas.microsoft.com/office/powerpoint/2010/main" val="272420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011E11D-427E-AD24-F158-5D1EDF22E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C1B7152-835F-D322-6A8B-34E9AB7A36D0}"/>
              </a:ext>
            </a:extLst>
          </p:cNvPr>
          <p:cNvSpPr/>
          <p:nvPr/>
        </p:nvSpPr>
        <p:spPr>
          <a:xfrm>
            <a:off x="410404" y="5286465"/>
            <a:ext cx="6362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ighlight>
                  <a:srgbClr val="800000"/>
                </a:highlight>
              </a:rPr>
              <a:t>6.</a:t>
            </a:r>
            <a:r>
              <a:rPr lang="zh-TW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ighlight>
                  <a:srgbClr val="800000"/>
                </a:highlight>
              </a:rPr>
              <a:t>我調整心態再努力</a:t>
            </a:r>
            <a:endParaRPr lang="zh-TW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highlight>
                <a:srgbClr val="8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3976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4680C8B-144D-7913-4551-C9E72A465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981"/>
            <a:ext cx="6858000" cy="6858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444D258-C3E0-D7F0-D230-8B65CB445383}"/>
              </a:ext>
            </a:extLst>
          </p:cNvPr>
          <p:cNvSpPr txBox="1"/>
          <p:nvPr/>
        </p:nvSpPr>
        <p:spPr>
          <a:xfrm>
            <a:off x="11317357" y="426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9B5B9E-824A-099D-1257-09A75FC0E42B}"/>
              </a:ext>
            </a:extLst>
          </p:cNvPr>
          <p:cNvSpPr/>
          <p:nvPr/>
        </p:nvSpPr>
        <p:spPr>
          <a:xfrm>
            <a:off x="892071" y="4636532"/>
            <a:ext cx="52838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ighlight>
                  <a:srgbClr val="800000"/>
                </a:highlight>
              </a:rPr>
              <a:t>7.</a:t>
            </a:r>
            <a:r>
              <a:rPr lang="zh-TW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ighlight>
                  <a:srgbClr val="800000"/>
                </a:highlight>
              </a:rPr>
              <a:t>結局：終於得到演出</a:t>
            </a:r>
            <a:endParaRPr lang="en-US" altLang="zh-TW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highlight>
                <a:srgbClr val="800000"/>
              </a:highlight>
            </a:endParaRPr>
          </a:p>
          <a:p>
            <a:pPr algn="ctr"/>
            <a:r>
              <a:rPr lang="zh-TW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ighlight>
                  <a:srgbClr val="800000"/>
                </a:highlight>
              </a:rPr>
              <a:t>機會並且獲得成功</a:t>
            </a:r>
            <a:endParaRPr lang="zh-TW" alt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highlight>
                <a:srgbClr val="8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2759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403</Words>
  <Application>Microsoft Macintosh PowerPoint</Application>
  <PresentationFormat>寬螢幕</PresentationFormat>
  <Paragraphs>15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Ginto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余瓊瑤</dc:creator>
  <cp:lastModifiedBy>余瓊瑤</cp:lastModifiedBy>
  <cp:revision>4</cp:revision>
  <dcterms:created xsi:type="dcterms:W3CDTF">2024-10-16T06:26:20Z</dcterms:created>
  <dcterms:modified xsi:type="dcterms:W3CDTF">2024-10-20T05:47:22Z</dcterms:modified>
</cp:coreProperties>
</file>