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F2C4-8D24-4416-A140-B19C75A9F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3B567-8344-4B20-A8E8-CF1BD2FD7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1E487-4B9F-42F4-A861-923BBB9D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D4A4-3028-4069-B2CF-0D1854E1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0760-74A2-4017-85FC-E44B63CD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EABF-DA79-4845-81E7-FE5F9842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5E2DD-19F2-482C-A55B-BB705AF10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3EB0-D05B-4EED-9438-90B771C3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EFF9-8857-488A-8805-F74EF258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CD21-0B9F-433F-9203-2B43517B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E831A-4919-4B11-98BE-0D8AC9207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BCAAE-DCB8-4555-BBE3-876899478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3A40-A9E3-421C-9A1E-A36D7D9A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13C3-5834-4C35-A8ED-BE7202A1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CF450-AA56-4BCB-8864-9FFBFB37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2D62-017A-4F39-BFD5-D9C9FECE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0355-8F1A-4769-A85E-17F83CEA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365F-0D29-47F9-985D-AA70EC6A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B987-F996-4E9C-9ECA-C990F2E2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0A70D-085D-4811-843E-AC9B52F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834B-C959-46C0-8D40-4C678DA0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C5D7F-DCE9-4829-A1DF-63967C5CE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0CB1-B251-40C7-86C0-66EA91B2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0057C-A9B3-449F-9602-1DDD7389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CB2F-B23D-4B0A-8960-E8D0BAB8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5DD3-40B2-44D4-BFC8-452EE2C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809F-1C9A-4D40-AF50-82F76C98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EF022-AFC0-4A67-AF95-8F50CDF4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70B8-65DF-46AE-A7AB-06FA72A3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0DB9-9199-4459-92BA-8EAC147B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FFBC-647B-48DA-8CCF-E253F2B6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0BD4-FD78-4EBD-9DF6-5DF91BDD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6622A-3EB9-4304-85B3-DBE9DE83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CF80B-6D28-4AEA-A31D-E2EED0F3A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0FF13-59FE-428D-A903-19B6F5F08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0B588-77A2-4B8E-8EE8-3E2E3B954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C4629-123D-4E67-A04C-CD21E0A7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4238-C96A-4335-BDAF-608B7CFB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985B0-94B6-405E-820D-6532C03C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B371-636F-46B7-9A9F-E186B36F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14486-B35C-4A54-96C9-0C2BE492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8C938-2E73-4D57-910B-CB652778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ED228-8FB6-4FA8-8B0E-164C9B57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C2CD4-E797-4508-A91A-7F874ACC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3124B-9CFD-47F7-8669-485A4F0F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E1E4-3FA3-450B-B9DD-2F61322B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8C9-70A7-4BAD-8B34-E6CC9EC2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8BC8-C466-4341-A653-F3F2569C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2070-1E29-4CCE-B9C2-4ED7081AE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A1AF4-DA23-4EA3-B1BF-CD792D1E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99BD9-D8A1-4470-B509-26B7099F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3AE05-2208-47E3-B9F9-E2D31228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4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2A3-D0E2-4021-BA87-44C9B521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72349-F1E0-4B7F-891A-9CDA71768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8F863-6E17-45F3-B3D7-F6440518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ABBD-66B9-4211-9843-8F641963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1E03-5C4C-4D22-8CEE-9C45586A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2A059-C108-4C85-AC89-23C190E9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79B89-E5BF-4671-A55E-C56D0751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3BCF-5315-4067-A55B-B0A95F95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5119-4CE7-4FA4-A6B0-5607860D3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4090-8C0D-48F1-A221-2919EA585D3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DAF6-F2E3-4A46-97C8-8247CDDC0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EFD7-B028-439B-8FFE-5C7862036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2D5B-C41A-4005-8063-4E9A464A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5D16-8156-4422-AAB6-0F80BED5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Node Gosper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1E3D-FD3E-4B46-B5B8-F5109C3C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5311140"/>
            <a:ext cx="3634740" cy="1546859"/>
          </a:xfrm>
        </p:spPr>
        <p:txBody>
          <a:bodyPr>
            <a:normAutofit/>
          </a:bodyPr>
          <a:lstStyle/>
          <a:p>
            <a:r>
              <a:rPr lang="en-US" dirty="0"/>
              <a:t>Hexagonal lattice</a:t>
            </a:r>
          </a:p>
          <a:p>
            <a:r>
              <a:rPr lang="en-US" dirty="0"/>
              <a:t>Select 7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F32BE-EE4A-4962-9E18-8B6D590A723E}"/>
              </a:ext>
            </a:extLst>
          </p:cNvPr>
          <p:cNvPicPr/>
          <p:nvPr/>
        </p:nvPicPr>
        <p:blipFill>
          <a:blip r:embed="rId2" cstate="print"/>
          <a:srcRect t="6618" b="5462"/>
          <a:stretch>
            <a:fillRect/>
          </a:stretch>
        </p:blipFill>
        <p:spPr>
          <a:xfrm>
            <a:off x="747283" y="1243418"/>
            <a:ext cx="10697434" cy="38911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0FDB3D2-5AD8-4A73-A229-260B82A37325}"/>
              </a:ext>
            </a:extLst>
          </p:cNvPr>
          <p:cNvSpPr/>
          <p:nvPr/>
        </p:nvSpPr>
        <p:spPr>
          <a:xfrm>
            <a:off x="5806440" y="3223260"/>
            <a:ext cx="144780" cy="175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F6F810-DB4B-4050-8D4B-45105414CD12}"/>
              </a:ext>
            </a:extLst>
          </p:cNvPr>
          <p:cNvSpPr/>
          <p:nvPr/>
        </p:nvSpPr>
        <p:spPr>
          <a:xfrm>
            <a:off x="5440680" y="2270760"/>
            <a:ext cx="144780" cy="175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4480C9-288E-47E0-8BDD-7E103925B6F1}"/>
              </a:ext>
            </a:extLst>
          </p:cNvPr>
          <p:cNvSpPr/>
          <p:nvPr/>
        </p:nvSpPr>
        <p:spPr>
          <a:xfrm>
            <a:off x="6511292" y="2453640"/>
            <a:ext cx="144780" cy="175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CE2539-6217-4D0E-B8CB-71D833DD9B18}"/>
              </a:ext>
            </a:extLst>
          </p:cNvPr>
          <p:cNvSpPr/>
          <p:nvPr/>
        </p:nvSpPr>
        <p:spPr>
          <a:xfrm>
            <a:off x="6869432" y="3413760"/>
            <a:ext cx="144780" cy="175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C657AC-C422-4AD0-A731-555EBF769568}"/>
              </a:ext>
            </a:extLst>
          </p:cNvPr>
          <p:cNvSpPr/>
          <p:nvPr/>
        </p:nvSpPr>
        <p:spPr>
          <a:xfrm>
            <a:off x="6145532" y="4175760"/>
            <a:ext cx="144780" cy="175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56F311-C1DC-430E-ADAA-26E2559567D4}"/>
              </a:ext>
            </a:extLst>
          </p:cNvPr>
          <p:cNvSpPr/>
          <p:nvPr/>
        </p:nvSpPr>
        <p:spPr>
          <a:xfrm>
            <a:off x="5086352" y="3985260"/>
            <a:ext cx="144780" cy="175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441198-5A81-4618-93E2-4D19F6D9E46F}"/>
              </a:ext>
            </a:extLst>
          </p:cNvPr>
          <p:cNvSpPr/>
          <p:nvPr/>
        </p:nvSpPr>
        <p:spPr>
          <a:xfrm>
            <a:off x="4735832" y="3028949"/>
            <a:ext cx="144780" cy="175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DF1159D-B771-4E0F-AC01-BCC2D1A2EACB}"/>
              </a:ext>
            </a:extLst>
          </p:cNvPr>
          <p:cNvSpPr txBox="1">
            <a:spLocks/>
          </p:cNvSpPr>
          <p:nvPr/>
        </p:nvSpPr>
        <p:spPr>
          <a:xfrm>
            <a:off x="3970020" y="5347882"/>
            <a:ext cx="4671060" cy="1311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Scale the 7 nodes to 7 centers. </a:t>
            </a:r>
          </a:p>
          <a:p>
            <a:r>
              <a:rPr lang="en-US" dirty="0"/>
              <a:t>Make 7 copies of the template. </a:t>
            </a:r>
          </a:p>
          <a:p>
            <a:r>
              <a:rPr lang="en-US" dirty="0"/>
              <a:t>No gap, no overlap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35E9DB8-4B16-425F-92D6-DDC5A5A9C484}"/>
              </a:ext>
            </a:extLst>
          </p:cNvPr>
          <p:cNvSpPr txBox="1">
            <a:spLocks/>
          </p:cNvSpPr>
          <p:nvPr/>
        </p:nvSpPr>
        <p:spPr>
          <a:xfrm>
            <a:off x="8789672" y="5707379"/>
            <a:ext cx="2846068" cy="1037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Repeat infinitely</a:t>
            </a:r>
          </a:p>
        </p:txBody>
      </p:sp>
    </p:spTree>
    <p:extLst>
      <p:ext uri="{BB962C8B-B14F-4D97-AF65-F5344CB8AC3E}">
        <p14:creationId xmlns:p14="http://schemas.microsoft.com/office/powerpoint/2010/main" val="70907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EB94C0-7C03-4D3B-B935-B263A0763B7F}"/>
              </a:ext>
            </a:extLst>
          </p:cNvPr>
          <p:cNvPicPr/>
          <p:nvPr/>
        </p:nvPicPr>
        <p:blipFill>
          <a:blip r:embed="rId2" cstate="print"/>
          <a:srcRect t="6618" b="5462"/>
          <a:stretch>
            <a:fillRect/>
          </a:stretch>
        </p:blipFill>
        <p:spPr>
          <a:xfrm>
            <a:off x="1722120" y="259079"/>
            <a:ext cx="8595360" cy="3116582"/>
          </a:xfrm>
          <a:prstGeom prst="rect">
            <a:avLst/>
          </a:prstGeom>
        </p:spPr>
      </p:pic>
      <p:pic>
        <p:nvPicPr>
          <p:cNvPr id="11" name="Picture 10" descr="A picture containing group, air, toy, sitting&#10;&#10;Description automatically generated">
            <a:extLst>
              <a:ext uri="{FF2B5EF4-FFF2-40B4-BE49-F238E27FC236}">
                <a16:creationId xmlns:a16="http://schemas.microsoft.com/office/drawing/2014/main" id="{131B8471-ACA4-4CCB-9851-7AE115B8F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25" y="3589020"/>
            <a:ext cx="2759710" cy="2759710"/>
          </a:xfrm>
          <a:prstGeom prst="rect">
            <a:avLst/>
          </a:prstGeom>
        </p:spPr>
      </p:pic>
      <p:pic>
        <p:nvPicPr>
          <p:cNvPr id="13" name="Picture 12" descr="A group of colorful flowers&#10;&#10;Description automatically generated">
            <a:extLst>
              <a:ext uri="{FF2B5EF4-FFF2-40B4-BE49-F238E27FC236}">
                <a16:creationId xmlns:a16="http://schemas.microsoft.com/office/drawing/2014/main" id="{70CDB9CC-AC61-4534-99CC-09369540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05" y="3589020"/>
            <a:ext cx="2759710" cy="2759710"/>
          </a:xfrm>
          <a:prstGeom prst="rect">
            <a:avLst/>
          </a:prstGeom>
        </p:spPr>
      </p:pic>
      <p:pic>
        <p:nvPicPr>
          <p:cNvPr id="15" name="Picture 14" descr="A close up of a tree&#10;&#10;Description automatically generated">
            <a:extLst>
              <a:ext uri="{FF2B5EF4-FFF2-40B4-BE49-F238E27FC236}">
                <a16:creationId xmlns:a16="http://schemas.microsoft.com/office/drawing/2014/main" id="{6DEC1723-9384-47DA-B160-CD9FE53D5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0" y="3589020"/>
            <a:ext cx="2759710" cy="27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1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lowsnakeTiling3">
            <a:extLst>
              <a:ext uri="{FF2B5EF4-FFF2-40B4-BE49-F238E27FC236}">
                <a16:creationId xmlns:a16="http://schemas.microsoft.com/office/drawing/2014/main" id="{82626A29-FB5E-446A-B16E-41F31A43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78" y="1241108"/>
            <a:ext cx="3936682" cy="412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plant&#10;&#10;Description automatically generated">
            <a:extLst>
              <a:ext uri="{FF2B5EF4-FFF2-40B4-BE49-F238E27FC236}">
                <a16:creationId xmlns:a16="http://schemas.microsoft.com/office/drawing/2014/main" id="{EFB549BD-7F58-4F1C-9A99-B3A4AA703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1" y="617222"/>
            <a:ext cx="5684518" cy="56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1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6D24-13E1-4E40-B313-A15C86CC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635"/>
          </a:xfrm>
        </p:spPr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F1C8-2DAB-4FCA-AFBD-6A0B44666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Face-centered cubic lattice (</a:t>
            </a:r>
            <a:r>
              <a:rPr lang="en-US" dirty="0" err="1"/>
              <a:t>fcc</a:t>
            </a:r>
            <a:r>
              <a:rPr lang="en-US" dirty="0"/>
              <a:t>). Not sure if there’s any clump that can be used.</a:t>
            </a:r>
          </a:p>
          <a:p>
            <a:r>
              <a:rPr lang="en-US" dirty="0"/>
              <a:t>Any other clumps in bcc with a path with the </a:t>
            </a:r>
            <a:r>
              <a:rPr lang="en-US"/>
              <a:t>same step length?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9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2F08-0E64-470A-A457-E2AE8CDE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/>
              <a:t>Gosper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114E-7EB8-4259-88EF-55755382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920"/>
            <a:ext cx="5486400" cy="3769043"/>
          </a:xfrm>
        </p:spPr>
        <p:txBody>
          <a:bodyPr/>
          <a:lstStyle/>
          <a:p>
            <a:r>
              <a:rPr lang="en-US" dirty="0"/>
              <a:t>Limit of Gosper node</a:t>
            </a:r>
          </a:p>
          <a:p>
            <a:r>
              <a:rPr lang="en-US" dirty="0"/>
              <a:t>Fractal</a:t>
            </a:r>
          </a:p>
          <a:p>
            <a:r>
              <a:rPr lang="en-US" dirty="0"/>
              <a:t>7 copies == enlarged version of itself</a:t>
            </a:r>
          </a:p>
        </p:txBody>
      </p:sp>
      <p:pic>
        <p:nvPicPr>
          <p:cNvPr id="3074" name="Picture 2" descr="FlowsnakeTiling3">
            <a:extLst>
              <a:ext uri="{FF2B5EF4-FFF2-40B4-BE49-F238E27FC236}">
                <a16:creationId xmlns:a16="http://schemas.microsoft.com/office/drawing/2014/main" id="{82626A29-FB5E-446A-B16E-41F31A43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818" y="1744028"/>
            <a:ext cx="3936682" cy="412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01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2F08-0E64-470A-A457-E2AE8CDE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/>
              <a:t>3D: body-centered cubic lattice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114E-7EB8-4259-88EF-55755382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540"/>
            <a:ext cx="5486400" cy="4523423"/>
          </a:xfrm>
        </p:spPr>
        <p:txBody>
          <a:bodyPr/>
          <a:lstStyle/>
          <a:p>
            <a:r>
              <a:rPr lang="en-US" dirty="0"/>
              <a:t>Stack cubes in 3D</a:t>
            </a:r>
          </a:p>
          <a:p>
            <a:r>
              <a:rPr lang="en-US" dirty="0"/>
              <a:t>Union the cube vertices (white) and the cube centers (red): </a:t>
            </a:r>
            <a:r>
              <a:rPr lang="en-US" b="1" dirty="0"/>
              <a:t>body-centered cubic lattice</a:t>
            </a:r>
            <a:r>
              <a:rPr lang="en-US" dirty="0"/>
              <a:t> (bcc)</a:t>
            </a:r>
          </a:p>
        </p:txBody>
      </p:sp>
      <p:pic>
        <p:nvPicPr>
          <p:cNvPr id="5" name="Picture 4" descr="A picture containing indoor, grass, large, truck&#10;&#10;Description automatically generated">
            <a:extLst>
              <a:ext uri="{FF2B5EF4-FFF2-40B4-BE49-F238E27FC236}">
                <a16:creationId xmlns:a16="http://schemas.microsoft.com/office/drawing/2014/main" id="{5EC64EFD-9D8B-4BD4-844D-1EFDEB34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00" y="1578468"/>
            <a:ext cx="5490018" cy="49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114E-7EB8-4259-88EF-55755382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661246"/>
            <a:ext cx="6042660" cy="1059593"/>
          </a:xfrm>
        </p:spPr>
        <p:txBody>
          <a:bodyPr>
            <a:normAutofit/>
          </a:bodyPr>
          <a:lstStyle/>
          <a:p>
            <a:r>
              <a:rPr lang="en-US" dirty="0"/>
              <a:t>Select the 27 nodes closest to origin</a:t>
            </a:r>
          </a:p>
          <a:p>
            <a:r>
              <a:rPr lang="en-US" dirty="0"/>
              <a:t>This is our template</a:t>
            </a:r>
          </a:p>
        </p:txBody>
      </p:sp>
      <p:pic>
        <p:nvPicPr>
          <p:cNvPr id="6" name="Picture 5" descr="A picture containing grass, large, sitting, small&#10;&#10;Description automatically generated">
            <a:extLst>
              <a:ext uri="{FF2B5EF4-FFF2-40B4-BE49-F238E27FC236}">
                <a16:creationId xmlns:a16="http://schemas.microsoft.com/office/drawing/2014/main" id="{0C59FE41-1DB5-4B1E-AACD-31DC4653E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88" y="1196753"/>
            <a:ext cx="4452698" cy="403839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0C7725-E658-4E49-AD7B-46D9E015E3E0}"/>
              </a:ext>
            </a:extLst>
          </p:cNvPr>
          <p:cNvSpPr txBox="1">
            <a:spLocks/>
          </p:cNvSpPr>
          <p:nvPr/>
        </p:nvSpPr>
        <p:spPr>
          <a:xfrm>
            <a:off x="7230090" y="5675611"/>
            <a:ext cx="43053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Another view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97FD25-B9EC-47FC-8505-BF01845B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43600" cy="762635"/>
          </a:xfrm>
        </p:spPr>
        <p:txBody>
          <a:bodyPr/>
          <a:lstStyle/>
          <a:p>
            <a:r>
              <a:rPr lang="en-US" dirty="0"/>
              <a:t>Magnificent 27</a:t>
            </a:r>
          </a:p>
        </p:txBody>
      </p:sp>
      <p:pic>
        <p:nvPicPr>
          <p:cNvPr id="4" name="Picture 3" descr="A close up of a toy&#10;&#10;Description automatically generated">
            <a:extLst>
              <a:ext uri="{FF2B5EF4-FFF2-40B4-BE49-F238E27FC236}">
                <a16:creationId xmlns:a16="http://schemas.microsoft.com/office/drawing/2014/main" id="{EF7B50C6-F0C3-4011-98C1-195043320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0" y="1196753"/>
            <a:ext cx="4409163" cy="40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9299C03-A0A1-4C48-896F-6E2CB8CE0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60" y="0"/>
            <a:ext cx="6858000" cy="6858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59D225-BE8D-4959-BD48-37099BA1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92" y="4944966"/>
            <a:ext cx="5101688" cy="17844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Scale up nodes by 3 to get centers</a:t>
            </a:r>
          </a:p>
          <a:p>
            <a:r>
              <a:rPr lang="en-US" dirty="0"/>
              <a:t>Make 27 copies and translate to the centers. 27^2 nodes</a:t>
            </a:r>
          </a:p>
          <a:p>
            <a:r>
              <a:rPr lang="en-US" dirty="0"/>
              <a:t>No gap, no overlap. Filling bcc lattice.</a:t>
            </a:r>
          </a:p>
        </p:txBody>
      </p:sp>
      <p:pic>
        <p:nvPicPr>
          <p:cNvPr id="2" name="Picture 1" descr="A close up of a toy&#10;&#10;Description automatically generated">
            <a:extLst>
              <a:ext uri="{FF2B5EF4-FFF2-40B4-BE49-F238E27FC236}">
                <a16:creationId xmlns:a16="http://schemas.microsoft.com/office/drawing/2014/main" id="{753D6F03-D7F9-4447-B3BD-BF15473A0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98533"/>
            <a:ext cx="4791640" cy="43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tree&#10;&#10;Description automatically generated">
            <a:extLst>
              <a:ext uri="{FF2B5EF4-FFF2-40B4-BE49-F238E27FC236}">
                <a16:creationId xmlns:a16="http://schemas.microsoft.com/office/drawing/2014/main" id="{C240CC22-D20B-4AB3-839D-84539C4C7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02DF4D-15C0-4940-954E-D423BA007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92" y="1858866"/>
            <a:ext cx="5071208" cy="2880774"/>
          </a:xfrm>
        </p:spPr>
        <p:txBody>
          <a:bodyPr>
            <a:normAutofit/>
          </a:bodyPr>
          <a:lstStyle/>
          <a:p>
            <a:r>
              <a:rPr lang="en-US" dirty="0"/>
              <a:t>This process can go on forever</a:t>
            </a:r>
          </a:p>
          <a:p>
            <a:r>
              <a:rPr lang="en-US" dirty="0"/>
              <a:t>Picture on the right: 27^3 nodes</a:t>
            </a:r>
          </a:p>
        </p:txBody>
      </p:sp>
    </p:spTree>
    <p:extLst>
      <p:ext uri="{BB962C8B-B14F-4D97-AF65-F5344CB8AC3E}">
        <p14:creationId xmlns:p14="http://schemas.microsoft.com/office/powerpoint/2010/main" val="13604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CEAB-4EE4-40A7-AB32-134043E3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Make a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ECD81-DEB4-44C8-B17E-5B505AD0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4960620" cy="4881563"/>
          </a:xfrm>
        </p:spPr>
        <p:txBody>
          <a:bodyPr/>
          <a:lstStyle/>
          <a:p>
            <a:r>
              <a:rPr lang="en-US" dirty="0"/>
              <a:t>Appears to be doable</a:t>
            </a:r>
          </a:p>
          <a:p>
            <a:r>
              <a:rPr lang="en-US" dirty="0"/>
              <a:t>with two lengths (yellow, blue)</a:t>
            </a:r>
          </a:p>
        </p:txBody>
      </p:sp>
      <p:pic>
        <p:nvPicPr>
          <p:cNvPr id="5" name="Picture 4" descr="A picture containing group, air, toy, sitting&#10;&#10;Description automatically generated">
            <a:extLst>
              <a:ext uri="{FF2B5EF4-FFF2-40B4-BE49-F238E27FC236}">
                <a16:creationId xmlns:a16="http://schemas.microsoft.com/office/drawing/2014/main" id="{4519CB33-343B-4B3B-98D6-BFF3EE497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2484755"/>
            <a:ext cx="4008120" cy="4008120"/>
          </a:xfrm>
          <a:prstGeom prst="rect">
            <a:avLst/>
          </a:prstGeom>
        </p:spPr>
      </p:pic>
      <p:pic>
        <p:nvPicPr>
          <p:cNvPr id="7" name="Picture 6" descr="A group of colorful flowers&#10;&#10;Description automatically generated">
            <a:extLst>
              <a:ext uri="{FF2B5EF4-FFF2-40B4-BE49-F238E27FC236}">
                <a16:creationId xmlns:a16="http://schemas.microsoft.com/office/drawing/2014/main" id="{360E5BA8-0AB8-4A01-BC60-D8C327DF6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617855"/>
            <a:ext cx="5875020" cy="58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9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DCDF-2D99-49A6-937E-F233AD3F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085"/>
            <a:ext cx="4130040" cy="3189936"/>
          </a:xfrm>
        </p:spPr>
        <p:txBody>
          <a:bodyPr/>
          <a:lstStyle/>
          <a:p>
            <a:r>
              <a:rPr lang="en-US" dirty="0"/>
              <a:t>The 27 nodes are the vertices of a </a:t>
            </a:r>
            <a:r>
              <a:rPr lang="en-US" b="1" dirty="0"/>
              <a:t>stellated rhombic dodecahedron</a:t>
            </a:r>
          </a:p>
          <a:p>
            <a:r>
              <a:rPr lang="en-US" dirty="0"/>
              <a:t>This shape can fill the 3D Euclidean space</a:t>
            </a:r>
          </a:p>
          <a:p>
            <a:r>
              <a:rPr lang="en-US" dirty="0"/>
              <a:t>Stack 27 SRD to get the next shape</a:t>
            </a:r>
          </a:p>
        </p:txBody>
      </p:sp>
      <p:pic>
        <p:nvPicPr>
          <p:cNvPr id="7" name="Picture 6" descr="A picture containing umbrella, airplane&#10;&#10;Description automatically generated">
            <a:extLst>
              <a:ext uri="{FF2B5EF4-FFF2-40B4-BE49-F238E27FC236}">
                <a16:creationId xmlns:a16="http://schemas.microsoft.com/office/drawing/2014/main" id="{5FCE6BAC-077F-4953-8AEA-6FFFD90A1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58" y="3520440"/>
            <a:ext cx="3353723" cy="31899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FDD3B43-A38E-4F9E-A840-36E4D351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82" y="1325880"/>
            <a:ext cx="5896018" cy="52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DCDF-2D99-49A6-937E-F233AD3F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526845"/>
            <a:ext cx="4130040" cy="3189936"/>
          </a:xfrm>
        </p:spPr>
        <p:txBody>
          <a:bodyPr/>
          <a:lstStyle/>
          <a:p>
            <a:r>
              <a:rPr lang="en-US" dirty="0"/>
              <a:t>Keep on stacking 27 of previous shape to get a new one</a:t>
            </a:r>
          </a:p>
          <a:p>
            <a:r>
              <a:rPr lang="en-US" dirty="0"/>
              <a:t>In the limit, the surface is a fractal</a:t>
            </a:r>
          </a:p>
          <a:p>
            <a:r>
              <a:rPr lang="en-US" dirty="0"/>
              <a:t>27 copies of itself == itself scaled up 3 times</a:t>
            </a:r>
          </a:p>
        </p:txBody>
      </p:sp>
      <p:pic>
        <p:nvPicPr>
          <p:cNvPr id="4" name="Picture 3" descr="A close up of a plant&#10;&#10;Description automatically generated">
            <a:extLst>
              <a:ext uri="{FF2B5EF4-FFF2-40B4-BE49-F238E27FC236}">
                <a16:creationId xmlns:a16="http://schemas.microsoft.com/office/drawing/2014/main" id="{8070F30A-D85C-4EB1-B7FB-A12871F25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20" y="304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4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236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Node Gosper Curve</vt:lpstr>
      <vt:lpstr>Gosper Island</vt:lpstr>
      <vt:lpstr>3D: body-centered cubic lattice</vt:lpstr>
      <vt:lpstr>Magnificent 27</vt:lpstr>
      <vt:lpstr>PowerPoint Presentation</vt:lpstr>
      <vt:lpstr>PowerPoint Presentation</vt:lpstr>
      <vt:lpstr>Make a path</vt:lpstr>
      <vt:lpstr>PowerPoint Presentation</vt:lpstr>
      <vt:lpstr>PowerPoint Presentation</vt:lpstr>
      <vt:lpstr>PowerPoint Presentation</vt:lpstr>
      <vt:lpstr>PowerPoint Presentation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Gosper Curve</dc:title>
  <dc:creator>Nan Ma</dc:creator>
  <cp:lastModifiedBy>Nan Ma</cp:lastModifiedBy>
  <cp:revision>11</cp:revision>
  <dcterms:created xsi:type="dcterms:W3CDTF">2020-06-12T05:16:03Z</dcterms:created>
  <dcterms:modified xsi:type="dcterms:W3CDTF">2020-06-12T22:21:46Z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2020-06-12T05:23:52Z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0baaeb16-b56d-4d87-b3ae-4aef65b1c200</vt:lpwstr>
  </property>
  <property fmtid="{D5CDD505-2E9C-101B-9397-08002B2CF9AE}" pid="8" name="MSIP_Label_f42aa342-8706-4288-bd11-ebb85995028c_ContentBits">
    <vt:lpwstr>0</vt:lpwstr>
  </property>
</Properties>
</file>