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98" r:id="rId8"/>
    <p:sldId id="261" r:id="rId9"/>
    <p:sldId id="297" r:id="rId10"/>
    <p:sldId id="262" r:id="rId11"/>
    <p:sldId id="263" r:id="rId12"/>
    <p:sldId id="281" r:id="rId13"/>
    <p:sldId id="282" r:id="rId14"/>
    <p:sldId id="286" r:id="rId15"/>
    <p:sldId id="287" r:id="rId16"/>
    <p:sldId id="288" r:id="rId17"/>
    <p:sldId id="289" r:id="rId18"/>
    <p:sldId id="291" r:id="rId19"/>
    <p:sldId id="307" r:id="rId20"/>
    <p:sldId id="309" r:id="rId21"/>
    <p:sldId id="293" r:id="rId22"/>
    <p:sldId id="294" r:id="rId23"/>
    <p:sldId id="295" r:id="rId24"/>
    <p:sldId id="296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265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B7AE6-9174-F956-3899-5F049F0C7BBF}" v="602" dt="2020-06-03T21:43:49.353"/>
    <p1510:client id="{2281C7CC-4F62-8833-A784-D144D34A0D4D}" v="2898" dt="2020-05-27T03:13:32.890"/>
    <p1510:client id="{43194E07-C77F-D7EF-0AF6-E9AADB6A1084}" v="2" dt="2020-05-28T22:59:50.467"/>
    <p1510:client id="{48F4A35D-3D32-4980-9351-8CC63373B3FE}" v="183" dt="2020-05-27T00:03:27.484"/>
    <p1510:client id="{ACF010C6-ADAC-3AA9-FE2A-D30113DB1EBC}" v="1038" dt="2020-05-28T19:25:37.654"/>
    <p1510:client id="{B3C8D654-0C1A-B5F4-BB1D-7D2AF1B87392}" v="307" dt="2020-06-05T08:55:24.603"/>
    <p1510:client id="{DC5B2452-8C07-BC3C-7096-CD7FEC96A503}" v="2057" dt="2020-05-28T01:47:17.566"/>
    <p1510:client id="{DCC842E3-A0BE-4AB9-0FA8-5DEABF56C345}" v="617" dt="2020-05-29T00:45:53.203"/>
    <p1510:client id="{E40355FE-FDA2-1635-2BE5-270DEE1CD10F}" v="7" dt="2020-05-29T07:35:38.876"/>
    <p1510:client id="{E43779AD-67F7-9759-3FFB-A988AC258CB8}" v="4707" dt="2020-05-28T14:02:52.447"/>
    <p1510:client id="{E6C9C749-1946-AE00-DB3D-CF1A1B0E725F}" v="59" dt="2020-06-02T10:04:54.722"/>
    <p1510:client id="{FE3D1C20-D342-6AB9-EE1D-6579D2469499}" v="865" dt="2020-06-02T09:58:42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4" Type="http://schemas.openxmlformats.org/officeDocument/2006/relationships/image" Target="../media/image4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39B377-6AA7-443E-A824-E00AFC6EA9D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9333A6-F165-47C7-9864-288BF58919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Detecting voice</a:t>
          </a:r>
          <a:r>
            <a:rPr lang="en-US" b="0">
              <a:latin typeface="Calibri"/>
              <a:cs typeface="Calibri"/>
            </a:rPr>
            <a:t> : the segments of speech present in the waveform of audio are recognized whereas the silent segments and non-speech are neglected .</a:t>
          </a:r>
          <a:endParaRPr lang="en-US" b="0" i="0" u="none" strike="noStrike" cap="all" baseline="0" noProof="0">
            <a:latin typeface="Calibri"/>
            <a:cs typeface="Calibri"/>
          </a:endParaRPr>
        </a:p>
      </dgm:t>
    </dgm:pt>
    <dgm:pt modelId="{8EE97CD3-D8D3-42A2-B68B-86059700B6A0}" type="parTrans" cxnId="{02DAF874-2A3D-447C-9BBC-C4FBDD665C1A}">
      <dgm:prSet/>
      <dgm:spPr/>
      <dgm:t>
        <a:bodyPr/>
        <a:lstStyle/>
        <a:p>
          <a:endParaRPr lang="en-US"/>
        </a:p>
      </dgm:t>
    </dgm:pt>
    <dgm:pt modelId="{F0D8CCA3-C99A-44AC-9916-03A7BB4CDF20}" type="sibTrans" cxnId="{02DAF874-2A3D-447C-9BBC-C4FBDD665C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5128A3-3EAB-47F3-9E13-765AA61ED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Enhancing the speech</a:t>
          </a:r>
          <a:r>
            <a:rPr lang="en-US" b="0">
              <a:latin typeface="Calibri"/>
              <a:cs typeface="Calibri"/>
            </a:rPr>
            <a:t> :increasing the quality of speech by removing the noise factor from the extracted segments .</a:t>
          </a:r>
        </a:p>
      </dgm:t>
    </dgm:pt>
    <dgm:pt modelId="{77873AE8-C038-4B64-A22B-3608ADA17C3E}" type="parTrans" cxnId="{D7554B2E-2E5A-45B0-B65F-B832BC0DA096}">
      <dgm:prSet/>
      <dgm:spPr/>
      <dgm:t>
        <a:bodyPr/>
        <a:lstStyle/>
        <a:p>
          <a:endParaRPr lang="en-US"/>
        </a:p>
      </dgm:t>
    </dgm:pt>
    <dgm:pt modelId="{326CD06C-6D03-40D1-996E-64CFCB76891A}" type="sibTrans" cxnId="{D7554B2E-2E5A-45B0-B65F-B832BC0DA0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4A3FCD-3A99-4891-B7F8-5AC251A77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Recognizing speech</a:t>
          </a:r>
          <a:r>
            <a:rPr lang="en-US" b="0">
              <a:latin typeface="Calibri"/>
              <a:cs typeface="Calibri"/>
            </a:rPr>
            <a:t> : the speech signals are transformed into text .</a:t>
          </a:r>
        </a:p>
      </dgm:t>
    </dgm:pt>
    <dgm:pt modelId="{04A67067-CF80-473F-8221-6855E20B655A}" type="parTrans" cxnId="{9F02835B-95FB-47D6-9920-345D06729F01}">
      <dgm:prSet/>
      <dgm:spPr/>
      <dgm:t>
        <a:bodyPr/>
        <a:lstStyle/>
        <a:p>
          <a:endParaRPr lang="en-US"/>
        </a:p>
      </dgm:t>
    </dgm:pt>
    <dgm:pt modelId="{BB7D70AE-7B75-45F3-BDB7-5AD9DDB2D534}" type="sibTrans" cxnId="{9F02835B-95FB-47D6-9920-345D06729F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537274-70B5-4F7F-BCA5-32AAB427D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Identifying the speaker </a:t>
          </a:r>
          <a:r>
            <a:rPr lang="en-US" b="0">
              <a:latin typeface="Calibri"/>
              <a:cs typeface="Calibri"/>
            </a:rPr>
            <a:t>: The process often called "speaker </a:t>
          </a:r>
          <a:r>
            <a:rPr lang="en-US" b="0" err="1">
              <a:latin typeface="Calibri"/>
              <a:cs typeface="Calibri"/>
            </a:rPr>
            <a:t>dirization</a:t>
          </a:r>
          <a:r>
            <a:rPr lang="en-US" b="0">
              <a:latin typeface="Calibri"/>
              <a:cs typeface="Calibri"/>
            </a:rPr>
            <a:t>" which segments speech into different chunks which belong to different speakers .</a:t>
          </a:r>
          <a:endParaRPr lang="en-US" b="0">
            <a:latin typeface="Calibri"/>
            <a:cs typeface="Calibri Light"/>
          </a:endParaRPr>
        </a:p>
      </dgm:t>
    </dgm:pt>
    <dgm:pt modelId="{C647B8A9-EC39-4C26-9FF3-32E485C63221}" type="parTrans" cxnId="{8F726211-899B-4951-86B8-D0A28B094843}">
      <dgm:prSet/>
      <dgm:spPr/>
      <dgm:t>
        <a:bodyPr/>
        <a:lstStyle/>
        <a:p>
          <a:endParaRPr lang="en-US"/>
        </a:p>
      </dgm:t>
    </dgm:pt>
    <dgm:pt modelId="{BA8028E2-B90D-411F-872F-BEAFA3A21204}" type="sibTrans" cxnId="{8F726211-899B-4951-86B8-D0A28B0948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AEC1AB-788B-4809-BDF8-DFFB992ED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err="1">
              <a:latin typeface="Calibri"/>
              <a:cs typeface="Calibri"/>
            </a:rPr>
            <a:t>Seperating</a:t>
          </a:r>
          <a:r>
            <a:rPr lang="en-US" b="1">
              <a:latin typeface="Calibri"/>
              <a:cs typeface="Calibri"/>
            </a:rPr>
            <a:t> audio source</a:t>
          </a:r>
          <a:r>
            <a:rPr lang="en-US" b="0">
              <a:latin typeface="Calibri"/>
              <a:cs typeface="Calibri"/>
            </a:rPr>
            <a:t> </a:t>
          </a:r>
          <a:r>
            <a:rPr lang="en-US" b="0" err="1">
              <a:latin typeface="Calibri"/>
              <a:cs typeface="Calibri"/>
            </a:rPr>
            <a:t>seperates</a:t>
          </a:r>
          <a:r>
            <a:rPr lang="en-US" b="0">
              <a:latin typeface="Calibri"/>
              <a:cs typeface="Calibri"/>
            </a:rPr>
            <a:t> overlapped or mixed speech from noise .</a:t>
          </a:r>
        </a:p>
      </dgm:t>
    </dgm:pt>
    <dgm:pt modelId="{35D5DD9A-14F8-4604-8021-2DBB16112315}" type="parTrans" cxnId="{DF1D2F52-F453-4355-BA7C-80A63A9FED02}">
      <dgm:prSet/>
      <dgm:spPr/>
      <dgm:t>
        <a:bodyPr/>
        <a:lstStyle/>
        <a:p>
          <a:endParaRPr lang="en-US"/>
        </a:p>
      </dgm:t>
    </dgm:pt>
    <dgm:pt modelId="{84BB2B91-0247-4983-8A17-5208BA5BBE77}" type="sibTrans" cxnId="{DF1D2F52-F453-4355-BA7C-80A63A9FED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F2D6C5-89BE-46F5-992A-AB476957C08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Speech modification:</a:t>
          </a:r>
          <a:r>
            <a:rPr lang="en-US" b="0">
              <a:latin typeface="Calibri"/>
              <a:cs typeface="Calibri"/>
            </a:rPr>
            <a:t> done by changing the emotion, tone and thus converting it to speech spoken by speaker .</a:t>
          </a:r>
        </a:p>
      </dgm:t>
    </dgm:pt>
    <dgm:pt modelId="{4C555081-41C2-4247-A0C0-66D564F66C73}" type="parTrans" cxnId="{7A5474FD-3B4F-42E1-B597-982849F0CAC0}">
      <dgm:prSet/>
      <dgm:spPr/>
    </dgm:pt>
    <dgm:pt modelId="{44DCC72E-B5B4-43C2-8B11-FB15640257F1}" type="sibTrans" cxnId="{7A5474FD-3B4F-42E1-B597-982849F0CA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153D89-3BA8-43A5-A4A4-20670C959B4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classification of emotional speech </a:t>
          </a:r>
          <a:r>
            <a:rPr lang="en-US" b="0">
              <a:latin typeface="Calibri"/>
              <a:cs typeface="Calibri"/>
            </a:rPr>
            <a:t>: recognizing and identifying different emotions like happy, sad, angry and anxiety </a:t>
          </a:r>
        </a:p>
      </dgm:t>
    </dgm:pt>
    <dgm:pt modelId="{7A67B4B2-5E7B-4EE2-9907-8E7375AC62E1}" type="parTrans" cxnId="{DEFBAE41-F8FB-4CA4-8777-60618347C6EE}">
      <dgm:prSet/>
      <dgm:spPr/>
    </dgm:pt>
    <dgm:pt modelId="{7564E362-7D8F-472A-B7B9-9E3B799D693C}" type="sibTrans" cxnId="{DEFBAE41-F8FB-4CA4-8777-60618347C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FD5799-D3EF-4504-A7C0-8BF4CE2AC0A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spotting the keyword:</a:t>
          </a:r>
          <a:r>
            <a:rPr lang="en-US" b="0">
              <a:latin typeface="Calibri"/>
              <a:cs typeface="Calibri"/>
            </a:rPr>
            <a:t> detecting specific keywords in entire speech utterance .</a:t>
          </a:r>
        </a:p>
      </dgm:t>
    </dgm:pt>
    <dgm:pt modelId="{DD801EF6-737A-4468-9365-2D36B0B7582A}" type="parTrans" cxnId="{E6A06522-572D-4221-BFFE-E6EAF888DCBA}">
      <dgm:prSet/>
      <dgm:spPr/>
    </dgm:pt>
    <dgm:pt modelId="{4CCD961A-BF9B-43E6-8145-3403A430F711}" type="sibTrans" cxnId="{E6A06522-572D-4221-BFFE-E6EAF888DCBA}">
      <dgm:prSet/>
      <dgm:spPr/>
      <dgm:t>
        <a:bodyPr/>
        <a:lstStyle/>
        <a:p>
          <a:endParaRPr lang="en-US"/>
        </a:p>
      </dgm:t>
    </dgm:pt>
    <dgm:pt modelId="{5C7CC9E0-0D36-4717-ADCD-30DEEACEB57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/>
              <a:cs typeface="Calibri"/>
            </a:rPr>
            <a:t>Extracting the natural speech</a:t>
          </a:r>
          <a:r>
            <a:rPr lang="en-US" b="0">
              <a:latin typeface="Calibri"/>
              <a:cs typeface="Calibri"/>
            </a:rPr>
            <a:t> from the text and making it sound more natural with emotions .</a:t>
          </a:r>
          <a:endParaRPr lang="en-US">
            <a:latin typeface="Calibri"/>
            <a:cs typeface="Calibri"/>
          </a:endParaRPr>
        </a:p>
      </dgm:t>
    </dgm:pt>
    <dgm:pt modelId="{570B4D35-66FE-4CEA-9BD5-7630EAED4501}" type="parTrans" cxnId="{ED7C31D1-6098-4EBC-8B09-D54A953D9893}">
      <dgm:prSet/>
      <dgm:spPr/>
    </dgm:pt>
    <dgm:pt modelId="{4D13E043-98AA-4EBC-B834-84A68EADFFE6}" type="sibTrans" cxnId="{ED7C31D1-6098-4EBC-8B09-D54A953D98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52A098-2832-4FF7-846C-5E6368448054}" type="pres">
      <dgm:prSet presAssocID="{AE39B377-6AA7-443E-A824-E00AFC6EA9D8}" presName="root" presStyleCnt="0">
        <dgm:presLayoutVars>
          <dgm:dir/>
          <dgm:resizeHandles val="exact"/>
        </dgm:presLayoutVars>
      </dgm:prSet>
      <dgm:spPr/>
    </dgm:pt>
    <dgm:pt modelId="{727C0971-2571-47D4-8F96-02A69B072445}" type="pres">
      <dgm:prSet presAssocID="{AE39B377-6AA7-443E-A824-E00AFC6EA9D8}" presName="container" presStyleCnt="0">
        <dgm:presLayoutVars>
          <dgm:dir/>
          <dgm:resizeHandles val="exact"/>
        </dgm:presLayoutVars>
      </dgm:prSet>
      <dgm:spPr/>
    </dgm:pt>
    <dgm:pt modelId="{CBCC895E-2ADD-4F52-8799-E37515B54436}" type="pres">
      <dgm:prSet presAssocID="{C29333A6-F165-47C7-9864-288BF58919A5}" presName="compNode" presStyleCnt="0"/>
      <dgm:spPr/>
    </dgm:pt>
    <dgm:pt modelId="{90C087D0-3E78-4FD9-A1BF-B1CC7C9E1D2F}" type="pres">
      <dgm:prSet presAssocID="{C29333A6-F165-47C7-9864-288BF58919A5}" presName="iconBgRect" presStyleLbl="bgShp" presStyleIdx="0" presStyleCnt="9"/>
      <dgm:spPr/>
    </dgm:pt>
    <dgm:pt modelId="{589E1551-B289-46ED-9D2E-8EAD65072FB7}" type="pres">
      <dgm:prSet presAssocID="{C29333A6-F165-47C7-9864-288BF58919A5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EB15BB9D-1D8D-470B-A3F3-54DA0AA8A687}" type="pres">
      <dgm:prSet presAssocID="{C29333A6-F165-47C7-9864-288BF58919A5}" presName="spaceRect" presStyleCnt="0"/>
      <dgm:spPr/>
    </dgm:pt>
    <dgm:pt modelId="{C1FBDF54-F17E-4B99-A6A4-A48FA8DA0689}" type="pres">
      <dgm:prSet presAssocID="{C29333A6-F165-47C7-9864-288BF58919A5}" presName="textRect" presStyleLbl="revTx" presStyleIdx="0" presStyleCnt="9">
        <dgm:presLayoutVars>
          <dgm:chMax val="1"/>
          <dgm:chPref val="1"/>
        </dgm:presLayoutVars>
      </dgm:prSet>
      <dgm:spPr/>
    </dgm:pt>
    <dgm:pt modelId="{F740198C-0A07-4CB5-8810-179F03CAC5EC}" type="pres">
      <dgm:prSet presAssocID="{F0D8CCA3-C99A-44AC-9916-03A7BB4CDF20}" presName="sibTrans" presStyleLbl="sibTrans2D1" presStyleIdx="0" presStyleCnt="0"/>
      <dgm:spPr/>
    </dgm:pt>
    <dgm:pt modelId="{19826B68-C0D7-4E54-8C87-98A68240E036}" type="pres">
      <dgm:prSet presAssocID="{605128A3-3EAB-47F3-9E13-765AA61ED98A}" presName="compNode" presStyleCnt="0"/>
      <dgm:spPr/>
    </dgm:pt>
    <dgm:pt modelId="{C4B881A7-A432-407A-A312-E671409207A6}" type="pres">
      <dgm:prSet presAssocID="{605128A3-3EAB-47F3-9E13-765AA61ED98A}" presName="iconBgRect" presStyleLbl="bgShp" presStyleIdx="1" presStyleCnt="9"/>
      <dgm:spPr/>
    </dgm:pt>
    <dgm:pt modelId="{E1C2DB9F-232A-4F87-AD40-9C109A318472}" type="pres">
      <dgm:prSet presAssocID="{605128A3-3EAB-47F3-9E13-765AA61ED98A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AC113262-AF1E-4B10-9A4F-AC96AD15A3E3}" type="pres">
      <dgm:prSet presAssocID="{605128A3-3EAB-47F3-9E13-765AA61ED98A}" presName="spaceRect" presStyleCnt="0"/>
      <dgm:spPr/>
    </dgm:pt>
    <dgm:pt modelId="{E50C669C-BCA2-40B6-AC76-9A3F0D52F6EC}" type="pres">
      <dgm:prSet presAssocID="{605128A3-3EAB-47F3-9E13-765AA61ED98A}" presName="textRect" presStyleLbl="revTx" presStyleIdx="1" presStyleCnt="9">
        <dgm:presLayoutVars>
          <dgm:chMax val="1"/>
          <dgm:chPref val="1"/>
        </dgm:presLayoutVars>
      </dgm:prSet>
      <dgm:spPr/>
    </dgm:pt>
    <dgm:pt modelId="{D79B56E8-E5F8-401E-9735-AD62F374D7E1}" type="pres">
      <dgm:prSet presAssocID="{326CD06C-6D03-40D1-996E-64CFCB76891A}" presName="sibTrans" presStyleLbl="sibTrans2D1" presStyleIdx="0" presStyleCnt="0"/>
      <dgm:spPr/>
    </dgm:pt>
    <dgm:pt modelId="{9CA5B114-00B8-405D-983E-DD7B61AEBE42}" type="pres">
      <dgm:prSet presAssocID="{9B4A3FCD-3A99-4891-B7F8-5AC251A772DA}" presName="compNode" presStyleCnt="0"/>
      <dgm:spPr/>
    </dgm:pt>
    <dgm:pt modelId="{5EF287AE-9EAD-4032-8866-7DBC96D30ADB}" type="pres">
      <dgm:prSet presAssocID="{9B4A3FCD-3A99-4891-B7F8-5AC251A772DA}" presName="iconBgRect" presStyleLbl="bgShp" presStyleIdx="2" presStyleCnt="9"/>
      <dgm:spPr/>
    </dgm:pt>
    <dgm:pt modelId="{28FA0264-33A5-460F-B61E-676AAD9C992C}" type="pres">
      <dgm:prSet presAssocID="{9B4A3FCD-3A99-4891-B7F8-5AC251A772DA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A1C2F65-6933-4CCD-99CC-4F06FEF99C29}" type="pres">
      <dgm:prSet presAssocID="{9B4A3FCD-3A99-4891-B7F8-5AC251A772DA}" presName="spaceRect" presStyleCnt="0"/>
      <dgm:spPr/>
    </dgm:pt>
    <dgm:pt modelId="{68D62A1F-59D1-4FE3-8A7C-EB5352A0DD81}" type="pres">
      <dgm:prSet presAssocID="{9B4A3FCD-3A99-4891-B7F8-5AC251A772DA}" presName="textRect" presStyleLbl="revTx" presStyleIdx="2" presStyleCnt="9">
        <dgm:presLayoutVars>
          <dgm:chMax val="1"/>
          <dgm:chPref val="1"/>
        </dgm:presLayoutVars>
      </dgm:prSet>
      <dgm:spPr/>
    </dgm:pt>
    <dgm:pt modelId="{A0CB6E8C-5565-426B-9FA0-953BD88F3F5A}" type="pres">
      <dgm:prSet presAssocID="{BB7D70AE-7B75-45F3-BDB7-5AD9DDB2D534}" presName="sibTrans" presStyleLbl="sibTrans2D1" presStyleIdx="0" presStyleCnt="0"/>
      <dgm:spPr/>
    </dgm:pt>
    <dgm:pt modelId="{F26CF77C-E676-4A5D-B111-59957B6B6318}" type="pres">
      <dgm:prSet presAssocID="{5C7CC9E0-0D36-4717-ADCD-30DEEACEB57F}" presName="compNode" presStyleCnt="0"/>
      <dgm:spPr/>
    </dgm:pt>
    <dgm:pt modelId="{C9B7A079-62CC-4229-87D8-1EE56AC7DCED}" type="pres">
      <dgm:prSet presAssocID="{5C7CC9E0-0D36-4717-ADCD-30DEEACEB57F}" presName="iconBgRect" presStyleLbl="bgShp" presStyleIdx="3" presStyleCnt="9"/>
      <dgm:spPr/>
    </dgm:pt>
    <dgm:pt modelId="{09AC28B3-9BCF-49F1-A4F5-55B57709B5D2}" type="pres">
      <dgm:prSet presAssocID="{5C7CC9E0-0D36-4717-ADCD-30DEEACEB57F}" presName="iconRect" presStyleLbl="node1" presStyleIdx="3" presStyleCnt="9"/>
      <dgm:spPr/>
    </dgm:pt>
    <dgm:pt modelId="{0F6ED63A-EF32-4C67-A182-E4057B3FBAAD}" type="pres">
      <dgm:prSet presAssocID="{5C7CC9E0-0D36-4717-ADCD-30DEEACEB57F}" presName="spaceRect" presStyleCnt="0"/>
      <dgm:spPr/>
    </dgm:pt>
    <dgm:pt modelId="{85959557-01A7-490A-9470-1AA2D2F91ADF}" type="pres">
      <dgm:prSet presAssocID="{5C7CC9E0-0D36-4717-ADCD-30DEEACEB57F}" presName="textRect" presStyleLbl="revTx" presStyleIdx="3" presStyleCnt="9">
        <dgm:presLayoutVars>
          <dgm:chMax val="1"/>
          <dgm:chPref val="1"/>
        </dgm:presLayoutVars>
      </dgm:prSet>
      <dgm:spPr/>
    </dgm:pt>
    <dgm:pt modelId="{179AAB7C-E359-42B3-828F-452FD3E05C0A}" type="pres">
      <dgm:prSet presAssocID="{4D13E043-98AA-4EBC-B834-84A68EADFFE6}" presName="sibTrans" presStyleLbl="sibTrans2D1" presStyleIdx="0" presStyleCnt="0"/>
      <dgm:spPr/>
    </dgm:pt>
    <dgm:pt modelId="{DABD739E-1471-40AD-A3E3-A4418C6A316D}" type="pres">
      <dgm:prSet presAssocID="{37537274-70B5-4F7F-BCA5-32AAB427D342}" presName="compNode" presStyleCnt="0"/>
      <dgm:spPr/>
    </dgm:pt>
    <dgm:pt modelId="{338D4264-02E8-4424-A099-7C00ECF4DE1A}" type="pres">
      <dgm:prSet presAssocID="{37537274-70B5-4F7F-BCA5-32AAB427D342}" presName="iconBgRect" presStyleLbl="bgShp" presStyleIdx="4" presStyleCnt="9"/>
      <dgm:spPr/>
    </dgm:pt>
    <dgm:pt modelId="{3E00C4EE-4177-48D3-A556-B4BA8580BEDB}" type="pres">
      <dgm:prSet presAssocID="{37537274-70B5-4F7F-BCA5-32AAB427D342}" presName="iconRect" presStyleLbl="node1" presStyleIdx="4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59DD8D94-70B4-4526-B596-2DB66C79269F}" type="pres">
      <dgm:prSet presAssocID="{37537274-70B5-4F7F-BCA5-32AAB427D342}" presName="spaceRect" presStyleCnt="0"/>
      <dgm:spPr/>
    </dgm:pt>
    <dgm:pt modelId="{BDDE4DC8-A4C4-4463-9CCA-AF4BAFD719D5}" type="pres">
      <dgm:prSet presAssocID="{37537274-70B5-4F7F-BCA5-32AAB427D342}" presName="textRect" presStyleLbl="revTx" presStyleIdx="4" presStyleCnt="9">
        <dgm:presLayoutVars>
          <dgm:chMax val="1"/>
          <dgm:chPref val="1"/>
        </dgm:presLayoutVars>
      </dgm:prSet>
      <dgm:spPr/>
    </dgm:pt>
    <dgm:pt modelId="{F4130F22-95C4-4463-A712-A9696D67EEAE}" type="pres">
      <dgm:prSet presAssocID="{BA8028E2-B90D-411F-872F-BEAFA3A21204}" presName="sibTrans" presStyleLbl="sibTrans2D1" presStyleIdx="0" presStyleCnt="0"/>
      <dgm:spPr/>
    </dgm:pt>
    <dgm:pt modelId="{1E862875-5F70-463A-8AAA-E555DF0261F4}" type="pres">
      <dgm:prSet presAssocID="{D5AEC1AB-788B-4809-BDF8-DFFB992EDB0F}" presName="compNode" presStyleCnt="0"/>
      <dgm:spPr/>
    </dgm:pt>
    <dgm:pt modelId="{45D3345A-18DB-4E71-B588-B6A3B8F05593}" type="pres">
      <dgm:prSet presAssocID="{D5AEC1AB-788B-4809-BDF8-DFFB992EDB0F}" presName="iconBgRect" presStyleLbl="bgShp" presStyleIdx="5" presStyleCnt="9"/>
      <dgm:spPr/>
    </dgm:pt>
    <dgm:pt modelId="{830A1BE3-3CBA-4E3E-B75F-96E75BB9103D}" type="pres">
      <dgm:prSet presAssocID="{D5AEC1AB-788B-4809-BDF8-DFFB992EDB0F}" presName="iconRect" presStyleLbl="node1" presStyleIdx="5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1361C24-25DA-4C60-BE16-82217B74969F}" type="pres">
      <dgm:prSet presAssocID="{D5AEC1AB-788B-4809-BDF8-DFFB992EDB0F}" presName="spaceRect" presStyleCnt="0"/>
      <dgm:spPr/>
    </dgm:pt>
    <dgm:pt modelId="{347C2BAC-23BD-4E4F-B347-D857BA0CFA76}" type="pres">
      <dgm:prSet presAssocID="{D5AEC1AB-788B-4809-BDF8-DFFB992EDB0F}" presName="textRect" presStyleLbl="revTx" presStyleIdx="5" presStyleCnt="9">
        <dgm:presLayoutVars>
          <dgm:chMax val="1"/>
          <dgm:chPref val="1"/>
        </dgm:presLayoutVars>
      </dgm:prSet>
      <dgm:spPr/>
    </dgm:pt>
    <dgm:pt modelId="{B060AA57-A1B9-435A-A34C-298A5ECC8EC8}" type="pres">
      <dgm:prSet presAssocID="{84BB2B91-0247-4983-8A17-5208BA5BBE77}" presName="sibTrans" presStyleLbl="sibTrans2D1" presStyleIdx="0" presStyleCnt="0"/>
      <dgm:spPr/>
    </dgm:pt>
    <dgm:pt modelId="{D5F39F24-58F9-4D9C-AD62-18160E12FE2B}" type="pres">
      <dgm:prSet presAssocID="{EBF2D6C5-89BE-46F5-992A-AB476957C084}" presName="compNode" presStyleCnt="0"/>
      <dgm:spPr/>
    </dgm:pt>
    <dgm:pt modelId="{3E7E287D-FA6E-4B4B-9A93-D1F266E89DF2}" type="pres">
      <dgm:prSet presAssocID="{EBF2D6C5-89BE-46F5-992A-AB476957C084}" presName="iconBgRect" presStyleLbl="bgShp" presStyleIdx="6" presStyleCnt="9"/>
      <dgm:spPr/>
    </dgm:pt>
    <dgm:pt modelId="{CD20522A-374B-4838-9EC8-D48D89DC9D7A}" type="pres">
      <dgm:prSet presAssocID="{EBF2D6C5-89BE-46F5-992A-AB476957C084}" presName="iconRect" presStyleLbl="node1" presStyleIdx="6" presStyleCnt="9"/>
      <dgm:spPr>
        <a:ln>
          <a:noFill/>
        </a:ln>
      </dgm:spPr>
    </dgm:pt>
    <dgm:pt modelId="{1DBD3969-E382-4D0E-B3EB-DABAE88BE4F4}" type="pres">
      <dgm:prSet presAssocID="{EBF2D6C5-89BE-46F5-992A-AB476957C084}" presName="spaceRect" presStyleCnt="0"/>
      <dgm:spPr/>
    </dgm:pt>
    <dgm:pt modelId="{D957F734-C7FA-4B0D-9EB8-E180BCDD6071}" type="pres">
      <dgm:prSet presAssocID="{EBF2D6C5-89BE-46F5-992A-AB476957C084}" presName="textRect" presStyleLbl="revTx" presStyleIdx="6" presStyleCnt="9">
        <dgm:presLayoutVars>
          <dgm:chMax val="1"/>
          <dgm:chPref val="1"/>
        </dgm:presLayoutVars>
      </dgm:prSet>
      <dgm:spPr/>
    </dgm:pt>
    <dgm:pt modelId="{7A2464CF-0BB6-4427-8692-41A58624E5D6}" type="pres">
      <dgm:prSet presAssocID="{44DCC72E-B5B4-43C2-8B11-FB15640257F1}" presName="sibTrans" presStyleLbl="sibTrans2D1" presStyleIdx="0" presStyleCnt="0"/>
      <dgm:spPr/>
    </dgm:pt>
    <dgm:pt modelId="{EF10221E-AA73-476D-A63B-1E33E227FCDA}" type="pres">
      <dgm:prSet presAssocID="{E4153D89-3BA8-43A5-A4A4-20670C959B4C}" presName="compNode" presStyleCnt="0"/>
      <dgm:spPr/>
    </dgm:pt>
    <dgm:pt modelId="{106B688B-3856-45CC-9B26-F97A8D60496B}" type="pres">
      <dgm:prSet presAssocID="{E4153D89-3BA8-43A5-A4A4-20670C959B4C}" presName="iconBgRect" presStyleLbl="bgShp" presStyleIdx="7" presStyleCnt="9"/>
      <dgm:spPr/>
    </dgm:pt>
    <dgm:pt modelId="{4A470BCE-C3A6-4665-A4C1-8FC1822BB14E}" type="pres">
      <dgm:prSet presAssocID="{E4153D89-3BA8-43A5-A4A4-20670C959B4C}" presName="iconRect" presStyleLbl="node1" presStyleIdx="7" presStyleCnt="9"/>
      <dgm:spPr>
        <a:ln>
          <a:noFill/>
        </a:ln>
      </dgm:spPr>
    </dgm:pt>
    <dgm:pt modelId="{69E2FC09-230E-4ADE-A2F5-CECDF4F66572}" type="pres">
      <dgm:prSet presAssocID="{E4153D89-3BA8-43A5-A4A4-20670C959B4C}" presName="spaceRect" presStyleCnt="0"/>
      <dgm:spPr/>
    </dgm:pt>
    <dgm:pt modelId="{615703D6-F73E-4F0E-8D60-CE0F36D631E6}" type="pres">
      <dgm:prSet presAssocID="{E4153D89-3BA8-43A5-A4A4-20670C959B4C}" presName="textRect" presStyleLbl="revTx" presStyleIdx="7" presStyleCnt="9">
        <dgm:presLayoutVars>
          <dgm:chMax val="1"/>
          <dgm:chPref val="1"/>
        </dgm:presLayoutVars>
      </dgm:prSet>
      <dgm:spPr/>
    </dgm:pt>
    <dgm:pt modelId="{8E459489-7C19-4F3B-9578-66AD7C1593B8}" type="pres">
      <dgm:prSet presAssocID="{7564E362-7D8F-472A-B7B9-9E3B799D693C}" presName="sibTrans" presStyleLbl="sibTrans2D1" presStyleIdx="0" presStyleCnt="0"/>
      <dgm:spPr/>
    </dgm:pt>
    <dgm:pt modelId="{6A704A2B-CB49-46B2-9D10-96FCDCEE78AD}" type="pres">
      <dgm:prSet presAssocID="{52FD5799-D3EF-4504-A7C0-8BF4CE2AC0A3}" presName="compNode" presStyleCnt="0"/>
      <dgm:spPr/>
    </dgm:pt>
    <dgm:pt modelId="{1A0C16B9-1BB2-4FEA-9AD8-C26CFE859DA5}" type="pres">
      <dgm:prSet presAssocID="{52FD5799-D3EF-4504-A7C0-8BF4CE2AC0A3}" presName="iconBgRect" presStyleLbl="bgShp" presStyleIdx="8" presStyleCnt="9"/>
      <dgm:spPr/>
    </dgm:pt>
    <dgm:pt modelId="{A22EEF4B-A257-4D00-9EB2-BF46E8368729}" type="pres">
      <dgm:prSet presAssocID="{52FD5799-D3EF-4504-A7C0-8BF4CE2AC0A3}" presName="iconRect" presStyleLbl="node1" presStyleIdx="8" presStyleCnt="9"/>
      <dgm:spPr>
        <a:ln>
          <a:noFill/>
        </a:ln>
      </dgm:spPr>
    </dgm:pt>
    <dgm:pt modelId="{D2F10F04-A991-4656-9F6A-EFE4582B10DB}" type="pres">
      <dgm:prSet presAssocID="{52FD5799-D3EF-4504-A7C0-8BF4CE2AC0A3}" presName="spaceRect" presStyleCnt="0"/>
      <dgm:spPr/>
    </dgm:pt>
    <dgm:pt modelId="{E7D1DF11-9736-4E7D-A093-14EA2E2C3AD9}" type="pres">
      <dgm:prSet presAssocID="{52FD5799-D3EF-4504-A7C0-8BF4CE2AC0A3}" presName="textRect" presStyleLbl="revTx" presStyleIdx="8" presStyleCnt="9">
        <dgm:presLayoutVars>
          <dgm:chMax val="1"/>
          <dgm:chPref val="1"/>
        </dgm:presLayoutVars>
      </dgm:prSet>
      <dgm:spPr/>
    </dgm:pt>
  </dgm:ptLst>
  <dgm:cxnLst>
    <dgm:cxn modelId="{CA457010-6725-4E16-AFC0-CA99856B1479}" type="presOf" srcId="{44DCC72E-B5B4-43C2-8B11-FB15640257F1}" destId="{7A2464CF-0BB6-4427-8692-41A58624E5D6}" srcOrd="0" destOrd="0" presId="urn:microsoft.com/office/officeart/2018/2/layout/IconCircleList"/>
    <dgm:cxn modelId="{8F726211-899B-4951-86B8-D0A28B094843}" srcId="{AE39B377-6AA7-443E-A824-E00AFC6EA9D8}" destId="{37537274-70B5-4F7F-BCA5-32AAB427D342}" srcOrd="4" destOrd="0" parTransId="{C647B8A9-EC39-4C26-9FF3-32E485C63221}" sibTransId="{BA8028E2-B90D-411F-872F-BEAFA3A21204}"/>
    <dgm:cxn modelId="{43502F14-1177-4E52-88AE-25B1DA1F5631}" type="presOf" srcId="{5C7CC9E0-0D36-4717-ADCD-30DEEACEB57F}" destId="{85959557-01A7-490A-9470-1AA2D2F91ADF}" srcOrd="0" destOrd="0" presId="urn:microsoft.com/office/officeart/2018/2/layout/IconCircleList"/>
    <dgm:cxn modelId="{E4C1A71B-8950-42CF-80B8-32340CC7FA8D}" type="presOf" srcId="{E4153D89-3BA8-43A5-A4A4-20670C959B4C}" destId="{615703D6-F73E-4F0E-8D60-CE0F36D631E6}" srcOrd="0" destOrd="0" presId="urn:microsoft.com/office/officeart/2018/2/layout/IconCircleList"/>
    <dgm:cxn modelId="{0E76A51C-4841-4536-998C-ADAB728BF20D}" type="presOf" srcId="{4D13E043-98AA-4EBC-B834-84A68EADFFE6}" destId="{179AAB7C-E359-42B3-828F-452FD3E05C0A}" srcOrd="0" destOrd="0" presId="urn:microsoft.com/office/officeart/2018/2/layout/IconCircleList"/>
    <dgm:cxn modelId="{31D50D21-47C1-4350-BCCB-CA0AF67C3C9C}" type="presOf" srcId="{7564E362-7D8F-472A-B7B9-9E3B799D693C}" destId="{8E459489-7C19-4F3B-9578-66AD7C1593B8}" srcOrd="0" destOrd="0" presId="urn:microsoft.com/office/officeart/2018/2/layout/IconCircleList"/>
    <dgm:cxn modelId="{E6A06522-572D-4221-BFFE-E6EAF888DCBA}" srcId="{AE39B377-6AA7-443E-A824-E00AFC6EA9D8}" destId="{52FD5799-D3EF-4504-A7C0-8BF4CE2AC0A3}" srcOrd="8" destOrd="0" parTransId="{DD801EF6-737A-4468-9365-2D36B0B7582A}" sibTransId="{4CCD961A-BF9B-43E6-8145-3403A430F711}"/>
    <dgm:cxn modelId="{D7554B2E-2E5A-45B0-B65F-B832BC0DA096}" srcId="{AE39B377-6AA7-443E-A824-E00AFC6EA9D8}" destId="{605128A3-3EAB-47F3-9E13-765AA61ED98A}" srcOrd="1" destOrd="0" parTransId="{77873AE8-C038-4B64-A22B-3608ADA17C3E}" sibTransId="{326CD06C-6D03-40D1-996E-64CFCB76891A}"/>
    <dgm:cxn modelId="{9F02835B-95FB-47D6-9920-345D06729F01}" srcId="{AE39B377-6AA7-443E-A824-E00AFC6EA9D8}" destId="{9B4A3FCD-3A99-4891-B7F8-5AC251A772DA}" srcOrd="2" destOrd="0" parTransId="{04A67067-CF80-473F-8221-6855E20B655A}" sibTransId="{BB7D70AE-7B75-45F3-BDB7-5AD9DDB2D534}"/>
    <dgm:cxn modelId="{70789D41-38E2-4385-89BA-69931CE2D80F}" type="presOf" srcId="{84BB2B91-0247-4983-8A17-5208BA5BBE77}" destId="{B060AA57-A1B9-435A-A34C-298A5ECC8EC8}" srcOrd="0" destOrd="0" presId="urn:microsoft.com/office/officeart/2018/2/layout/IconCircleList"/>
    <dgm:cxn modelId="{DEFBAE41-F8FB-4CA4-8777-60618347C6EE}" srcId="{AE39B377-6AA7-443E-A824-E00AFC6EA9D8}" destId="{E4153D89-3BA8-43A5-A4A4-20670C959B4C}" srcOrd="7" destOrd="0" parTransId="{7A67B4B2-5E7B-4EE2-9907-8E7375AC62E1}" sibTransId="{7564E362-7D8F-472A-B7B9-9E3B799D693C}"/>
    <dgm:cxn modelId="{60F7F261-BD83-4A91-97DB-AC9D4E6C361D}" type="presOf" srcId="{52FD5799-D3EF-4504-A7C0-8BF4CE2AC0A3}" destId="{E7D1DF11-9736-4E7D-A093-14EA2E2C3AD9}" srcOrd="0" destOrd="0" presId="urn:microsoft.com/office/officeart/2018/2/layout/IconCircleList"/>
    <dgm:cxn modelId="{1D52C550-2D81-4127-B5C7-5F01F2CD20E7}" type="presOf" srcId="{BA8028E2-B90D-411F-872F-BEAFA3A21204}" destId="{F4130F22-95C4-4463-A712-A9696D67EEAE}" srcOrd="0" destOrd="0" presId="urn:microsoft.com/office/officeart/2018/2/layout/IconCircleList"/>
    <dgm:cxn modelId="{DF1D2F52-F453-4355-BA7C-80A63A9FED02}" srcId="{AE39B377-6AA7-443E-A824-E00AFC6EA9D8}" destId="{D5AEC1AB-788B-4809-BDF8-DFFB992EDB0F}" srcOrd="5" destOrd="0" parTransId="{35D5DD9A-14F8-4604-8021-2DBB16112315}" sibTransId="{84BB2B91-0247-4983-8A17-5208BA5BBE77}"/>
    <dgm:cxn modelId="{02DAF874-2A3D-447C-9BBC-C4FBDD665C1A}" srcId="{AE39B377-6AA7-443E-A824-E00AFC6EA9D8}" destId="{C29333A6-F165-47C7-9864-288BF58919A5}" srcOrd="0" destOrd="0" parTransId="{8EE97CD3-D8D3-42A2-B68B-86059700B6A0}" sibTransId="{F0D8CCA3-C99A-44AC-9916-03A7BB4CDF20}"/>
    <dgm:cxn modelId="{0E8A0684-02E8-4AA4-A236-A4E3E9DB2903}" type="presOf" srcId="{BB7D70AE-7B75-45F3-BDB7-5AD9DDB2D534}" destId="{A0CB6E8C-5565-426B-9FA0-953BD88F3F5A}" srcOrd="0" destOrd="0" presId="urn:microsoft.com/office/officeart/2018/2/layout/IconCircleList"/>
    <dgm:cxn modelId="{41E28B94-0BC5-475C-AF16-725D6B56F22C}" type="presOf" srcId="{D5AEC1AB-788B-4809-BDF8-DFFB992EDB0F}" destId="{347C2BAC-23BD-4E4F-B347-D857BA0CFA76}" srcOrd="0" destOrd="0" presId="urn:microsoft.com/office/officeart/2018/2/layout/IconCircleList"/>
    <dgm:cxn modelId="{B5BD249C-9269-4010-BB65-250E6D1B520F}" type="presOf" srcId="{EBF2D6C5-89BE-46F5-992A-AB476957C084}" destId="{D957F734-C7FA-4B0D-9EB8-E180BCDD6071}" srcOrd="0" destOrd="0" presId="urn:microsoft.com/office/officeart/2018/2/layout/IconCircleList"/>
    <dgm:cxn modelId="{67258B9D-E37E-41B4-A265-08E853EED672}" type="presOf" srcId="{9B4A3FCD-3A99-4891-B7F8-5AC251A772DA}" destId="{68D62A1F-59D1-4FE3-8A7C-EB5352A0DD81}" srcOrd="0" destOrd="0" presId="urn:microsoft.com/office/officeart/2018/2/layout/IconCircleList"/>
    <dgm:cxn modelId="{815EBF9E-546C-49A2-A71B-B258F30CE0E1}" type="presOf" srcId="{37537274-70B5-4F7F-BCA5-32AAB427D342}" destId="{BDDE4DC8-A4C4-4463-9CCA-AF4BAFD719D5}" srcOrd="0" destOrd="0" presId="urn:microsoft.com/office/officeart/2018/2/layout/IconCircleList"/>
    <dgm:cxn modelId="{C9F066A5-1CAA-4108-B563-779D1752902E}" type="presOf" srcId="{326CD06C-6D03-40D1-996E-64CFCB76891A}" destId="{D79B56E8-E5F8-401E-9735-AD62F374D7E1}" srcOrd="0" destOrd="0" presId="urn:microsoft.com/office/officeart/2018/2/layout/IconCircleList"/>
    <dgm:cxn modelId="{592297A7-755D-4708-B15B-994774B60DB4}" type="presOf" srcId="{C29333A6-F165-47C7-9864-288BF58919A5}" destId="{C1FBDF54-F17E-4B99-A6A4-A48FA8DA0689}" srcOrd="0" destOrd="0" presId="urn:microsoft.com/office/officeart/2018/2/layout/IconCircleList"/>
    <dgm:cxn modelId="{49DE4AC2-1B8E-43E2-BCBD-884D3226621B}" type="presOf" srcId="{AE39B377-6AA7-443E-A824-E00AFC6EA9D8}" destId="{3B52A098-2832-4FF7-846C-5E6368448054}" srcOrd="0" destOrd="0" presId="urn:microsoft.com/office/officeart/2018/2/layout/IconCircleList"/>
    <dgm:cxn modelId="{538D13CF-80EE-4EC7-B9BC-F037307D8C19}" type="presOf" srcId="{605128A3-3EAB-47F3-9E13-765AA61ED98A}" destId="{E50C669C-BCA2-40B6-AC76-9A3F0D52F6EC}" srcOrd="0" destOrd="0" presId="urn:microsoft.com/office/officeart/2018/2/layout/IconCircleList"/>
    <dgm:cxn modelId="{ED7C31D1-6098-4EBC-8B09-D54A953D9893}" srcId="{AE39B377-6AA7-443E-A824-E00AFC6EA9D8}" destId="{5C7CC9E0-0D36-4717-ADCD-30DEEACEB57F}" srcOrd="3" destOrd="0" parTransId="{570B4D35-66FE-4CEA-9BD5-7630EAED4501}" sibTransId="{4D13E043-98AA-4EBC-B834-84A68EADFFE6}"/>
    <dgm:cxn modelId="{AB70ACD9-DB6F-48EF-B0E3-D91CED84B13F}" type="presOf" srcId="{F0D8CCA3-C99A-44AC-9916-03A7BB4CDF20}" destId="{F740198C-0A07-4CB5-8810-179F03CAC5EC}" srcOrd="0" destOrd="0" presId="urn:microsoft.com/office/officeart/2018/2/layout/IconCircleList"/>
    <dgm:cxn modelId="{7A5474FD-3B4F-42E1-B597-982849F0CAC0}" srcId="{AE39B377-6AA7-443E-A824-E00AFC6EA9D8}" destId="{EBF2D6C5-89BE-46F5-992A-AB476957C084}" srcOrd="6" destOrd="0" parTransId="{4C555081-41C2-4247-A0C0-66D564F66C73}" sibTransId="{44DCC72E-B5B4-43C2-8B11-FB15640257F1}"/>
    <dgm:cxn modelId="{EF25C38D-567B-4808-BF40-8750215F4D4C}" type="presParOf" srcId="{3B52A098-2832-4FF7-846C-5E6368448054}" destId="{727C0971-2571-47D4-8F96-02A69B072445}" srcOrd="0" destOrd="0" presId="urn:microsoft.com/office/officeart/2018/2/layout/IconCircleList"/>
    <dgm:cxn modelId="{728B0CEE-41CE-4820-8ACC-EAAD6FB38800}" type="presParOf" srcId="{727C0971-2571-47D4-8F96-02A69B072445}" destId="{CBCC895E-2ADD-4F52-8799-E37515B54436}" srcOrd="0" destOrd="0" presId="urn:microsoft.com/office/officeart/2018/2/layout/IconCircleList"/>
    <dgm:cxn modelId="{EC42C655-5326-43D2-818D-D821DCBE8A42}" type="presParOf" srcId="{CBCC895E-2ADD-4F52-8799-E37515B54436}" destId="{90C087D0-3E78-4FD9-A1BF-B1CC7C9E1D2F}" srcOrd="0" destOrd="0" presId="urn:microsoft.com/office/officeart/2018/2/layout/IconCircleList"/>
    <dgm:cxn modelId="{6DBBC0E1-758E-404F-8594-0781FEA24165}" type="presParOf" srcId="{CBCC895E-2ADD-4F52-8799-E37515B54436}" destId="{589E1551-B289-46ED-9D2E-8EAD65072FB7}" srcOrd="1" destOrd="0" presId="urn:microsoft.com/office/officeart/2018/2/layout/IconCircleList"/>
    <dgm:cxn modelId="{2FFD5441-7526-417F-9352-9CE4704AA8AB}" type="presParOf" srcId="{CBCC895E-2ADD-4F52-8799-E37515B54436}" destId="{EB15BB9D-1D8D-470B-A3F3-54DA0AA8A687}" srcOrd="2" destOrd="0" presId="urn:microsoft.com/office/officeart/2018/2/layout/IconCircleList"/>
    <dgm:cxn modelId="{43AB8493-7737-4EE0-B00D-960FE4C282C6}" type="presParOf" srcId="{CBCC895E-2ADD-4F52-8799-E37515B54436}" destId="{C1FBDF54-F17E-4B99-A6A4-A48FA8DA0689}" srcOrd="3" destOrd="0" presId="urn:microsoft.com/office/officeart/2018/2/layout/IconCircleList"/>
    <dgm:cxn modelId="{850BCE0A-EF69-4853-8A87-C6057CC6FFD7}" type="presParOf" srcId="{727C0971-2571-47D4-8F96-02A69B072445}" destId="{F740198C-0A07-4CB5-8810-179F03CAC5EC}" srcOrd="1" destOrd="0" presId="urn:microsoft.com/office/officeart/2018/2/layout/IconCircleList"/>
    <dgm:cxn modelId="{CE573BB5-F05B-4716-A43E-0A743265800C}" type="presParOf" srcId="{727C0971-2571-47D4-8F96-02A69B072445}" destId="{19826B68-C0D7-4E54-8C87-98A68240E036}" srcOrd="2" destOrd="0" presId="urn:microsoft.com/office/officeart/2018/2/layout/IconCircleList"/>
    <dgm:cxn modelId="{31A450A1-E57E-4566-8067-13A3C3FC4FA2}" type="presParOf" srcId="{19826B68-C0D7-4E54-8C87-98A68240E036}" destId="{C4B881A7-A432-407A-A312-E671409207A6}" srcOrd="0" destOrd="0" presId="urn:microsoft.com/office/officeart/2018/2/layout/IconCircleList"/>
    <dgm:cxn modelId="{50C62B95-4294-42CB-A48C-4E56FB1F40FB}" type="presParOf" srcId="{19826B68-C0D7-4E54-8C87-98A68240E036}" destId="{E1C2DB9F-232A-4F87-AD40-9C109A318472}" srcOrd="1" destOrd="0" presId="urn:microsoft.com/office/officeart/2018/2/layout/IconCircleList"/>
    <dgm:cxn modelId="{74BAE998-0AFF-4CFE-B4E1-C5F2CC8B7ACF}" type="presParOf" srcId="{19826B68-C0D7-4E54-8C87-98A68240E036}" destId="{AC113262-AF1E-4B10-9A4F-AC96AD15A3E3}" srcOrd="2" destOrd="0" presId="urn:microsoft.com/office/officeart/2018/2/layout/IconCircleList"/>
    <dgm:cxn modelId="{DEE3AEA2-3887-46B9-9247-FEC19681FFEC}" type="presParOf" srcId="{19826B68-C0D7-4E54-8C87-98A68240E036}" destId="{E50C669C-BCA2-40B6-AC76-9A3F0D52F6EC}" srcOrd="3" destOrd="0" presId="urn:microsoft.com/office/officeart/2018/2/layout/IconCircleList"/>
    <dgm:cxn modelId="{2DC875B0-18DB-4DE0-8598-0DC186ED79CB}" type="presParOf" srcId="{727C0971-2571-47D4-8F96-02A69B072445}" destId="{D79B56E8-E5F8-401E-9735-AD62F374D7E1}" srcOrd="3" destOrd="0" presId="urn:microsoft.com/office/officeart/2018/2/layout/IconCircleList"/>
    <dgm:cxn modelId="{9F33645A-30BA-4519-B01C-EAD52C882352}" type="presParOf" srcId="{727C0971-2571-47D4-8F96-02A69B072445}" destId="{9CA5B114-00B8-405D-983E-DD7B61AEBE42}" srcOrd="4" destOrd="0" presId="urn:microsoft.com/office/officeart/2018/2/layout/IconCircleList"/>
    <dgm:cxn modelId="{B87C34D3-342D-40CC-BBFB-3D2A00CFBC13}" type="presParOf" srcId="{9CA5B114-00B8-405D-983E-DD7B61AEBE42}" destId="{5EF287AE-9EAD-4032-8866-7DBC96D30ADB}" srcOrd="0" destOrd="0" presId="urn:microsoft.com/office/officeart/2018/2/layout/IconCircleList"/>
    <dgm:cxn modelId="{2F7A43F8-F75B-4639-BA65-F600A83CA8F5}" type="presParOf" srcId="{9CA5B114-00B8-405D-983E-DD7B61AEBE42}" destId="{28FA0264-33A5-460F-B61E-676AAD9C992C}" srcOrd="1" destOrd="0" presId="urn:microsoft.com/office/officeart/2018/2/layout/IconCircleList"/>
    <dgm:cxn modelId="{7712CC65-50B9-4AFD-B2F8-D8311F58E684}" type="presParOf" srcId="{9CA5B114-00B8-405D-983E-DD7B61AEBE42}" destId="{AA1C2F65-6933-4CCD-99CC-4F06FEF99C29}" srcOrd="2" destOrd="0" presId="urn:microsoft.com/office/officeart/2018/2/layout/IconCircleList"/>
    <dgm:cxn modelId="{120D6123-311B-452B-B454-21EA6F569B23}" type="presParOf" srcId="{9CA5B114-00B8-405D-983E-DD7B61AEBE42}" destId="{68D62A1F-59D1-4FE3-8A7C-EB5352A0DD81}" srcOrd="3" destOrd="0" presId="urn:microsoft.com/office/officeart/2018/2/layout/IconCircleList"/>
    <dgm:cxn modelId="{7E1DD858-4321-47D4-8D1C-C518C6EE91EA}" type="presParOf" srcId="{727C0971-2571-47D4-8F96-02A69B072445}" destId="{A0CB6E8C-5565-426B-9FA0-953BD88F3F5A}" srcOrd="5" destOrd="0" presId="urn:microsoft.com/office/officeart/2018/2/layout/IconCircleList"/>
    <dgm:cxn modelId="{1E911DD3-E3DB-42CE-919E-0E556CF70C8F}" type="presParOf" srcId="{727C0971-2571-47D4-8F96-02A69B072445}" destId="{F26CF77C-E676-4A5D-B111-59957B6B6318}" srcOrd="6" destOrd="0" presId="urn:microsoft.com/office/officeart/2018/2/layout/IconCircleList"/>
    <dgm:cxn modelId="{B7395805-AEEB-47BF-AABB-377DCE58AFE7}" type="presParOf" srcId="{F26CF77C-E676-4A5D-B111-59957B6B6318}" destId="{C9B7A079-62CC-4229-87D8-1EE56AC7DCED}" srcOrd="0" destOrd="0" presId="urn:microsoft.com/office/officeart/2018/2/layout/IconCircleList"/>
    <dgm:cxn modelId="{330940A0-8965-4E70-824D-BC3772A68273}" type="presParOf" srcId="{F26CF77C-E676-4A5D-B111-59957B6B6318}" destId="{09AC28B3-9BCF-49F1-A4F5-55B57709B5D2}" srcOrd="1" destOrd="0" presId="urn:microsoft.com/office/officeart/2018/2/layout/IconCircleList"/>
    <dgm:cxn modelId="{8102CDF0-837F-4637-9854-80F111F30F1C}" type="presParOf" srcId="{F26CF77C-E676-4A5D-B111-59957B6B6318}" destId="{0F6ED63A-EF32-4C67-A182-E4057B3FBAAD}" srcOrd="2" destOrd="0" presId="urn:microsoft.com/office/officeart/2018/2/layout/IconCircleList"/>
    <dgm:cxn modelId="{80694097-65F2-4C3A-A9DB-441ABA169A56}" type="presParOf" srcId="{F26CF77C-E676-4A5D-B111-59957B6B6318}" destId="{85959557-01A7-490A-9470-1AA2D2F91ADF}" srcOrd="3" destOrd="0" presId="urn:microsoft.com/office/officeart/2018/2/layout/IconCircleList"/>
    <dgm:cxn modelId="{A0AD0208-C9E2-4594-B587-22C5480C19E4}" type="presParOf" srcId="{727C0971-2571-47D4-8F96-02A69B072445}" destId="{179AAB7C-E359-42B3-828F-452FD3E05C0A}" srcOrd="7" destOrd="0" presId="urn:microsoft.com/office/officeart/2018/2/layout/IconCircleList"/>
    <dgm:cxn modelId="{E23D8943-3136-4860-89A7-EBED27B48189}" type="presParOf" srcId="{727C0971-2571-47D4-8F96-02A69B072445}" destId="{DABD739E-1471-40AD-A3E3-A4418C6A316D}" srcOrd="8" destOrd="0" presId="urn:microsoft.com/office/officeart/2018/2/layout/IconCircleList"/>
    <dgm:cxn modelId="{A034F4D0-B7A5-4650-9397-8EDD4ACDE239}" type="presParOf" srcId="{DABD739E-1471-40AD-A3E3-A4418C6A316D}" destId="{338D4264-02E8-4424-A099-7C00ECF4DE1A}" srcOrd="0" destOrd="0" presId="urn:microsoft.com/office/officeart/2018/2/layout/IconCircleList"/>
    <dgm:cxn modelId="{9E26028D-F718-46C4-A843-1AEC4B5297BB}" type="presParOf" srcId="{DABD739E-1471-40AD-A3E3-A4418C6A316D}" destId="{3E00C4EE-4177-48D3-A556-B4BA8580BEDB}" srcOrd="1" destOrd="0" presId="urn:microsoft.com/office/officeart/2018/2/layout/IconCircleList"/>
    <dgm:cxn modelId="{45C961DB-343F-4503-85E7-C1793D813960}" type="presParOf" srcId="{DABD739E-1471-40AD-A3E3-A4418C6A316D}" destId="{59DD8D94-70B4-4526-B596-2DB66C79269F}" srcOrd="2" destOrd="0" presId="urn:microsoft.com/office/officeart/2018/2/layout/IconCircleList"/>
    <dgm:cxn modelId="{6376FFCF-9AFE-43E9-A61F-0D70630C1181}" type="presParOf" srcId="{DABD739E-1471-40AD-A3E3-A4418C6A316D}" destId="{BDDE4DC8-A4C4-4463-9CCA-AF4BAFD719D5}" srcOrd="3" destOrd="0" presId="urn:microsoft.com/office/officeart/2018/2/layout/IconCircleList"/>
    <dgm:cxn modelId="{9B57D4FE-EC11-4C68-B459-9787B0600023}" type="presParOf" srcId="{727C0971-2571-47D4-8F96-02A69B072445}" destId="{F4130F22-95C4-4463-A712-A9696D67EEAE}" srcOrd="9" destOrd="0" presId="urn:microsoft.com/office/officeart/2018/2/layout/IconCircleList"/>
    <dgm:cxn modelId="{C9805274-1CD8-43DE-B4DC-A86615A1F608}" type="presParOf" srcId="{727C0971-2571-47D4-8F96-02A69B072445}" destId="{1E862875-5F70-463A-8AAA-E555DF0261F4}" srcOrd="10" destOrd="0" presId="urn:microsoft.com/office/officeart/2018/2/layout/IconCircleList"/>
    <dgm:cxn modelId="{20560AC8-F039-4782-88D5-68199CD2F4E7}" type="presParOf" srcId="{1E862875-5F70-463A-8AAA-E555DF0261F4}" destId="{45D3345A-18DB-4E71-B588-B6A3B8F05593}" srcOrd="0" destOrd="0" presId="urn:microsoft.com/office/officeart/2018/2/layout/IconCircleList"/>
    <dgm:cxn modelId="{73CF2413-C289-4D9A-9145-FF2457B5FC85}" type="presParOf" srcId="{1E862875-5F70-463A-8AAA-E555DF0261F4}" destId="{830A1BE3-3CBA-4E3E-B75F-96E75BB9103D}" srcOrd="1" destOrd="0" presId="urn:microsoft.com/office/officeart/2018/2/layout/IconCircleList"/>
    <dgm:cxn modelId="{D748F85B-D54B-4EB9-8F68-B2F468F518B9}" type="presParOf" srcId="{1E862875-5F70-463A-8AAA-E555DF0261F4}" destId="{D1361C24-25DA-4C60-BE16-82217B74969F}" srcOrd="2" destOrd="0" presId="urn:microsoft.com/office/officeart/2018/2/layout/IconCircleList"/>
    <dgm:cxn modelId="{0BA1CFFA-08A6-416D-9E00-62A024EA8984}" type="presParOf" srcId="{1E862875-5F70-463A-8AAA-E555DF0261F4}" destId="{347C2BAC-23BD-4E4F-B347-D857BA0CFA76}" srcOrd="3" destOrd="0" presId="urn:microsoft.com/office/officeart/2018/2/layout/IconCircleList"/>
    <dgm:cxn modelId="{03E93AA4-353E-4FF2-A0A2-2F617FF38899}" type="presParOf" srcId="{727C0971-2571-47D4-8F96-02A69B072445}" destId="{B060AA57-A1B9-435A-A34C-298A5ECC8EC8}" srcOrd="11" destOrd="0" presId="urn:microsoft.com/office/officeart/2018/2/layout/IconCircleList"/>
    <dgm:cxn modelId="{CEFBBF51-E8A9-4069-91C9-06C6C5B2FAA3}" type="presParOf" srcId="{727C0971-2571-47D4-8F96-02A69B072445}" destId="{D5F39F24-58F9-4D9C-AD62-18160E12FE2B}" srcOrd="12" destOrd="0" presId="urn:microsoft.com/office/officeart/2018/2/layout/IconCircleList"/>
    <dgm:cxn modelId="{BC7CB111-264A-4716-B105-B6F91D21D396}" type="presParOf" srcId="{D5F39F24-58F9-4D9C-AD62-18160E12FE2B}" destId="{3E7E287D-FA6E-4B4B-9A93-D1F266E89DF2}" srcOrd="0" destOrd="0" presId="urn:microsoft.com/office/officeart/2018/2/layout/IconCircleList"/>
    <dgm:cxn modelId="{94764DD8-FFFA-4597-B1D5-32585089A6BB}" type="presParOf" srcId="{D5F39F24-58F9-4D9C-AD62-18160E12FE2B}" destId="{CD20522A-374B-4838-9EC8-D48D89DC9D7A}" srcOrd="1" destOrd="0" presId="urn:microsoft.com/office/officeart/2018/2/layout/IconCircleList"/>
    <dgm:cxn modelId="{EA1A3894-15DA-46C8-A4C1-7D8A04DA1792}" type="presParOf" srcId="{D5F39F24-58F9-4D9C-AD62-18160E12FE2B}" destId="{1DBD3969-E382-4D0E-B3EB-DABAE88BE4F4}" srcOrd="2" destOrd="0" presId="urn:microsoft.com/office/officeart/2018/2/layout/IconCircleList"/>
    <dgm:cxn modelId="{85B66CA4-6EA9-4F9B-AF85-813420FB65D5}" type="presParOf" srcId="{D5F39F24-58F9-4D9C-AD62-18160E12FE2B}" destId="{D957F734-C7FA-4B0D-9EB8-E180BCDD6071}" srcOrd="3" destOrd="0" presId="urn:microsoft.com/office/officeart/2018/2/layout/IconCircleList"/>
    <dgm:cxn modelId="{E6A972D6-0A3D-4F71-BB6D-6BEBABA6E5C6}" type="presParOf" srcId="{727C0971-2571-47D4-8F96-02A69B072445}" destId="{7A2464CF-0BB6-4427-8692-41A58624E5D6}" srcOrd="13" destOrd="0" presId="urn:microsoft.com/office/officeart/2018/2/layout/IconCircleList"/>
    <dgm:cxn modelId="{60400678-33FD-49E0-8B22-C9A60BED1454}" type="presParOf" srcId="{727C0971-2571-47D4-8F96-02A69B072445}" destId="{EF10221E-AA73-476D-A63B-1E33E227FCDA}" srcOrd="14" destOrd="0" presId="urn:microsoft.com/office/officeart/2018/2/layout/IconCircleList"/>
    <dgm:cxn modelId="{8DBD4AC3-956E-4106-8F53-1F4CDD3F8C55}" type="presParOf" srcId="{EF10221E-AA73-476D-A63B-1E33E227FCDA}" destId="{106B688B-3856-45CC-9B26-F97A8D60496B}" srcOrd="0" destOrd="0" presId="urn:microsoft.com/office/officeart/2018/2/layout/IconCircleList"/>
    <dgm:cxn modelId="{ECD29994-6EB3-49DF-A712-C1C1EE9198C2}" type="presParOf" srcId="{EF10221E-AA73-476D-A63B-1E33E227FCDA}" destId="{4A470BCE-C3A6-4665-A4C1-8FC1822BB14E}" srcOrd="1" destOrd="0" presId="urn:microsoft.com/office/officeart/2018/2/layout/IconCircleList"/>
    <dgm:cxn modelId="{8F7790C2-F1CE-47EB-AF54-4C652574B3C7}" type="presParOf" srcId="{EF10221E-AA73-476D-A63B-1E33E227FCDA}" destId="{69E2FC09-230E-4ADE-A2F5-CECDF4F66572}" srcOrd="2" destOrd="0" presId="urn:microsoft.com/office/officeart/2018/2/layout/IconCircleList"/>
    <dgm:cxn modelId="{87690408-1A2B-4CA5-B6EF-6AA9DCC85D60}" type="presParOf" srcId="{EF10221E-AA73-476D-A63B-1E33E227FCDA}" destId="{615703D6-F73E-4F0E-8D60-CE0F36D631E6}" srcOrd="3" destOrd="0" presId="urn:microsoft.com/office/officeart/2018/2/layout/IconCircleList"/>
    <dgm:cxn modelId="{46335809-6AD9-4B62-94FF-59BB5722BC91}" type="presParOf" srcId="{727C0971-2571-47D4-8F96-02A69B072445}" destId="{8E459489-7C19-4F3B-9578-66AD7C1593B8}" srcOrd="15" destOrd="0" presId="urn:microsoft.com/office/officeart/2018/2/layout/IconCircleList"/>
    <dgm:cxn modelId="{01659975-A53E-4E15-8766-01AE7C73D8C0}" type="presParOf" srcId="{727C0971-2571-47D4-8F96-02A69B072445}" destId="{6A704A2B-CB49-46B2-9D10-96FCDCEE78AD}" srcOrd="16" destOrd="0" presId="urn:microsoft.com/office/officeart/2018/2/layout/IconCircleList"/>
    <dgm:cxn modelId="{B6437BB8-487C-4D40-BB84-244D0C3EBE64}" type="presParOf" srcId="{6A704A2B-CB49-46B2-9D10-96FCDCEE78AD}" destId="{1A0C16B9-1BB2-4FEA-9AD8-C26CFE859DA5}" srcOrd="0" destOrd="0" presId="urn:microsoft.com/office/officeart/2018/2/layout/IconCircleList"/>
    <dgm:cxn modelId="{4DFF6B7C-7E0C-458B-916C-66A2FCA00CC4}" type="presParOf" srcId="{6A704A2B-CB49-46B2-9D10-96FCDCEE78AD}" destId="{A22EEF4B-A257-4D00-9EB2-BF46E8368729}" srcOrd="1" destOrd="0" presId="urn:microsoft.com/office/officeart/2018/2/layout/IconCircleList"/>
    <dgm:cxn modelId="{0F72B7CE-AD6D-435B-A813-C57EC3E5659E}" type="presParOf" srcId="{6A704A2B-CB49-46B2-9D10-96FCDCEE78AD}" destId="{D2F10F04-A991-4656-9F6A-EFE4582B10DB}" srcOrd="2" destOrd="0" presId="urn:microsoft.com/office/officeart/2018/2/layout/IconCircleList"/>
    <dgm:cxn modelId="{C99EE6EF-B87E-436A-8407-77FBA6C4A8A8}" type="presParOf" srcId="{6A704A2B-CB49-46B2-9D10-96FCDCEE78AD}" destId="{E7D1DF11-9736-4E7D-A093-14EA2E2C3A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579D41-5A02-4B6C-BEA1-9C23B92296C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5F94FD1-5482-4E0A-9090-B59B1FC932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solidFill>
                <a:schemeClr val="tx1"/>
              </a:solidFill>
            </a:rPr>
            <a:t>Market segment by type :</a:t>
          </a:r>
          <a:endParaRPr lang="en-US" b="1" i="0" u="none" strike="noStrike" cap="none" baseline="0" noProof="0">
            <a:solidFill>
              <a:schemeClr val="tx1"/>
            </a:solidFill>
            <a:latin typeface="Calibri Light"/>
            <a:cs typeface="Calibri Light"/>
          </a:endParaRPr>
        </a:p>
      </dgm:t>
    </dgm:pt>
    <dgm:pt modelId="{96A50039-DECC-4D63-849D-5B4D5972727E}" type="parTrans" cxnId="{71C73DFB-33EB-45D6-800A-7102CA9F2E0C}">
      <dgm:prSet/>
      <dgm:spPr/>
      <dgm:t>
        <a:bodyPr/>
        <a:lstStyle/>
        <a:p>
          <a:endParaRPr lang="en-US"/>
        </a:p>
      </dgm:t>
    </dgm:pt>
    <dgm:pt modelId="{F29DA1D0-5FCE-4F9F-8274-A5CDDF2DECEF}" type="sibTrans" cxnId="{71C73DFB-33EB-45D6-800A-7102CA9F2E0C}">
      <dgm:prSet/>
      <dgm:spPr/>
      <dgm:t>
        <a:bodyPr/>
        <a:lstStyle/>
        <a:p>
          <a:endParaRPr lang="en-US"/>
        </a:p>
      </dgm:t>
    </dgm:pt>
    <dgm:pt modelId="{67C3EFFB-4973-4A75-9973-1B5C21003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tx1"/>
              </a:solidFill>
              <a:latin typeface="Calibri"/>
              <a:cs typeface="Calibri"/>
            </a:rPr>
            <a:t>Voice recognition</a:t>
          </a:r>
        </a:p>
      </dgm:t>
    </dgm:pt>
    <dgm:pt modelId="{38BAFC19-77D1-43ED-A1FB-372BBA1CB24F}" type="parTrans" cxnId="{A2B39A57-84E9-4E0B-A357-E2DA13C64E5A}">
      <dgm:prSet/>
      <dgm:spPr/>
      <dgm:t>
        <a:bodyPr/>
        <a:lstStyle/>
        <a:p>
          <a:endParaRPr lang="en-US"/>
        </a:p>
      </dgm:t>
    </dgm:pt>
    <dgm:pt modelId="{10C0BB11-F773-4290-93B8-8F546B4C46AE}" type="sibTrans" cxnId="{A2B39A57-84E9-4E0B-A357-E2DA13C64E5A}">
      <dgm:prSet/>
      <dgm:spPr/>
      <dgm:t>
        <a:bodyPr/>
        <a:lstStyle/>
        <a:p>
          <a:endParaRPr lang="en-US"/>
        </a:p>
      </dgm:t>
    </dgm:pt>
    <dgm:pt modelId="{46CC5993-DEAE-4693-936B-D9169687BB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solidFill>
                <a:schemeClr val="tx1"/>
              </a:solidFill>
              <a:latin typeface="Calibri"/>
              <a:cs typeface="Calibri"/>
            </a:rPr>
            <a:t>Speech recognition</a:t>
          </a:r>
        </a:p>
      </dgm:t>
    </dgm:pt>
    <dgm:pt modelId="{295CF5E7-6ACB-4D9C-9195-E3CE93BC746A}" type="parTrans" cxnId="{4224E27E-041D-4ED4-92B6-CD8B4F981EBB}">
      <dgm:prSet/>
      <dgm:spPr/>
      <dgm:t>
        <a:bodyPr/>
        <a:lstStyle/>
        <a:p>
          <a:endParaRPr lang="en-US"/>
        </a:p>
      </dgm:t>
    </dgm:pt>
    <dgm:pt modelId="{E4E578E7-B7E2-4766-9AC5-DA406A738484}" type="sibTrans" cxnId="{4224E27E-041D-4ED4-92B6-CD8B4F981EBB}">
      <dgm:prSet/>
      <dgm:spPr/>
      <dgm:t>
        <a:bodyPr/>
        <a:lstStyle/>
        <a:p>
          <a:endParaRPr lang="en-US"/>
        </a:p>
      </dgm:t>
    </dgm:pt>
    <dgm:pt modelId="{69837DCD-A770-4A5B-97B9-C87DC767F2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solidFill>
                <a:schemeClr val="tx1"/>
              </a:solidFill>
            </a:rPr>
            <a:t>Market segment by application :</a:t>
          </a:r>
        </a:p>
      </dgm:t>
    </dgm:pt>
    <dgm:pt modelId="{73E187A5-B94E-472F-87C1-3E71C2CC4371}" type="parTrans" cxnId="{7AC39D3A-5A73-4801-AF59-DEFA3C0CEB5F}">
      <dgm:prSet/>
      <dgm:spPr/>
      <dgm:t>
        <a:bodyPr/>
        <a:lstStyle/>
        <a:p>
          <a:endParaRPr lang="en-US"/>
        </a:p>
      </dgm:t>
    </dgm:pt>
    <dgm:pt modelId="{9C3045B2-0930-430C-9B3A-6F4F7DDA48E4}" type="sibTrans" cxnId="{7AC39D3A-5A73-4801-AF59-DEFA3C0CEB5F}">
      <dgm:prSet/>
      <dgm:spPr/>
      <dgm:t>
        <a:bodyPr/>
        <a:lstStyle/>
        <a:p>
          <a:endParaRPr lang="en-US"/>
        </a:p>
      </dgm:t>
    </dgm:pt>
    <dgm:pt modelId="{CBBEE4C5-98AF-4183-926B-F059C2D60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Competitive intelligence</a:t>
          </a:r>
        </a:p>
      </dgm:t>
    </dgm:pt>
    <dgm:pt modelId="{DBA06ECA-0B89-439D-8969-CF6EE5932FB7}" type="parTrans" cxnId="{0097B1AF-D302-4BDD-BE15-BEE0E7A02839}">
      <dgm:prSet/>
      <dgm:spPr/>
      <dgm:t>
        <a:bodyPr/>
        <a:lstStyle/>
        <a:p>
          <a:endParaRPr lang="en-US"/>
        </a:p>
      </dgm:t>
    </dgm:pt>
    <dgm:pt modelId="{AB1870A6-AF35-460F-8F4A-7F22CCC35FB9}" type="sibTrans" cxnId="{0097B1AF-D302-4BDD-BE15-BEE0E7A02839}">
      <dgm:prSet/>
      <dgm:spPr/>
      <dgm:t>
        <a:bodyPr/>
        <a:lstStyle/>
        <a:p>
          <a:endParaRPr lang="en-US"/>
        </a:p>
      </dgm:t>
    </dgm:pt>
    <dgm:pt modelId="{369FACD1-647F-4739-A585-E10A2BDAD5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Risk and compliance management</a:t>
          </a:r>
        </a:p>
      </dgm:t>
    </dgm:pt>
    <dgm:pt modelId="{4CED98CC-A161-4C3E-9F2A-E52E40B92C79}" type="parTrans" cxnId="{C9AD94A9-0743-4D25-83AA-96AD494166E1}">
      <dgm:prSet/>
      <dgm:spPr/>
      <dgm:t>
        <a:bodyPr/>
        <a:lstStyle/>
        <a:p>
          <a:endParaRPr lang="en-US"/>
        </a:p>
      </dgm:t>
    </dgm:pt>
    <dgm:pt modelId="{EFB149E6-DFB5-4C48-923B-4A36091EBC82}" type="sibTrans" cxnId="{C9AD94A9-0743-4D25-83AA-96AD494166E1}">
      <dgm:prSet/>
      <dgm:spPr/>
      <dgm:t>
        <a:bodyPr/>
        <a:lstStyle/>
        <a:p>
          <a:endParaRPr lang="en-US"/>
        </a:p>
      </dgm:t>
    </dgm:pt>
    <dgm:pt modelId="{AF0E0AC1-D986-4976-9333-DA64F94C02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Others</a:t>
          </a:r>
        </a:p>
      </dgm:t>
    </dgm:pt>
    <dgm:pt modelId="{B6033C07-A604-4748-B7FD-6EC2CE10479E}" type="parTrans" cxnId="{CB89CFFF-52F2-46FC-96F3-AD9B06BE2A1F}">
      <dgm:prSet/>
      <dgm:spPr/>
      <dgm:t>
        <a:bodyPr/>
        <a:lstStyle/>
        <a:p>
          <a:endParaRPr lang="en-US"/>
        </a:p>
      </dgm:t>
    </dgm:pt>
    <dgm:pt modelId="{AEF77D81-1BB3-4A03-A8F4-E4FBA29416F6}" type="sibTrans" cxnId="{CB89CFFF-52F2-46FC-96F3-AD9B06BE2A1F}">
      <dgm:prSet/>
      <dgm:spPr/>
      <dgm:t>
        <a:bodyPr/>
        <a:lstStyle/>
        <a:p>
          <a:endParaRPr lang="en-US"/>
        </a:p>
      </dgm:t>
    </dgm:pt>
    <dgm:pt modelId="{660F409A-ECF6-419C-8C0A-FC724FA19FCE}">
      <dgm:prSet/>
      <dgm:spPr/>
      <dgm:t>
        <a:bodyPr/>
        <a:lstStyle/>
        <a:p>
          <a:pPr>
            <a:lnSpc>
              <a:spcPct val="100000"/>
            </a:lnSpc>
          </a:pPr>
          <a:endParaRPr lang="en-US" b="0">
            <a:solidFill>
              <a:schemeClr val="tx1"/>
            </a:solidFill>
          </a:endParaRPr>
        </a:p>
      </dgm:t>
    </dgm:pt>
    <dgm:pt modelId="{FC063AEE-3D76-489E-88E0-D4CA3B017963}" type="parTrans" cxnId="{6786ADA0-9531-41F6-9CF6-FDA19AFD6DC9}">
      <dgm:prSet/>
      <dgm:spPr/>
      <dgm:t>
        <a:bodyPr/>
        <a:lstStyle/>
        <a:p>
          <a:endParaRPr lang="en-US"/>
        </a:p>
      </dgm:t>
    </dgm:pt>
    <dgm:pt modelId="{0C4AB906-85FA-4B91-80FA-3513517236A6}" type="sibTrans" cxnId="{6786ADA0-9531-41F6-9CF6-FDA19AFD6DC9}">
      <dgm:prSet/>
      <dgm:spPr/>
      <dgm:t>
        <a:bodyPr/>
        <a:lstStyle/>
        <a:p>
          <a:endParaRPr lang="en-US"/>
        </a:p>
      </dgm:t>
    </dgm:pt>
    <dgm:pt modelId="{0B902388-F9C3-448F-BBA2-E1E89AD413C7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Calibri Light" panose="020F0302020204030204"/>
            </a:rPr>
            <a:t>Market segment by organization size</a:t>
          </a:r>
        </a:p>
      </dgm:t>
    </dgm:pt>
    <dgm:pt modelId="{26AF2A51-DD7F-48A8-9ACA-BCCE5B2BF72E}" type="parTrans" cxnId="{47860D9B-3713-491D-A551-9B27AF439D97}">
      <dgm:prSet/>
      <dgm:spPr/>
    </dgm:pt>
    <dgm:pt modelId="{FE8D618C-61E3-4158-9818-65301893B1C0}" type="sibTrans" cxnId="{47860D9B-3713-491D-A551-9B27AF439D97}">
      <dgm:prSet/>
      <dgm:spPr/>
    </dgm:pt>
    <dgm:pt modelId="{C2A390B2-BDDC-48CE-9807-32F34D577C1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Banking, Financial Services, and Insurance</a:t>
          </a:r>
        </a:p>
      </dgm:t>
    </dgm:pt>
    <dgm:pt modelId="{C4CEB681-33CD-4591-BA3C-59FDDEB08FA4}" type="parTrans" cxnId="{4BBDD9F0-CF89-4A02-8BC5-6968020474FC}">
      <dgm:prSet/>
      <dgm:spPr/>
    </dgm:pt>
    <dgm:pt modelId="{77E2367E-9056-421B-8E09-B513CC49F78B}" type="sibTrans" cxnId="{4BBDD9F0-CF89-4A02-8BC5-6968020474FC}">
      <dgm:prSet/>
      <dgm:spPr/>
    </dgm:pt>
    <dgm:pt modelId="{3C49E4E0-AFF8-4619-8F08-D6D24E5187D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Retail and eCommerce</a:t>
          </a:r>
        </a:p>
      </dgm:t>
    </dgm:pt>
    <dgm:pt modelId="{1F49BF99-762C-4DFC-8E99-9702244A92B7}" type="parTrans" cxnId="{E119E4E8-A616-46BD-A521-4BD1F7986178}">
      <dgm:prSet/>
      <dgm:spPr/>
    </dgm:pt>
    <dgm:pt modelId="{F9B44370-C109-4368-9271-AEED5DB21DDE}" type="sibTrans" cxnId="{E119E4E8-A616-46BD-A521-4BD1F7986178}">
      <dgm:prSet/>
      <dgm:spPr/>
    </dgm:pt>
    <dgm:pt modelId="{E4E6AAA4-21B1-4E61-9021-46A76D54A55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Travel and Hospitality</a:t>
          </a:r>
        </a:p>
      </dgm:t>
    </dgm:pt>
    <dgm:pt modelId="{8D358F85-6AB1-4905-83F5-B92764384897}" type="parTrans" cxnId="{EAFD2BB7-B353-4378-8E21-24952FE589F4}">
      <dgm:prSet/>
      <dgm:spPr/>
    </dgm:pt>
    <dgm:pt modelId="{6C1D661B-924E-47DB-B4D6-BA44BDE3158E}" type="sibTrans" cxnId="{EAFD2BB7-B353-4378-8E21-24952FE589F4}">
      <dgm:prSet/>
      <dgm:spPr/>
    </dgm:pt>
    <dgm:pt modelId="{230CF1B8-82F5-46E2-A0EC-B9CB1A0FFB7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Government and Defense</a:t>
          </a:r>
        </a:p>
      </dgm:t>
    </dgm:pt>
    <dgm:pt modelId="{62E6D23D-5C4E-40CD-A8A8-D69481D29610}" type="parTrans" cxnId="{228BE711-9FB8-4581-B63C-3E3A0FA90939}">
      <dgm:prSet/>
      <dgm:spPr/>
    </dgm:pt>
    <dgm:pt modelId="{463AC405-301E-4D21-9B41-B99CF3A4D023}" type="sibTrans" cxnId="{228BE711-9FB8-4581-B63C-3E3A0FA90939}">
      <dgm:prSet/>
      <dgm:spPr/>
    </dgm:pt>
    <dgm:pt modelId="{3A92BEFE-2F42-4A90-A632-29347636CA8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Healthcare and Life Sciences</a:t>
          </a:r>
        </a:p>
      </dgm:t>
    </dgm:pt>
    <dgm:pt modelId="{16C29391-3FBC-4E23-BA43-79B7211343B7}" type="parTrans" cxnId="{A40DFF14-E50E-4EAC-A3F9-4AAE5EEBD30B}">
      <dgm:prSet/>
      <dgm:spPr/>
    </dgm:pt>
    <dgm:pt modelId="{71133A3B-C06D-4E93-A6CB-18D920EE981B}" type="sibTrans" cxnId="{A40DFF14-E50E-4EAC-A3F9-4AAE5EEBD30B}">
      <dgm:prSet/>
      <dgm:spPr/>
    </dgm:pt>
    <dgm:pt modelId="{CEA618FE-9630-4712-A1BF-1BAA649F7AE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Energy and Utilities</a:t>
          </a:r>
        </a:p>
      </dgm:t>
    </dgm:pt>
    <dgm:pt modelId="{8778AA11-224A-40A3-BD2D-2DDF9B8D7418}" type="parTrans" cxnId="{129E0AF0-4705-4EE7-834F-33C0283730E6}">
      <dgm:prSet/>
      <dgm:spPr/>
    </dgm:pt>
    <dgm:pt modelId="{04109A2A-E94F-452E-9D91-61CF45EFE8F6}" type="sibTrans" cxnId="{129E0AF0-4705-4EE7-834F-33C0283730E6}">
      <dgm:prSet/>
      <dgm:spPr/>
    </dgm:pt>
    <dgm:pt modelId="{4349CF46-39CA-4ACA-867E-31A5C78817D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Telecommunications and IT</a:t>
          </a:r>
        </a:p>
      </dgm:t>
    </dgm:pt>
    <dgm:pt modelId="{F024AB1B-4DBD-4035-9EF2-C7367A9AE009}" type="parTrans" cxnId="{3DE23CA3-F89A-4BEA-A2F5-B40A27092B97}">
      <dgm:prSet/>
      <dgm:spPr/>
    </dgm:pt>
    <dgm:pt modelId="{70B1346D-8FDE-4B1B-BC0E-8E3F12D58559}" type="sibTrans" cxnId="{3DE23CA3-F89A-4BEA-A2F5-B40A27092B97}">
      <dgm:prSet/>
      <dgm:spPr/>
    </dgm:pt>
    <dgm:pt modelId="{B7D8D430-1F44-4BD0-84F8-BEF9CAE85A1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Media and Entertainment</a:t>
          </a:r>
        </a:p>
      </dgm:t>
    </dgm:pt>
    <dgm:pt modelId="{3477684E-65B9-4DE3-8DE3-9E20CB13FA7E}" type="parTrans" cxnId="{1B255F1B-BCC3-42A9-8A18-71FE7D556D36}">
      <dgm:prSet/>
      <dgm:spPr/>
    </dgm:pt>
    <dgm:pt modelId="{619F1D54-5C66-45D7-8F4E-6B8F69CE8E03}" type="sibTrans" cxnId="{1B255F1B-BCC3-42A9-8A18-71FE7D556D36}">
      <dgm:prSet/>
      <dgm:spPr/>
    </dgm:pt>
    <dgm:pt modelId="{185E3835-1266-4A31-9D5E-9BDA77112F6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Travel and Hospitality</a:t>
          </a:r>
        </a:p>
      </dgm:t>
    </dgm:pt>
    <dgm:pt modelId="{00D3F570-6BCB-4A3E-A71E-E141C9C6CC0F}" type="parTrans" cxnId="{EADEAB92-7BF6-4139-B1DE-56A5CAE4D28A}">
      <dgm:prSet/>
      <dgm:spPr/>
    </dgm:pt>
    <dgm:pt modelId="{62C1E751-A830-4734-BBA5-E7AF0A150AEA}" type="sibTrans" cxnId="{EADEAB92-7BF6-4139-B1DE-56A5CAE4D28A}">
      <dgm:prSet/>
      <dgm:spPr/>
    </dgm:pt>
    <dgm:pt modelId="{D8F8D6E1-151D-457F-AC79-CF1C158C179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Others (Manufacturing, Real Estate, and Education)</a:t>
          </a:r>
        </a:p>
      </dgm:t>
    </dgm:pt>
    <dgm:pt modelId="{C8E9ED7B-7B8C-42DB-8884-A27833E6AFDA}" type="parTrans" cxnId="{F9A64794-6910-4F50-98B9-22CE4E304E2C}">
      <dgm:prSet/>
      <dgm:spPr/>
    </dgm:pt>
    <dgm:pt modelId="{1997579A-C602-4F76-AA2F-0D31D833F841}" type="sibTrans" cxnId="{F9A64794-6910-4F50-98B9-22CE4E304E2C}">
      <dgm:prSet/>
      <dgm:spPr/>
    </dgm:pt>
    <dgm:pt modelId="{FF809A28-615E-4919-BD3D-F24EE71867F0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Calibri Light" panose="020F0302020204030204"/>
            </a:rPr>
            <a:t>Market segment by industry</a:t>
          </a:r>
        </a:p>
      </dgm:t>
    </dgm:pt>
    <dgm:pt modelId="{DCA80512-4174-4395-A1BF-DB10F604EDC9}" type="parTrans" cxnId="{ACF470B0-BE3D-49FF-A830-9A49A49D597A}">
      <dgm:prSet/>
      <dgm:spPr/>
    </dgm:pt>
    <dgm:pt modelId="{33418125-2960-4352-8AF1-FE1F770A8B45}" type="sibTrans" cxnId="{ACF470B0-BE3D-49FF-A830-9A49A49D597A}">
      <dgm:prSet/>
      <dgm:spPr/>
    </dgm:pt>
    <dgm:pt modelId="{1DF804CE-A193-42D2-A962-663244E48EB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Customer experience management</a:t>
          </a:r>
        </a:p>
      </dgm:t>
    </dgm:pt>
    <dgm:pt modelId="{9880409F-4174-40E0-8F22-6182EBD2FCB4}" type="parTrans" cxnId="{1E7F800B-F6B9-46CF-AAB1-197FD9368803}">
      <dgm:prSet/>
      <dgm:spPr/>
    </dgm:pt>
    <dgm:pt modelId="{E38E0A27-B793-48EE-AB35-6D350A1AA281}" type="sibTrans" cxnId="{1E7F800B-F6B9-46CF-AAB1-197FD9368803}">
      <dgm:prSet/>
      <dgm:spPr/>
    </dgm:pt>
    <dgm:pt modelId="{09D41E16-6EA9-4DA7-875B-9BBE50E73FD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Call monitoring</a:t>
          </a:r>
        </a:p>
      </dgm:t>
    </dgm:pt>
    <dgm:pt modelId="{EC6BCEE8-7CB0-40C7-BB22-5481E1F2CE15}" type="parTrans" cxnId="{7D795CA5-C2DD-417F-ACD6-E909A2A7C6FB}">
      <dgm:prSet/>
      <dgm:spPr/>
    </dgm:pt>
    <dgm:pt modelId="{E4C9932B-A565-407C-9CC1-3B3076C32871}" type="sibTrans" cxnId="{7D795CA5-C2DD-417F-ACD6-E909A2A7C6FB}">
      <dgm:prSet/>
      <dgm:spPr/>
    </dgm:pt>
    <dgm:pt modelId="{06FD6592-96E1-4EC7-9CF4-2129B215DC6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Sales performance management</a:t>
          </a:r>
        </a:p>
      </dgm:t>
    </dgm:pt>
    <dgm:pt modelId="{63353E25-377B-4E7E-BC51-3742E95D4AA1}" type="parTrans" cxnId="{DDC7939F-D62E-40BE-9D3C-35DC6866FDEF}">
      <dgm:prSet/>
      <dgm:spPr/>
    </dgm:pt>
    <dgm:pt modelId="{C15ED8FF-58AA-4EED-9C3A-99B3AC2B3B69}" type="sibTrans" cxnId="{DDC7939F-D62E-40BE-9D3C-35DC6866FDEF}">
      <dgm:prSet/>
      <dgm:spPr/>
    </dgm:pt>
    <dgm:pt modelId="{820D4D0E-8191-477F-9E29-FCF3A904F21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cs typeface="Calibri"/>
            </a:rPr>
            <a:t>Agent performance monitoring</a:t>
          </a:r>
        </a:p>
      </dgm:t>
    </dgm:pt>
    <dgm:pt modelId="{5064887B-C20A-4454-B8FC-E373A02A47D1}" type="parTrans" cxnId="{45E3A8FC-3BF1-4232-AEFB-E210B6A6761B}">
      <dgm:prSet/>
      <dgm:spPr/>
    </dgm:pt>
    <dgm:pt modelId="{6B53BFF9-8E42-44D4-BDFE-2F2C579BF471}" type="sibTrans" cxnId="{45E3A8FC-3BF1-4232-AEFB-E210B6A6761B}">
      <dgm:prSet/>
      <dgm:spPr/>
    </dgm:pt>
    <dgm:pt modelId="{593FC21A-C199-4DC2-BBD4-2D6BA213D0E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Large Enterprises</a:t>
          </a:r>
          <a:endParaRPr lang="en-US" b="0">
            <a:latin typeface="Calibri Light" panose="020F0302020204030204"/>
          </a:endParaRPr>
        </a:p>
      </dgm:t>
    </dgm:pt>
    <dgm:pt modelId="{167DF2E8-C661-4934-8A77-6FC71328C651}" type="parTrans" cxnId="{AA377D4A-27DF-4706-B1B3-A3F2FBAD9961}">
      <dgm:prSet/>
      <dgm:spPr/>
    </dgm:pt>
    <dgm:pt modelId="{7CFE9C96-806E-4362-8DB8-ED4A7A5DB53E}" type="sibTrans" cxnId="{AA377D4A-27DF-4706-B1B3-A3F2FBAD9961}">
      <dgm:prSet/>
      <dgm:spPr/>
    </dgm:pt>
    <dgm:pt modelId="{F71E48FD-53D6-4129-8F94-08F351C3C29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Small and Medium-sized Enterprises (SMEs)</a:t>
          </a:r>
          <a:endParaRPr lang="en-US"/>
        </a:p>
      </dgm:t>
    </dgm:pt>
    <dgm:pt modelId="{B9B3B16D-3585-4447-BDB0-DEC7024B98D0}" type="parTrans" cxnId="{AEAE3B01-D3A8-4FEE-A6CF-9626C5D55926}">
      <dgm:prSet/>
      <dgm:spPr/>
    </dgm:pt>
    <dgm:pt modelId="{1572844B-E282-4AC5-83E9-274A7EFAF1D4}" type="sibTrans" cxnId="{AEAE3B01-D3A8-4FEE-A6CF-9626C5D55926}">
      <dgm:prSet/>
      <dgm:spPr/>
    </dgm:pt>
    <dgm:pt modelId="{953915BF-B7BF-40B0-BEAE-05D500CC75C4}" type="pres">
      <dgm:prSet presAssocID="{BF579D41-5A02-4B6C-BEA1-9C23B92296C7}" presName="root" presStyleCnt="0">
        <dgm:presLayoutVars>
          <dgm:dir/>
          <dgm:resizeHandles val="exact"/>
        </dgm:presLayoutVars>
      </dgm:prSet>
      <dgm:spPr/>
    </dgm:pt>
    <dgm:pt modelId="{18D455FB-D6F5-4B57-A011-ECC4D6F70F9E}" type="pres">
      <dgm:prSet presAssocID="{65F94FD1-5482-4E0A-9090-B59B1FC93217}" presName="compNode" presStyleCnt="0"/>
      <dgm:spPr/>
    </dgm:pt>
    <dgm:pt modelId="{69F990AA-4A8D-4C28-B1E4-B31B066AE838}" type="pres">
      <dgm:prSet presAssocID="{65F94FD1-5482-4E0A-9090-B59B1FC932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3D390EA6-FC66-44A9-AB12-994EA27C07F1}" type="pres">
      <dgm:prSet presAssocID="{65F94FD1-5482-4E0A-9090-B59B1FC93217}" presName="iconSpace" presStyleCnt="0"/>
      <dgm:spPr/>
    </dgm:pt>
    <dgm:pt modelId="{95BC6807-031E-49B7-BB63-444705EABC5E}" type="pres">
      <dgm:prSet presAssocID="{65F94FD1-5482-4E0A-9090-B59B1FC93217}" presName="parTx" presStyleLbl="revTx" presStyleIdx="0" presStyleCnt="8">
        <dgm:presLayoutVars>
          <dgm:chMax val="0"/>
          <dgm:chPref val="0"/>
        </dgm:presLayoutVars>
      </dgm:prSet>
      <dgm:spPr/>
    </dgm:pt>
    <dgm:pt modelId="{CE1A95C7-EB29-4F8D-B75D-8D81FB019AD3}" type="pres">
      <dgm:prSet presAssocID="{65F94FD1-5482-4E0A-9090-B59B1FC93217}" presName="txSpace" presStyleCnt="0"/>
      <dgm:spPr/>
    </dgm:pt>
    <dgm:pt modelId="{1D080A0F-3FE5-4BE9-8E2A-60FEED953EAF}" type="pres">
      <dgm:prSet presAssocID="{65F94FD1-5482-4E0A-9090-B59B1FC93217}" presName="desTx" presStyleLbl="revTx" presStyleIdx="1" presStyleCnt="8">
        <dgm:presLayoutVars/>
      </dgm:prSet>
      <dgm:spPr/>
    </dgm:pt>
    <dgm:pt modelId="{C4A583E1-DCA4-4324-8616-1CB6972A672B}" type="pres">
      <dgm:prSet presAssocID="{F29DA1D0-5FCE-4F9F-8274-A5CDDF2DECEF}" presName="sibTrans" presStyleCnt="0"/>
      <dgm:spPr/>
    </dgm:pt>
    <dgm:pt modelId="{729FB613-78F6-436D-AFE5-017E1AE951E4}" type="pres">
      <dgm:prSet presAssocID="{69837DCD-A770-4A5B-97B9-C87DC767F213}" presName="compNode" presStyleCnt="0"/>
      <dgm:spPr/>
    </dgm:pt>
    <dgm:pt modelId="{42B53F39-2111-4E2F-A54C-99BF36206838}" type="pres">
      <dgm:prSet presAssocID="{69837DCD-A770-4A5B-97B9-C87DC767F2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81B758BD-0523-49B5-B990-4D256A05621D}" type="pres">
      <dgm:prSet presAssocID="{69837DCD-A770-4A5B-97B9-C87DC767F213}" presName="iconSpace" presStyleCnt="0"/>
      <dgm:spPr/>
    </dgm:pt>
    <dgm:pt modelId="{1C9FD020-EB18-4CA4-924B-E05F7D7CD92A}" type="pres">
      <dgm:prSet presAssocID="{69837DCD-A770-4A5B-97B9-C87DC767F213}" presName="parTx" presStyleLbl="revTx" presStyleIdx="2" presStyleCnt="8">
        <dgm:presLayoutVars>
          <dgm:chMax val="0"/>
          <dgm:chPref val="0"/>
        </dgm:presLayoutVars>
      </dgm:prSet>
      <dgm:spPr/>
    </dgm:pt>
    <dgm:pt modelId="{C7A38AD1-F8F5-4E91-BB8A-EE5C8D3E3A12}" type="pres">
      <dgm:prSet presAssocID="{69837DCD-A770-4A5B-97B9-C87DC767F213}" presName="txSpace" presStyleCnt="0"/>
      <dgm:spPr/>
    </dgm:pt>
    <dgm:pt modelId="{76818907-35BE-4223-B63B-D60FA801E765}" type="pres">
      <dgm:prSet presAssocID="{69837DCD-A770-4A5B-97B9-C87DC767F213}" presName="desTx" presStyleLbl="revTx" presStyleIdx="3" presStyleCnt="8">
        <dgm:presLayoutVars/>
      </dgm:prSet>
      <dgm:spPr/>
    </dgm:pt>
    <dgm:pt modelId="{72189D24-3CBB-47BA-85EF-BA384608CC59}" type="pres">
      <dgm:prSet presAssocID="{9C3045B2-0930-430C-9B3A-6F4F7DDA48E4}" presName="sibTrans" presStyleCnt="0"/>
      <dgm:spPr/>
    </dgm:pt>
    <dgm:pt modelId="{4B5F8F44-D82D-4D70-8398-6640D7915FFB}" type="pres">
      <dgm:prSet presAssocID="{FF809A28-615E-4919-BD3D-F24EE71867F0}" presName="compNode" presStyleCnt="0"/>
      <dgm:spPr/>
    </dgm:pt>
    <dgm:pt modelId="{E6D85828-6EEB-4AB9-AC26-8AE9B2D0E922}" type="pres">
      <dgm:prSet presAssocID="{FF809A28-615E-4919-BD3D-F24EE71867F0}" presName="iconRect" presStyleLbl="node1" presStyleIdx="2" presStyleCnt="4"/>
      <dgm:spPr/>
    </dgm:pt>
    <dgm:pt modelId="{86C28FEA-9BFF-43A6-83C6-0B807BCA8B35}" type="pres">
      <dgm:prSet presAssocID="{FF809A28-615E-4919-BD3D-F24EE71867F0}" presName="iconSpace" presStyleCnt="0"/>
      <dgm:spPr/>
    </dgm:pt>
    <dgm:pt modelId="{22F26175-0ACD-4C3A-9ACC-BB186FB203EB}" type="pres">
      <dgm:prSet presAssocID="{FF809A28-615E-4919-BD3D-F24EE71867F0}" presName="parTx" presStyleLbl="revTx" presStyleIdx="4" presStyleCnt="8">
        <dgm:presLayoutVars>
          <dgm:chMax val="0"/>
          <dgm:chPref val="0"/>
        </dgm:presLayoutVars>
      </dgm:prSet>
      <dgm:spPr/>
    </dgm:pt>
    <dgm:pt modelId="{993E5A8F-7CE6-47C1-8165-126FDAD0139D}" type="pres">
      <dgm:prSet presAssocID="{FF809A28-615E-4919-BD3D-F24EE71867F0}" presName="txSpace" presStyleCnt="0"/>
      <dgm:spPr/>
    </dgm:pt>
    <dgm:pt modelId="{AEEA6B08-915F-4C5A-9EC6-F053ACB7737F}" type="pres">
      <dgm:prSet presAssocID="{FF809A28-615E-4919-BD3D-F24EE71867F0}" presName="desTx" presStyleLbl="revTx" presStyleIdx="5" presStyleCnt="8">
        <dgm:presLayoutVars/>
      </dgm:prSet>
      <dgm:spPr/>
    </dgm:pt>
    <dgm:pt modelId="{7F8F1F3A-D19E-450C-B2CE-123EF298D6D8}" type="pres">
      <dgm:prSet presAssocID="{33418125-2960-4352-8AF1-FE1F770A8B45}" presName="sibTrans" presStyleCnt="0"/>
      <dgm:spPr/>
    </dgm:pt>
    <dgm:pt modelId="{539D529B-2A57-4D17-A8B3-83FA6ABC020C}" type="pres">
      <dgm:prSet presAssocID="{0B902388-F9C3-448F-BBA2-E1E89AD413C7}" presName="compNode" presStyleCnt="0"/>
      <dgm:spPr/>
    </dgm:pt>
    <dgm:pt modelId="{7625113D-5355-4916-8F4D-8F8FF9F93133}" type="pres">
      <dgm:prSet presAssocID="{0B902388-F9C3-448F-BBA2-E1E89AD413C7}" presName="iconRect" presStyleLbl="node1" presStyleIdx="3" presStyleCnt="4"/>
      <dgm:spPr/>
    </dgm:pt>
    <dgm:pt modelId="{0CDB4EF2-79E0-41D2-A91A-3EA1696E0B32}" type="pres">
      <dgm:prSet presAssocID="{0B902388-F9C3-448F-BBA2-E1E89AD413C7}" presName="iconSpace" presStyleCnt="0"/>
      <dgm:spPr/>
    </dgm:pt>
    <dgm:pt modelId="{34B12EB3-4711-4A99-9845-BC1FCED884F6}" type="pres">
      <dgm:prSet presAssocID="{0B902388-F9C3-448F-BBA2-E1E89AD413C7}" presName="parTx" presStyleLbl="revTx" presStyleIdx="6" presStyleCnt="8">
        <dgm:presLayoutVars>
          <dgm:chMax val="0"/>
          <dgm:chPref val="0"/>
        </dgm:presLayoutVars>
      </dgm:prSet>
      <dgm:spPr/>
    </dgm:pt>
    <dgm:pt modelId="{550B06C6-403A-45B9-BB46-3818EDB4E6AE}" type="pres">
      <dgm:prSet presAssocID="{0B902388-F9C3-448F-BBA2-E1E89AD413C7}" presName="txSpace" presStyleCnt="0"/>
      <dgm:spPr/>
    </dgm:pt>
    <dgm:pt modelId="{28F25295-7348-4D01-ACC5-3971134B987F}" type="pres">
      <dgm:prSet presAssocID="{0B902388-F9C3-448F-BBA2-E1E89AD413C7}" presName="desTx" presStyleLbl="revTx" presStyleIdx="7" presStyleCnt="8">
        <dgm:presLayoutVars/>
      </dgm:prSet>
      <dgm:spPr/>
    </dgm:pt>
  </dgm:ptLst>
  <dgm:cxnLst>
    <dgm:cxn modelId="{AEAE3B01-D3A8-4FEE-A6CF-9626C5D55926}" srcId="{0B902388-F9C3-448F-BBA2-E1E89AD413C7}" destId="{F71E48FD-53D6-4129-8F94-08F351C3C29B}" srcOrd="1" destOrd="0" parTransId="{B9B3B16D-3585-4447-BDB0-DEC7024B98D0}" sibTransId="{1572844B-E282-4AC5-83E9-274A7EFAF1D4}"/>
    <dgm:cxn modelId="{8C145003-168A-45BB-9442-2C6E65FB1691}" type="presOf" srcId="{CBBEE4C5-98AF-4183-926B-F059C2D60B4A}" destId="{76818907-35BE-4223-B63B-D60FA801E765}" srcOrd="0" destOrd="4" presId="urn:microsoft.com/office/officeart/2018/2/layout/IconLabelDescriptionList"/>
    <dgm:cxn modelId="{1E7F800B-F6B9-46CF-AAB1-197FD9368803}" srcId="{69837DCD-A770-4A5B-97B9-C87DC767F213}" destId="{1DF804CE-A193-42D2-A962-663244E48EB4}" srcOrd="0" destOrd="0" parTransId="{9880409F-4174-40E0-8F22-6182EBD2FCB4}" sibTransId="{E38E0A27-B793-48EE-AB35-6D350A1AA281}"/>
    <dgm:cxn modelId="{228BE711-9FB8-4581-B63C-3E3A0FA90939}" srcId="{FF809A28-615E-4919-BD3D-F24EE71867F0}" destId="{230CF1B8-82F5-46E2-A0EC-B9CB1A0FFB73}" srcOrd="3" destOrd="0" parTransId="{62E6D23D-5C4E-40CD-A8A8-D69481D29610}" sibTransId="{463AC405-301E-4D21-9B41-B99CF3A4D023}"/>
    <dgm:cxn modelId="{A40DFF14-E50E-4EAC-A3F9-4AAE5EEBD30B}" srcId="{FF809A28-615E-4919-BD3D-F24EE71867F0}" destId="{3A92BEFE-2F42-4A90-A632-29347636CA85}" srcOrd="4" destOrd="0" parTransId="{16C29391-3FBC-4E23-BA43-79B7211343B7}" sibTransId="{71133A3B-C06D-4E93-A6CB-18D920EE981B}"/>
    <dgm:cxn modelId="{A95DEB16-6784-4F8A-A12D-3BE362B4CA49}" type="presOf" srcId="{06FD6592-96E1-4EC7-9CF4-2129B215DC6D}" destId="{76818907-35BE-4223-B63B-D60FA801E765}" srcOrd="0" destOrd="3" presId="urn:microsoft.com/office/officeart/2018/2/layout/IconLabelDescriptionList"/>
    <dgm:cxn modelId="{1B255F1B-BCC3-42A9-8A18-71FE7D556D36}" srcId="{FF809A28-615E-4919-BD3D-F24EE71867F0}" destId="{B7D8D430-1F44-4BD0-84F8-BEF9CAE85A13}" srcOrd="7" destOrd="0" parTransId="{3477684E-65B9-4DE3-8DE3-9E20CB13FA7E}" sibTransId="{619F1D54-5C66-45D7-8F4E-6B8F69CE8E03}"/>
    <dgm:cxn modelId="{26BC7532-D69C-482B-9435-986E58EFDCCE}" type="presOf" srcId="{3C49E4E0-AFF8-4619-8F08-D6D24E5187D8}" destId="{AEEA6B08-915F-4C5A-9EC6-F053ACB7737F}" srcOrd="0" destOrd="1" presId="urn:microsoft.com/office/officeart/2018/2/layout/IconLabelDescriptionList"/>
    <dgm:cxn modelId="{248A6D39-FDC8-4CDE-AE05-C3EC24A14342}" type="presOf" srcId="{BF579D41-5A02-4B6C-BEA1-9C23B92296C7}" destId="{953915BF-B7BF-40B0-BEAE-05D500CC75C4}" srcOrd="0" destOrd="0" presId="urn:microsoft.com/office/officeart/2018/2/layout/IconLabelDescriptionList"/>
    <dgm:cxn modelId="{7AC39D3A-5A73-4801-AF59-DEFA3C0CEB5F}" srcId="{BF579D41-5A02-4B6C-BEA1-9C23B92296C7}" destId="{69837DCD-A770-4A5B-97B9-C87DC767F213}" srcOrd="1" destOrd="0" parTransId="{73E187A5-B94E-472F-87C1-3E71C2CC4371}" sibTransId="{9C3045B2-0930-430C-9B3A-6F4F7DDA48E4}"/>
    <dgm:cxn modelId="{FF165363-F89E-4531-90E8-D9606DFBB8A3}" type="presOf" srcId="{AF0E0AC1-D986-4976-9333-DA64F94C02CE}" destId="{76818907-35BE-4223-B63B-D60FA801E765}" srcOrd="0" destOrd="6" presId="urn:microsoft.com/office/officeart/2018/2/layout/IconLabelDescriptionList"/>
    <dgm:cxn modelId="{AA377D4A-27DF-4706-B1B3-A3F2FBAD9961}" srcId="{0B902388-F9C3-448F-BBA2-E1E89AD413C7}" destId="{593FC21A-C199-4DC2-BBD4-2D6BA213D0E5}" srcOrd="0" destOrd="0" parTransId="{167DF2E8-C661-4934-8A77-6FC71328C651}" sibTransId="{7CFE9C96-806E-4362-8DB8-ED4A7A5DB53E}"/>
    <dgm:cxn modelId="{85F7BB6A-4692-4BE0-A096-787AC43441D5}" type="presOf" srcId="{FF809A28-615E-4919-BD3D-F24EE71867F0}" destId="{22F26175-0ACD-4C3A-9ACC-BB186FB203EB}" srcOrd="0" destOrd="0" presId="urn:microsoft.com/office/officeart/2018/2/layout/IconLabelDescriptionList"/>
    <dgm:cxn modelId="{84A9874E-C344-46A1-8570-CF001753E961}" type="presOf" srcId="{C2A390B2-BDDC-48CE-9807-32F34D577C16}" destId="{AEEA6B08-915F-4C5A-9EC6-F053ACB7737F}" srcOrd="0" destOrd="0" presId="urn:microsoft.com/office/officeart/2018/2/layout/IconLabelDescriptionList"/>
    <dgm:cxn modelId="{9F95BB51-50D4-4AB9-9A91-1A843E58504C}" type="presOf" srcId="{0B902388-F9C3-448F-BBA2-E1E89AD413C7}" destId="{34B12EB3-4711-4A99-9845-BC1FCED884F6}" srcOrd="0" destOrd="0" presId="urn:microsoft.com/office/officeart/2018/2/layout/IconLabelDescriptionList"/>
    <dgm:cxn modelId="{A2B39A57-84E9-4E0B-A357-E2DA13C64E5A}" srcId="{65F94FD1-5482-4E0A-9090-B59B1FC93217}" destId="{67C3EFFB-4973-4A75-9973-1B5C210030D2}" srcOrd="0" destOrd="0" parTransId="{38BAFC19-77D1-43ED-A1FB-372BBA1CB24F}" sibTransId="{10C0BB11-F773-4290-93B8-8F546B4C46AE}"/>
    <dgm:cxn modelId="{91081F58-8A57-4B6A-8891-2FA66383AC26}" type="presOf" srcId="{369FACD1-647F-4739-A585-E10A2BDAD5B9}" destId="{76818907-35BE-4223-B63B-D60FA801E765}" srcOrd="0" destOrd="5" presId="urn:microsoft.com/office/officeart/2018/2/layout/IconLabelDescriptionList"/>
    <dgm:cxn modelId="{D7A2857C-5BE7-49B6-A492-471328009BBD}" type="presOf" srcId="{69837DCD-A770-4A5B-97B9-C87DC767F213}" destId="{1C9FD020-EB18-4CA4-924B-E05F7D7CD92A}" srcOrd="0" destOrd="0" presId="urn:microsoft.com/office/officeart/2018/2/layout/IconLabelDescriptionList"/>
    <dgm:cxn modelId="{4224E27E-041D-4ED4-92B6-CD8B4F981EBB}" srcId="{65F94FD1-5482-4E0A-9090-B59B1FC93217}" destId="{46CC5993-DEAE-4693-936B-D9169687BBF5}" srcOrd="1" destOrd="0" parTransId="{295CF5E7-6ACB-4D9C-9195-E3CE93BC746A}" sibTransId="{E4E578E7-B7E2-4766-9AC5-DA406A738484}"/>
    <dgm:cxn modelId="{0B8AB17F-2F04-45C3-878D-618146ECFAC5}" type="presOf" srcId="{65F94FD1-5482-4E0A-9090-B59B1FC93217}" destId="{95BC6807-031E-49B7-BB63-444705EABC5E}" srcOrd="0" destOrd="0" presId="urn:microsoft.com/office/officeart/2018/2/layout/IconLabelDescriptionList"/>
    <dgm:cxn modelId="{398CB980-E43E-4F8B-8FEC-474B3ABCFE67}" type="presOf" srcId="{46CC5993-DEAE-4693-936B-D9169687BBF5}" destId="{1D080A0F-3FE5-4BE9-8E2A-60FEED953EAF}" srcOrd="0" destOrd="1" presId="urn:microsoft.com/office/officeart/2018/2/layout/IconLabelDescriptionList"/>
    <dgm:cxn modelId="{231C5E81-8B28-4F2D-813C-C74BB9D17AC0}" type="presOf" srcId="{09D41E16-6EA9-4DA7-875B-9BBE50E73FDA}" destId="{76818907-35BE-4223-B63B-D60FA801E765}" srcOrd="0" destOrd="1" presId="urn:microsoft.com/office/officeart/2018/2/layout/IconLabelDescriptionList"/>
    <dgm:cxn modelId="{EADEAB92-7BF6-4139-B1DE-56A5CAE4D28A}" srcId="{FF809A28-615E-4919-BD3D-F24EE71867F0}" destId="{185E3835-1266-4A31-9D5E-9BDA77112F68}" srcOrd="8" destOrd="0" parTransId="{00D3F570-6BCB-4A3E-A71E-E141C9C6CC0F}" sibTransId="{62C1E751-A830-4734-BBA5-E7AF0A150AEA}"/>
    <dgm:cxn modelId="{F9A64794-6910-4F50-98B9-22CE4E304E2C}" srcId="{FF809A28-615E-4919-BD3D-F24EE71867F0}" destId="{D8F8D6E1-151D-457F-AC79-CF1C158C1795}" srcOrd="9" destOrd="0" parTransId="{C8E9ED7B-7B8C-42DB-8884-A27833E6AFDA}" sibTransId="{1997579A-C602-4F76-AA2F-0D31D833F841}"/>
    <dgm:cxn modelId="{DC5C3697-A8E1-4569-9874-5B2954377CDB}" type="presOf" srcId="{E4E6AAA4-21B1-4E61-9021-46A76D54A559}" destId="{AEEA6B08-915F-4C5A-9EC6-F053ACB7737F}" srcOrd="0" destOrd="2" presId="urn:microsoft.com/office/officeart/2018/2/layout/IconLabelDescriptionList"/>
    <dgm:cxn modelId="{47860D9B-3713-491D-A551-9B27AF439D97}" srcId="{BF579D41-5A02-4B6C-BEA1-9C23B92296C7}" destId="{0B902388-F9C3-448F-BBA2-E1E89AD413C7}" srcOrd="3" destOrd="0" parTransId="{26AF2A51-DD7F-48A8-9ACA-BCCE5B2BF72E}" sibTransId="{FE8D618C-61E3-4158-9818-65301893B1C0}"/>
    <dgm:cxn modelId="{DDC7939F-D62E-40BE-9D3C-35DC6866FDEF}" srcId="{69837DCD-A770-4A5B-97B9-C87DC767F213}" destId="{06FD6592-96E1-4EC7-9CF4-2129B215DC6D}" srcOrd="3" destOrd="0" parTransId="{63353E25-377B-4E7E-BC51-3742E95D4AA1}" sibTransId="{C15ED8FF-58AA-4EED-9C3A-99B3AC2B3B69}"/>
    <dgm:cxn modelId="{6786ADA0-9531-41F6-9CF6-FDA19AFD6DC9}" srcId="{69837DCD-A770-4A5B-97B9-C87DC767F213}" destId="{660F409A-ECF6-419C-8C0A-FC724FA19FCE}" srcOrd="7" destOrd="0" parTransId="{FC063AEE-3D76-489E-88E0-D4CA3B017963}" sibTransId="{0C4AB906-85FA-4B91-80FA-3513517236A6}"/>
    <dgm:cxn modelId="{3DE23CA3-F89A-4BEA-A2F5-B40A27092B97}" srcId="{FF809A28-615E-4919-BD3D-F24EE71867F0}" destId="{4349CF46-39CA-4ACA-867E-31A5C78817DB}" srcOrd="6" destOrd="0" parTransId="{F024AB1B-4DBD-4035-9EF2-C7367A9AE009}" sibTransId="{70B1346D-8FDE-4B1B-BC0E-8E3F12D58559}"/>
    <dgm:cxn modelId="{7D795CA5-C2DD-417F-ACD6-E909A2A7C6FB}" srcId="{69837DCD-A770-4A5B-97B9-C87DC767F213}" destId="{09D41E16-6EA9-4DA7-875B-9BBE50E73FDA}" srcOrd="1" destOrd="0" parTransId="{EC6BCEE8-7CB0-40C7-BB22-5481E1F2CE15}" sibTransId="{E4C9932B-A565-407C-9CC1-3B3076C32871}"/>
    <dgm:cxn modelId="{7F73CBA5-6DB5-4D3B-9DE2-55D499941BFF}" type="presOf" srcId="{67C3EFFB-4973-4A75-9973-1B5C210030D2}" destId="{1D080A0F-3FE5-4BE9-8E2A-60FEED953EAF}" srcOrd="0" destOrd="0" presId="urn:microsoft.com/office/officeart/2018/2/layout/IconLabelDescriptionList"/>
    <dgm:cxn modelId="{C9AD94A9-0743-4D25-83AA-96AD494166E1}" srcId="{69837DCD-A770-4A5B-97B9-C87DC767F213}" destId="{369FACD1-647F-4739-A585-E10A2BDAD5B9}" srcOrd="5" destOrd="0" parTransId="{4CED98CC-A161-4C3E-9F2A-E52E40B92C79}" sibTransId="{EFB149E6-DFB5-4C48-923B-4A36091EBC82}"/>
    <dgm:cxn modelId="{D330BAAA-ECF5-49BD-9021-B7DF0EADD841}" type="presOf" srcId="{D8F8D6E1-151D-457F-AC79-CF1C158C1795}" destId="{AEEA6B08-915F-4C5A-9EC6-F053ACB7737F}" srcOrd="0" destOrd="9" presId="urn:microsoft.com/office/officeart/2018/2/layout/IconLabelDescriptionList"/>
    <dgm:cxn modelId="{0097B1AF-D302-4BDD-BE15-BEE0E7A02839}" srcId="{69837DCD-A770-4A5B-97B9-C87DC767F213}" destId="{CBBEE4C5-98AF-4183-926B-F059C2D60B4A}" srcOrd="4" destOrd="0" parTransId="{DBA06ECA-0B89-439D-8969-CF6EE5932FB7}" sibTransId="{AB1870A6-AF35-460F-8F4A-7F22CCC35FB9}"/>
    <dgm:cxn modelId="{717562B0-3437-44AD-96F6-5518BA0234DC}" type="presOf" srcId="{593FC21A-C199-4DC2-BBD4-2D6BA213D0E5}" destId="{28F25295-7348-4D01-ACC5-3971134B987F}" srcOrd="0" destOrd="0" presId="urn:microsoft.com/office/officeart/2018/2/layout/IconLabelDescriptionList"/>
    <dgm:cxn modelId="{ACF470B0-BE3D-49FF-A830-9A49A49D597A}" srcId="{BF579D41-5A02-4B6C-BEA1-9C23B92296C7}" destId="{FF809A28-615E-4919-BD3D-F24EE71867F0}" srcOrd="2" destOrd="0" parTransId="{DCA80512-4174-4395-A1BF-DB10F604EDC9}" sibTransId="{33418125-2960-4352-8AF1-FE1F770A8B45}"/>
    <dgm:cxn modelId="{EAFD2BB7-B353-4378-8E21-24952FE589F4}" srcId="{FF809A28-615E-4919-BD3D-F24EE71867F0}" destId="{E4E6AAA4-21B1-4E61-9021-46A76D54A559}" srcOrd="2" destOrd="0" parTransId="{8D358F85-6AB1-4905-83F5-B92764384897}" sibTransId="{6C1D661B-924E-47DB-B4D6-BA44BDE3158E}"/>
    <dgm:cxn modelId="{9B79B4BB-3C38-4C1F-92ED-496E9FF0971B}" type="presOf" srcId="{820D4D0E-8191-477F-9E29-FCF3A904F218}" destId="{76818907-35BE-4223-B63B-D60FA801E765}" srcOrd="0" destOrd="2" presId="urn:microsoft.com/office/officeart/2018/2/layout/IconLabelDescriptionList"/>
    <dgm:cxn modelId="{877C2CCB-A8DF-4133-9DD1-DFBE30D80523}" type="presOf" srcId="{185E3835-1266-4A31-9D5E-9BDA77112F68}" destId="{AEEA6B08-915F-4C5A-9EC6-F053ACB7737F}" srcOrd="0" destOrd="8" presId="urn:microsoft.com/office/officeart/2018/2/layout/IconLabelDescriptionList"/>
    <dgm:cxn modelId="{6621BAD9-DC4A-4761-B717-7B612E5C69EA}" type="presOf" srcId="{4349CF46-39CA-4ACA-867E-31A5C78817DB}" destId="{AEEA6B08-915F-4C5A-9EC6-F053ACB7737F}" srcOrd="0" destOrd="6" presId="urn:microsoft.com/office/officeart/2018/2/layout/IconLabelDescriptionList"/>
    <dgm:cxn modelId="{EFB528E1-628E-4CC2-A51A-83E533D5DBAE}" type="presOf" srcId="{3A92BEFE-2F42-4A90-A632-29347636CA85}" destId="{AEEA6B08-915F-4C5A-9EC6-F053ACB7737F}" srcOrd="0" destOrd="4" presId="urn:microsoft.com/office/officeart/2018/2/layout/IconLabelDescriptionList"/>
    <dgm:cxn modelId="{E119E4E8-A616-46BD-A521-4BD1F7986178}" srcId="{FF809A28-615E-4919-BD3D-F24EE71867F0}" destId="{3C49E4E0-AFF8-4619-8F08-D6D24E5187D8}" srcOrd="1" destOrd="0" parTransId="{1F49BF99-762C-4DFC-8E99-9702244A92B7}" sibTransId="{F9B44370-C109-4368-9271-AEED5DB21DDE}"/>
    <dgm:cxn modelId="{2729D7ED-A833-43F7-8828-7B031A728013}" type="presOf" srcId="{230CF1B8-82F5-46E2-A0EC-B9CB1A0FFB73}" destId="{AEEA6B08-915F-4C5A-9EC6-F053ACB7737F}" srcOrd="0" destOrd="3" presId="urn:microsoft.com/office/officeart/2018/2/layout/IconLabelDescriptionList"/>
    <dgm:cxn modelId="{129E0AF0-4705-4EE7-834F-33C0283730E6}" srcId="{FF809A28-615E-4919-BD3D-F24EE71867F0}" destId="{CEA618FE-9630-4712-A1BF-1BAA649F7AE9}" srcOrd="5" destOrd="0" parTransId="{8778AA11-224A-40A3-BD2D-2DDF9B8D7418}" sibTransId="{04109A2A-E94F-452E-9D91-61CF45EFE8F6}"/>
    <dgm:cxn modelId="{4BBDD9F0-CF89-4A02-8BC5-6968020474FC}" srcId="{FF809A28-615E-4919-BD3D-F24EE71867F0}" destId="{C2A390B2-BDDC-48CE-9807-32F34D577C16}" srcOrd="0" destOrd="0" parTransId="{C4CEB681-33CD-4591-BA3C-59FDDEB08FA4}" sibTransId="{77E2367E-9056-421B-8E09-B513CC49F78B}"/>
    <dgm:cxn modelId="{24D2A6F1-1AD9-4296-AF7C-50C1C526570C}" type="presOf" srcId="{F71E48FD-53D6-4129-8F94-08F351C3C29B}" destId="{28F25295-7348-4D01-ACC5-3971134B987F}" srcOrd="0" destOrd="1" presId="urn:microsoft.com/office/officeart/2018/2/layout/IconLabelDescriptionList"/>
    <dgm:cxn modelId="{5037EAF4-403C-480C-B608-735E1FD99CB0}" type="presOf" srcId="{1DF804CE-A193-42D2-A962-663244E48EB4}" destId="{76818907-35BE-4223-B63B-D60FA801E765}" srcOrd="0" destOrd="0" presId="urn:microsoft.com/office/officeart/2018/2/layout/IconLabelDescriptionList"/>
    <dgm:cxn modelId="{71C73DFB-33EB-45D6-800A-7102CA9F2E0C}" srcId="{BF579D41-5A02-4B6C-BEA1-9C23B92296C7}" destId="{65F94FD1-5482-4E0A-9090-B59B1FC93217}" srcOrd="0" destOrd="0" parTransId="{96A50039-DECC-4D63-849D-5B4D5972727E}" sibTransId="{F29DA1D0-5FCE-4F9F-8274-A5CDDF2DECEF}"/>
    <dgm:cxn modelId="{BA93A7FC-CAA2-4B74-9438-06CBBF5FCB29}" type="presOf" srcId="{CEA618FE-9630-4712-A1BF-1BAA649F7AE9}" destId="{AEEA6B08-915F-4C5A-9EC6-F053ACB7737F}" srcOrd="0" destOrd="5" presId="urn:microsoft.com/office/officeart/2018/2/layout/IconLabelDescriptionList"/>
    <dgm:cxn modelId="{45E3A8FC-3BF1-4232-AEFB-E210B6A6761B}" srcId="{69837DCD-A770-4A5B-97B9-C87DC767F213}" destId="{820D4D0E-8191-477F-9E29-FCF3A904F218}" srcOrd="2" destOrd="0" parTransId="{5064887B-C20A-4454-B8FC-E373A02A47D1}" sibTransId="{6B53BFF9-8E42-44D4-BDFE-2F2C579BF471}"/>
    <dgm:cxn modelId="{208DBEFC-0B85-47E0-823A-2EDA8FBE28C4}" type="presOf" srcId="{B7D8D430-1F44-4BD0-84F8-BEF9CAE85A13}" destId="{AEEA6B08-915F-4C5A-9EC6-F053ACB7737F}" srcOrd="0" destOrd="7" presId="urn:microsoft.com/office/officeart/2018/2/layout/IconLabelDescriptionList"/>
    <dgm:cxn modelId="{445811FD-1E42-4808-B752-06FE56217838}" type="presOf" srcId="{660F409A-ECF6-419C-8C0A-FC724FA19FCE}" destId="{76818907-35BE-4223-B63B-D60FA801E765}" srcOrd="0" destOrd="7" presId="urn:microsoft.com/office/officeart/2018/2/layout/IconLabelDescriptionList"/>
    <dgm:cxn modelId="{CB89CFFF-52F2-46FC-96F3-AD9B06BE2A1F}" srcId="{69837DCD-A770-4A5B-97B9-C87DC767F213}" destId="{AF0E0AC1-D986-4976-9333-DA64F94C02CE}" srcOrd="6" destOrd="0" parTransId="{B6033C07-A604-4748-B7FD-6EC2CE10479E}" sibTransId="{AEF77D81-1BB3-4A03-A8F4-E4FBA29416F6}"/>
    <dgm:cxn modelId="{EFDF7B58-791B-4167-9B0C-38535B648D50}" type="presParOf" srcId="{953915BF-B7BF-40B0-BEAE-05D500CC75C4}" destId="{18D455FB-D6F5-4B57-A011-ECC4D6F70F9E}" srcOrd="0" destOrd="0" presId="urn:microsoft.com/office/officeart/2018/2/layout/IconLabelDescriptionList"/>
    <dgm:cxn modelId="{EDDFE232-10C0-4D7E-B0DA-0AFB88EC6E54}" type="presParOf" srcId="{18D455FB-D6F5-4B57-A011-ECC4D6F70F9E}" destId="{69F990AA-4A8D-4C28-B1E4-B31B066AE838}" srcOrd="0" destOrd="0" presId="urn:microsoft.com/office/officeart/2018/2/layout/IconLabelDescriptionList"/>
    <dgm:cxn modelId="{D37BE6CA-7A23-432C-B228-BF1118AAB829}" type="presParOf" srcId="{18D455FB-D6F5-4B57-A011-ECC4D6F70F9E}" destId="{3D390EA6-FC66-44A9-AB12-994EA27C07F1}" srcOrd="1" destOrd="0" presId="urn:microsoft.com/office/officeart/2018/2/layout/IconLabelDescriptionList"/>
    <dgm:cxn modelId="{7B3F3E01-E283-4544-8410-C78FB0BBD996}" type="presParOf" srcId="{18D455FB-D6F5-4B57-A011-ECC4D6F70F9E}" destId="{95BC6807-031E-49B7-BB63-444705EABC5E}" srcOrd="2" destOrd="0" presId="urn:microsoft.com/office/officeart/2018/2/layout/IconLabelDescriptionList"/>
    <dgm:cxn modelId="{C6A7F0AA-1556-4F75-8231-6EF49C534FDC}" type="presParOf" srcId="{18D455FB-D6F5-4B57-A011-ECC4D6F70F9E}" destId="{CE1A95C7-EB29-4F8D-B75D-8D81FB019AD3}" srcOrd="3" destOrd="0" presId="urn:microsoft.com/office/officeart/2018/2/layout/IconLabelDescriptionList"/>
    <dgm:cxn modelId="{4A6601B7-1289-41B9-B87F-4AD5B9EEB7D0}" type="presParOf" srcId="{18D455FB-D6F5-4B57-A011-ECC4D6F70F9E}" destId="{1D080A0F-3FE5-4BE9-8E2A-60FEED953EAF}" srcOrd="4" destOrd="0" presId="urn:microsoft.com/office/officeart/2018/2/layout/IconLabelDescriptionList"/>
    <dgm:cxn modelId="{6D80809B-F2DE-41A6-9F41-151A33CD543A}" type="presParOf" srcId="{953915BF-B7BF-40B0-BEAE-05D500CC75C4}" destId="{C4A583E1-DCA4-4324-8616-1CB6972A672B}" srcOrd="1" destOrd="0" presId="urn:microsoft.com/office/officeart/2018/2/layout/IconLabelDescriptionList"/>
    <dgm:cxn modelId="{2C0BCAA2-34A7-403F-84D3-8993A2A0B580}" type="presParOf" srcId="{953915BF-B7BF-40B0-BEAE-05D500CC75C4}" destId="{729FB613-78F6-436D-AFE5-017E1AE951E4}" srcOrd="2" destOrd="0" presId="urn:microsoft.com/office/officeart/2018/2/layout/IconLabelDescriptionList"/>
    <dgm:cxn modelId="{11A8FD15-9DF7-4166-90B4-E28540D2C5A8}" type="presParOf" srcId="{729FB613-78F6-436D-AFE5-017E1AE951E4}" destId="{42B53F39-2111-4E2F-A54C-99BF36206838}" srcOrd="0" destOrd="0" presId="urn:microsoft.com/office/officeart/2018/2/layout/IconLabelDescriptionList"/>
    <dgm:cxn modelId="{304090EA-358D-4A01-B128-D0EB56F526DB}" type="presParOf" srcId="{729FB613-78F6-436D-AFE5-017E1AE951E4}" destId="{81B758BD-0523-49B5-B990-4D256A05621D}" srcOrd="1" destOrd="0" presId="urn:microsoft.com/office/officeart/2018/2/layout/IconLabelDescriptionList"/>
    <dgm:cxn modelId="{65CF1E15-FA1E-4AC3-898F-F037C18FD21F}" type="presParOf" srcId="{729FB613-78F6-436D-AFE5-017E1AE951E4}" destId="{1C9FD020-EB18-4CA4-924B-E05F7D7CD92A}" srcOrd="2" destOrd="0" presId="urn:microsoft.com/office/officeart/2018/2/layout/IconLabelDescriptionList"/>
    <dgm:cxn modelId="{3B5060A9-CCC7-4DED-A465-72C14B954EAC}" type="presParOf" srcId="{729FB613-78F6-436D-AFE5-017E1AE951E4}" destId="{C7A38AD1-F8F5-4E91-BB8A-EE5C8D3E3A12}" srcOrd="3" destOrd="0" presId="urn:microsoft.com/office/officeart/2018/2/layout/IconLabelDescriptionList"/>
    <dgm:cxn modelId="{7E2308B9-F239-4441-83F7-A28BE4041401}" type="presParOf" srcId="{729FB613-78F6-436D-AFE5-017E1AE951E4}" destId="{76818907-35BE-4223-B63B-D60FA801E765}" srcOrd="4" destOrd="0" presId="urn:microsoft.com/office/officeart/2018/2/layout/IconLabelDescriptionList"/>
    <dgm:cxn modelId="{86646441-DD3C-4557-9574-AB9102C88792}" type="presParOf" srcId="{953915BF-B7BF-40B0-BEAE-05D500CC75C4}" destId="{72189D24-3CBB-47BA-85EF-BA384608CC59}" srcOrd="3" destOrd="0" presId="urn:microsoft.com/office/officeart/2018/2/layout/IconLabelDescriptionList"/>
    <dgm:cxn modelId="{888A8A34-381A-4D16-9C08-9F5EBCF42AEE}" type="presParOf" srcId="{953915BF-B7BF-40B0-BEAE-05D500CC75C4}" destId="{4B5F8F44-D82D-4D70-8398-6640D7915FFB}" srcOrd="4" destOrd="0" presId="urn:microsoft.com/office/officeart/2018/2/layout/IconLabelDescriptionList"/>
    <dgm:cxn modelId="{E9ADCE16-1F7E-4250-BE01-CD2D7C026362}" type="presParOf" srcId="{4B5F8F44-D82D-4D70-8398-6640D7915FFB}" destId="{E6D85828-6EEB-4AB9-AC26-8AE9B2D0E922}" srcOrd="0" destOrd="0" presId="urn:microsoft.com/office/officeart/2018/2/layout/IconLabelDescriptionList"/>
    <dgm:cxn modelId="{40E10D7F-7DC0-4DC7-B885-AC50C623C0FB}" type="presParOf" srcId="{4B5F8F44-D82D-4D70-8398-6640D7915FFB}" destId="{86C28FEA-9BFF-43A6-83C6-0B807BCA8B35}" srcOrd="1" destOrd="0" presId="urn:microsoft.com/office/officeart/2018/2/layout/IconLabelDescriptionList"/>
    <dgm:cxn modelId="{EAE6C2BA-F17D-4850-BCE6-5F86C673B112}" type="presParOf" srcId="{4B5F8F44-D82D-4D70-8398-6640D7915FFB}" destId="{22F26175-0ACD-4C3A-9ACC-BB186FB203EB}" srcOrd="2" destOrd="0" presId="urn:microsoft.com/office/officeart/2018/2/layout/IconLabelDescriptionList"/>
    <dgm:cxn modelId="{487BD6ED-4CE1-44DD-93CC-2184887F72DE}" type="presParOf" srcId="{4B5F8F44-D82D-4D70-8398-6640D7915FFB}" destId="{993E5A8F-7CE6-47C1-8165-126FDAD0139D}" srcOrd="3" destOrd="0" presId="urn:microsoft.com/office/officeart/2018/2/layout/IconLabelDescriptionList"/>
    <dgm:cxn modelId="{6FBD76B6-0198-433D-8668-DC3D71B08944}" type="presParOf" srcId="{4B5F8F44-D82D-4D70-8398-6640D7915FFB}" destId="{AEEA6B08-915F-4C5A-9EC6-F053ACB7737F}" srcOrd="4" destOrd="0" presId="urn:microsoft.com/office/officeart/2018/2/layout/IconLabelDescriptionList"/>
    <dgm:cxn modelId="{BCB6120B-6913-43EF-BA1C-E9B2DE69908F}" type="presParOf" srcId="{953915BF-B7BF-40B0-BEAE-05D500CC75C4}" destId="{7F8F1F3A-D19E-450C-B2CE-123EF298D6D8}" srcOrd="5" destOrd="0" presId="urn:microsoft.com/office/officeart/2018/2/layout/IconLabelDescriptionList"/>
    <dgm:cxn modelId="{F8C16036-FB9B-48E5-A87A-87E5817C49A7}" type="presParOf" srcId="{953915BF-B7BF-40B0-BEAE-05D500CC75C4}" destId="{539D529B-2A57-4D17-A8B3-83FA6ABC020C}" srcOrd="6" destOrd="0" presId="urn:microsoft.com/office/officeart/2018/2/layout/IconLabelDescriptionList"/>
    <dgm:cxn modelId="{C1612C5D-80A5-4295-A745-10002AD20C7C}" type="presParOf" srcId="{539D529B-2A57-4D17-A8B3-83FA6ABC020C}" destId="{7625113D-5355-4916-8F4D-8F8FF9F93133}" srcOrd="0" destOrd="0" presId="urn:microsoft.com/office/officeart/2018/2/layout/IconLabelDescriptionList"/>
    <dgm:cxn modelId="{AEA45988-F7C1-4128-AA9D-1ADC86751AFC}" type="presParOf" srcId="{539D529B-2A57-4D17-A8B3-83FA6ABC020C}" destId="{0CDB4EF2-79E0-41D2-A91A-3EA1696E0B32}" srcOrd="1" destOrd="0" presId="urn:microsoft.com/office/officeart/2018/2/layout/IconLabelDescriptionList"/>
    <dgm:cxn modelId="{433860C6-8609-48D0-81E2-A16458A16F50}" type="presParOf" srcId="{539D529B-2A57-4D17-A8B3-83FA6ABC020C}" destId="{34B12EB3-4711-4A99-9845-BC1FCED884F6}" srcOrd="2" destOrd="0" presId="urn:microsoft.com/office/officeart/2018/2/layout/IconLabelDescriptionList"/>
    <dgm:cxn modelId="{2320D2D1-0B5E-4C1A-B6AF-B96E6A80E944}" type="presParOf" srcId="{539D529B-2A57-4D17-A8B3-83FA6ABC020C}" destId="{550B06C6-403A-45B9-BB46-3818EDB4E6AE}" srcOrd="3" destOrd="0" presId="urn:microsoft.com/office/officeart/2018/2/layout/IconLabelDescriptionList"/>
    <dgm:cxn modelId="{E09E4D46-B869-4A8E-86FB-C952E9734B87}" type="presParOf" srcId="{539D529B-2A57-4D17-A8B3-83FA6ABC020C}" destId="{28F25295-7348-4D01-ACC5-3971134B987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C416EE-A020-4A5C-B2BE-1813C0FE1B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E6937B-A1DE-4B59-97F0-DA4CA7D2981C}">
      <dgm:prSet/>
      <dgm:spPr/>
      <dgm:t>
        <a:bodyPr/>
        <a:lstStyle/>
        <a:p>
          <a:r>
            <a:rPr lang="en-US"/>
            <a:t>Low Risk : not able to meet the market deadline , no finished product .</a:t>
          </a:r>
        </a:p>
      </dgm:t>
    </dgm:pt>
    <dgm:pt modelId="{36D505CC-84C1-4E49-BFAB-3C6CD0312E4D}" type="parTrans" cxnId="{92E8629C-EC12-4FC2-9EEF-56148B8796CB}">
      <dgm:prSet/>
      <dgm:spPr/>
      <dgm:t>
        <a:bodyPr/>
        <a:lstStyle/>
        <a:p>
          <a:endParaRPr lang="en-US"/>
        </a:p>
      </dgm:t>
    </dgm:pt>
    <dgm:pt modelId="{2BE4E81D-67C9-4C49-8AA6-22E8C7E88007}" type="sibTrans" cxnId="{92E8629C-EC12-4FC2-9EEF-56148B8796CB}">
      <dgm:prSet/>
      <dgm:spPr/>
      <dgm:t>
        <a:bodyPr/>
        <a:lstStyle/>
        <a:p>
          <a:endParaRPr lang="en-US"/>
        </a:p>
      </dgm:t>
    </dgm:pt>
    <dgm:pt modelId="{4737265F-586C-43B7-BEA5-797A09DCE198}">
      <dgm:prSet/>
      <dgm:spPr/>
      <dgm:t>
        <a:bodyPr/>
        <a:lstStyle/>
        <a:p>
          <a:r>
            <a:rPr lang="en-US"/>
            <a:t>Medium risk : :Incapability of handling large loads on the server of very few datasets to rely on.</a:t>
          </a:r>
        </a:p>
      </dgm:t>
    </dgm:pt>
    <dgm:pt modelId="{40ED3554-AB5A-4778-A71D-B5250B4E9BFE}" type="parTrans" cxnId="{51FFC369-3720-4B5E-BE66-A8F50CB2E61E}">
      <dgm:prSet/>
      <dgm:spPr/>
      <dgm:t>
        <a:bodyPr/>
        <a:lstStyle/>
        <a:p>
          <a:endParaRPr lang="en-US"/>
        </a:p>
      </dgm:t>
    </dgm:pt>
    <dgm:pt modelId="{C8F21DAC-FEC7-4BDC-B4C3-62A136728A43}" type="sibTrans" cxnId="{51FFC369-3720-4B5E-BE66-A8F50CB2E61E}">
      <dgm:prSet/>
      <dgm:spPr/>
      <dgm:t>
        <a:bodyPr/>
        <a:lstStyle/>
        <a:p>
          <a:endParaRPr lang="en-US"/>
        </a:p>
      </dgm:t>
    </dgm:pt>
    <dgm:pt modelId="{6B3543A2-7629-41C6-B61C-C5A50AECEFE8}">
      <dgm:prSet/>
      <dgm:spPr/>
      <dgm:t>
        <a:bodyPr/>
        <a:lstStyle/>
        <a:p>
          <a:r>
            <a:rPr lang="en-US"/>
            <a:t>High Risk: Less understanding of the product by the customers and as a result low sales due to less demands.</a:t>
          </a:r>
        </a:p>
      </dgm:t>
    </dgm:pt>
    <dgm:pt modelId="{79B4177B-820E-4E94-8AB1-B0476058893D}" type="parTrans" cxnId="{868F40D3-D36F-4B53-909A-723CA016490F}">
      <dgm:prSet/>
      <dgm:spPr/>
      <dgm:t>
        <a:bodyPr/>
        <a:lstStyle/>
        <a:p>
          <a:endParaRPr lang="en-US"/>
        </a:p>
      </dgm:t>
    </dgm:pt>
    <dgm:pt modelId="{24AC786E-1FCE-4985-9D29-43F596DE1B32}" type="sibTrans" cxnId="{868F40D3-D36F-4B53-909A-723CA016490F}">
      <dgm:prSet/>
      <dgm:spPr/>
      <dgm:t>
        <a:bodyPr/>
        <a:lstStyle/>
        <a:p>
          <a:endParaRPr lang="en-US"/>
        </a:p>
      </dgm:t>
    </dgm:pt>
    <dgm:pt modelId="{72F354BB-0FFE-46B9-A1CF-AE54EEE4AA58}" type="pres">
      <dgm:prSet presAssocID="{3DC416EE-A020-4A5C-B2BE-1813C0FE1BDE}" presName="root" presStyleCnt="0">
        <dgm:presLayoutVars>
          <dgm:dir/>
          <dgm:resizeHandles val="exact"/>
        </dgm:presLayoutVars>
      </dgm:prSet>
      <dgm:spPr/>
    </dgm:pt>
    <dgm:pt modelId="{D34FD19A-E02A-495B-BD5F-0661A746E4AE}" type="pres">
      <dgm:prSet presAssocID="{E3E6937B-A1DE-4B59-97F0-DA4CA7D2981C}" presName="compNode" presStyleCnt="0"/>
      <dgm:spPr/>
    </dgm:pt>
    <dgm:pt modelId="{1D6EAED4-E1E6-4757-95C6-D75939D08D4F}" type="pres">
      <dgm:prSet presAssocID="{E3E6937B-A1DE-4B59-97F0-DA4CA7D2981C}" presName="bgRect" presStyleLbl="bgShp" presStyleIdx="0" presStyleCnt="3"/>
      <dgm:spPr/>
    </dgm:pt>
    <dgm:pt modelId="{341D10C9-F6D8-4DBB-A535-7AF6B6302D64}" type="pres">
      <dgm:prSet presAssocID="{E3E6937B-A1DE-4B59-97F0-DA4CA7D298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0CB86C65-8027-48BC-A821-3551E73F5CA7}" type="pres">
      <dgm:prSet presAssocID="{E3E6937B-A1DE-4B59-97F0-DA4CA7D2981C}" presName="spaceRect" presStyleCnt="0"/>
      <dgm:spPr/>
    </dgm:pt>
    <dgm:pt modelId="{42920990-1506-401C-A120-F45C056D1DB7}" type="pres">
      <dgm:prSet presAssocID="{E3E6937B-A1DE-4B59-97F0-DA4CA7D2981C}" presName="parTx" presStyleLbl="revTx" presStyleIdx="0" presStyleCnt="3">
        <dgm:presLayoutVars>
          <dgm:chMax val="0"/>
          <dgm:chPref val="0"/>
        </dgm:presLayoutVars>
      </dgm:prSet>
      <dgm:spPr/>
    </dgm:pt>
    <dgm:pt modelId="{661D4F52-68E6-4F8B-9824-B208C091F154}" type="pres">
      <dgm:prSet presAssocID="{2BE4E81D-67C9-4C49-8AA6-22E8C7E88007}" presName="sibTrans" presStyleCnt="0"/>
      <dgm:spPr/>
    </dgm:pt>
    <dgm:pt modelId="{A5F2A3B6-27FD-49C8-A8C2-90A0366442DA}" type="pres">
      <dgm:prSet presAssocID="{4737265F-586C-43B7-BEA5-797A09DCE198}" presName="compNode" presStyleCnt="0"/>
      <dgm:spPr/>
    </dgm:pt>
    <dgm:pt modelId="{5CB06258-9054-42B0-B3F2-4FC9CF51DD1C}" type="pres">
      <dgm:prSet presAssocID="{4737265F-586C-43B7-BEA5-797A09DCE198}" presName="bgRect" presStyleLbl="bgShp" presStyleIdx="1" presStyleCnt="3"/>
      <dgm:spPr/>
    </dgm:pt>
    <dgm:pt modelId="{E17EE199-E7E9-4BE1-A888-EDD3EF7BC468}" type="pres">
      <dgm:prSet presAssocID="{4737265F-586C-43B7-BEA5-797A09DCE1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173C99EE-1DFB-4CA0-B5BD-6EF181AC4359}" type="pres">
      <dgm:prSet presAssocID="{4737265F-586C-43B7-BEA5-797A09DCE198}" presName="spaceRect" presStyleCnt="0"/>
      <dgm:spPr/>
    </dgm:pt>
    <dgm:pt modelId="{777C21B5-5DDF-4DA3-B53E-34622AEEF90E}" type="pres">
      <dgm:prSet presAssocID="{4737265F-586C-43B7-BEA5-797A09DCE198}" presName="parTx" presStyleLbl="revTx" presStyleIdx="1" presStyleCnt="3">
        <dgm:presLayoutVars>
          <dgm:chMax val="0"/>
          <dgm:chPref val="0"/>
        </dgm:presLayoutVars>
      </dgm:prSet>
      <dgm:spPr/>
    </dgm:pt>
    <dgm:pt modelId="{C8732194-99BB-4C40-9415-809D7BD6D829}" type="pres">
      <dgm:prSet presAssocID="{C8F21DAC-FEC7-4BDC-B4C3-62A136728A43}" presName="sibTrans" presStyleCnt="0"/>
      <dgm:spPr/>
    </dgm:pt>
    <dgm:pt modelId="{479756DC-CEB7-4F0A-B720-62F12DA8EEE6}" type="pres">
      <dgm:prSet presAssocID="{6B3543A2-7629-41C6-B61C-C5A50AECEFE8}" presName="compNode" presStyleCnt="0"/>
      <dgm:spPr/>
    </dgm:pt>
    <dgm:pt modelId="{CCF53A99-74FA-4000-A419-E5583AD11D36}" type="pres">
      <dgm:prSet presAssocID="{6B3543A2-7629-41C6-B61C-C5A50AECEFE8}" presName="bgRect" presStyleLbl="bgShp" presStyleIdx="2" presStyleCnt="3"/>
      <dgm:spPr/>
    </dgm:pt>
    <dgm:pt modelId="{CC40DF12-E1CC-47F7-9A7A-EB419CCF2FE8}" type="pres">
      <dgm:prSet presAssocID="{6B3543A2-7629-41C6-B61C-C5A50AECEF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627C8BB-BBB5-4AF1-8302-D11495BD45FF}" type="pres">
      <dgm:prSet presAssocID="{6B3543A2-7629-41C6-B61C-C5A50AECEFE8}" presName="spaceRect" presStyleCnt="0"/>
      <dgm:spPr/>
    </dgm:pt>
    <dgm:pt modelId="{1423E051-F23A-40F4-A9FE-B97F5010AE87}" type="pres">
      <dgm:prSet presAssocID="{6B3543A2-7629-41C6-B61C-C5A50AECEF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9F3612-0F1A-42DD-B8A4-1BDB6FFAE8FE}" type="presOf" srcId="{6B3543A2-7629-41C6-B61C-C5A50AECEFE8}" destId="{1423E051-F23A-40F4-A9FE-B97F5010AE87}" srcOrd="0" destOrd="0" presId="urn:microsoft.com/office/officeart/2018/2/layout/IconVerticalSolidList"/>
    <dgm:cxn modelId="{51FFC369-3720-4B5E-BE66-A8F50CB2E61E}" srcId="{3DC416EE-A020-4A5C-B2BE-1813C0FE1BDE}" destId="{4737265F-586C-43B7-BEA5-797A09DCE198}" srcOrd="1" destOrd="0" parTransId="{40ED3554-AB5A-4778-A71D-B5250B4E9BFE}" sibTransId="{C8F21DAC-FEC7-4BDC-B4C3-62A136728A43}"/>
    <dgm:cxn modelId="{834FCD91-57FA-42B3-A341-B23C4A4AE5A7}" type="presOf" srcId="{E3E6937B-A1DE-4B59-97F0-DA4CA7D2981C}" destId="{42920990-1506-401C-A120-F45C056D1DB7}" srcOrd="0" destOrd="0" presId="urn:microsoft.com/office/officeart/2018/2/layout/IconVerticalSolidList"/>
    <dgm:cxn modelId="{25A40793-746A-4FC3-92E6-1FDFD55F1772}" type="presOf" srcId="{4737265F-586C-43B7-BEA5-797A09DCE198}" destId="{777C21B5-5DDF-4DA3-B53E-34622AEEF90E}" srcOrd="0" destOrd="0" presId="urn:microsoft.com/office/officeart/2018/2/layout/IconVerticalSolidList"/>
    <dgm:cxn modelId="{92E8629C-EC12-4FC2-9EEF-56148B8796CB}" srcId="{3DC416EE-A020-4A5C-B2BE-1813C0FE1BDE}" destId="{E3E6937B-A1DE-4B59-97F0-DA4CA7D2981C}" srcOrd="0" destOrd="0" parTransId="{36D505CC-84C1-4E49-BFAB-3C6CD0312E4D}" sibTransId="{2BE4E81D-67C9-4C49-8AA6-22E8C7E88007}"/>
    <dgm:cxn modelId="{8F72ADB9-7B70-45F7-B213-E8E20F357023}" type="presOf" srcId="{3DC416EE-A020-4A5C-B2BE-1813C0FE1BDE}" destId="{72F354BB-0FFE-46B9-A1CF-AE54EEE4AA58}" srcOrd="0" destOrd="0" presId="urn:microsoft.com/office/officeart/2018/2/layout/IconVerticalSolidList"/>
    <dgm:cxn modelId="{868F40D3-D36F-4B53-909A-723CA016490F}" srcId="{3DC416EE-A020-4A5C-B2BE-1813C0FE1BDE}" destId="{6B3543A2-7629-41C6-B61C-C5A50AECEFE8}" srcOrd="2" destOrd="0" parTransId="{79B4177B-820E-4E94-8AB1-B0476058893D}" sibTransId="{24AC786E-1FCE-4985-9D29-43F596DE1B32}"/>
    <dgm:cxn modelId="{890B8865-954D-49B5-AF83-2F48F3739E5C}" type="presParOf" srcId="{72F354BB-0FFE-46B9-A1CF-AE54EEE4AA58}" destId="{D34FD19A-E02A-495B-BD5F-0661A746E4AE}" srcOrd="0" destOrd="0" presId="urn:microsoft.com/office/officeart/2018/2/layout/IconVerticalSolidList"/>
    <dgm:cxn modelId="{157B8AC0-9FE2-491E-B5F5-67C11CDB2B09}" type="presParOf" srcId="{D34FD19A-E02A-495B-BD5F-0661A746E4AE}" destId="{1D6EAED4-E1E6-4757-95C6-D75939D08D4F}" srcOrd="0" destOrd="0" presId="urn:microsoft.com/office/officeart/2018/2/layout/IconVerticalSolidList"/>
    <dgm:cxn modelId="{A0D1B39B-5937-4465-8719-B293B8DF4241}" type="presParOf" srcId="{D34FD19A-E02A-495B-BD5F-0661A746E4AE}" destId="{341D10C9-F6D8-4DBB-A535-7AF6B6302D64}" srcOrd="1" destOrd="0" presId="urn:microsoft.com/office/officeart/2018/2/layout/IconVerticalSolidList"/>
    <dgm:cxn modelId="{42248E0E-C902-41F2-91E7-64815E8ED57A}" type="presParOf" srcId="{D34FD19A-E02A-495B-BD5F-0661A746E4AE}" destId="{0CB86C65-8027-48BC-A821-3551E73F5CA7}" srcOrd="2" destOrd="0" presId="urn:microsoft.com/office/officeart/2018/2/layout/IconVerticalSolidList"/>
    <dgm:cxn modelId="{CABE7459-027E-419F-A51A-4D44C3EB107D}" type="presParOf" srcId="{D34FD19A-E02A-495B-BD5F-0661A746E4AE}" destId="{42920990-1506-401C-A120-F45C056D1DB7}" srcOrd="3" destOrd="0" presId="urn:microsoft.com/office/officeart/2018/2/layout/IconVerticalSolidList"/>
    <dgm:cxn modelId="{EE60EF6B-2CF5-4EC8-81C4-2E015D403351}" type="presParOf" srcId="{72F354BB-0FFE-46B9-A1CF-AE54EEE4AA58}" destId="{661D4F52-68E6-4F8B-9824-B208C091F154}" srcOrd="1" destOrd="0" presId="urn:microsoft.com/office/officeart/2018/2/layout/IconVerticalSolidList"/>
    <dgm:cxn modelId="{9D451DD2-A93B-413F-803C-E567EF1E4C9E}" type="presParOf" srcId="{72F354BB-0FFE-46B9-A1CF-AE54EEE4AA58}" destId="{A5F2A3B6-27FD-49C8-A8C2-90A0366442DA}" srcOrd="2" destOrd="0" presId="urn:microsoft.com/office/officeart/2018/2/layout/IconVerticalSolidList"/>
    <dgm:cxn modelId="{DB76B5D1-443F-435F-A415-A6CECE191F18}" type="presParOf" srcId="{A5F2A3B6-27FD-49C8-A8C2-90A0366442DA}" destId="{5CB06258-9054-42B0-B3F2-4FC9CF51DD1C}" srcOrd="0" destOrd="0" presId="urn:microsoft.com/office/officeart/2018/2/layout/IconVerticalSolidList"/>
    <dgm:cxn modelId="{F3500664-872F-453F-BD87-E559E5B7FB86}" type="presParOf" srcId="{A5F2A3B6-27FD-49C8-A8C2-90A0366442DA}" destId="{E17EE199-E7E9-4BE1-A888-EDD3EF7BC468}" srcOrd="1" destOrd="0" presId="urn:microsoft.com/office/officeart/2018/2/layout/IconVerticalSolidList"/>
    <dgm:cxn modelId="{B304FDB6-D963-4061-A74B-23CAD85C0CBB}" type="presParOf" srcId="{A5F2A3B6-27FD-49C8-A8C2-90A0366442DA}" destId="{173C99EE-1DFB-4CA0-B5BD-6EF181AC4359}" srcOrd="2" destOrd="0" presId="urn:microsoft.com/office/officeart/2018/2/layout/IconVerticalSolidList"/>
    <dgm:cxn modelId="{16DDD62E-4489-4929-BF2B-DA42FCF01486}" type="presParOf" srcId="{A5F2A3B6-27FD-49C8-A8C2-90A0366442DA}" destId="{777C21B5-5DDF-4DA3-B53E-34622AEEF90E}" srcOrd="3" destOrd="0" presId="urn:microsoft.com/office/officeart/2018/2/layout/IconVerticalSolidList"/>
    <dgm:cxn modelId="{4FB05ED2-1663-4C7E-82CA-1200E9471DD2}" type="presParOf" srcId="{72F354BB-0FFE-46B9-A1CF-AE54EEE4AA58}" destId="{C8732194-99BB-4C40-9415-809D7BD6D829}" srcOrd="3" destOrd="0" presId="urn:microsoft.com/office/officeart/2018/2/layout/IconVerticalSolidList"/>
    <dgm:cxn modelId="{D0E28272-929F-40A1-949D-AEE1CD3ACD7C}" type="presParOf" srcId="{72F354BB-0FFE-46B9-A1CF-AE54EEE4AA58}" destId="{479756DC-CEB7-4F0A-B720-62F12DA8EEE6}" srcOrd="4" destOrd="0" presId="urn:microsoft.com/office/officeart/2018/2/layout/IconVerticalSolidList"/>
    <dgm:cxn modelId="{1DE72360-8606-4F3E-BD21-9CB4A8C79082}" type="presParOf" srcId="{479756DC-CEB7-4F0A-B720-62F12DA8EEE6}" destId="{CCF53A99-74FA-4000-A419-E5583AD11D36}" srcOrd="0" destOrd="0" presId="urn:microsoft.com/office/officeart/2018/2/layout/IconVerticalSolidList"/>
    <dgm:cxn modelId="{5852E898-9BAD-4467-AF7B-2F614C940B36}" type="presParOf" srcId="{479756DC-CEB7-4F0A-B720-62F12DA8EEE6}" destId="{CC40DF12-E1CC-47F7-9A7A-EB419CCF2FE8}" srcOrd="1" destOrd="0" presId="urn:microsoft.com/office/officeart/2018/2/layout/IconVerticalSolidList"/>
    <dgm:cxn modelId="{D04620BA-E828-4276-B82E-E654E3936CA4}" type="presParOf" srcId="{479756DC-CEB7-4F0A-B720-62F12DA8EEE6}" destId="{5627C8BB-BBB5-4AF1-8302-D11495BD45FF}" srcOrd="2" destOrd="0" presId="urn:microsoft.com/office/officeart/2018/2/layout/IconVerticalSolidList"/>
    <dgm:cxn modelId="{95428208-18CA-4B53-BF80-DA5FDAE4E5EF}" type="presParOf" srcId="{479756DC-CEB7-4F0A-B720-62F12DA8EEE6}" destId="{1423E051-F23A-40F4-A9FE-B97F5010AE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087D0-3E78-4FD9-A1BF-B1CC7C9E1D2F}">
      <dsp:nvSpPr>
        <dsp:cNvPr id="0" name=""/>
        <dsp:cNvSpPr/>
      </dsp:nvSpPr>
      <dsp:spPr>
        <a:xfrm>
          <a:off x="318095" y="306594"/>
          <a:ext cx="924891" cy="924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E1551-B289-46ED-9D2E-8EAD65072FB7}">
      <dsp:nvSpPr>
        <dsp:cNvPr id="0" name=""/>
        <dsp:cNvSpPr/>
      </dsp:nvSpPr>
      <dsp:spPr>
        <a:xfrm>
          <a:off x="512322" y="500821"/>
          <a:ext cx="536437" cy="536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BDF54-F17E-4B99-A6A4-A48FA8DA0689}">
      <dsp:nvSpPr>
        <dsp:cNvPr id="0" name=""/>
        <dsp:cNvSpPr/>
      </dsp:nvSpPr>
      <dsp:spPr>
        <a:xfrm>
          <a:off x="1441178" y="306594"/>
          <a:ext cx="2180101" cy="92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Detecting voice</a:t>
          </a:r>
          <a:r>
            <a:rPr lang="en-US" sz="1100" b="0" kern="1200">
              <a:latin typeface="Calibri"/>
              <a:cs typeface="Calibri"/>
            </a:rPr>
            <a:t> : the segments of speech present in the waveform of audio are recognized whereas the silent segments and non-speech are neglected .</a:t>
          </a:r>
          <a:endParaRPr lang="en-US" sz="1100" b="0" i="0" u="none" strike="noStrike" kern="1200" cap="all" baseline="0" noProof="0">
            <a:latin typeface="Calibri"/>
            <a:cs typeface="Calibri"/>
          </a:endParaRPr>
        </a:p>
      </dsp:txBody>
      <dsp:txXfrm>
        <a:off x="1441178" y="306594"/>
        <a:ext cx="2180101" cy="924891"/>
      </dsp:txXfrm>
    </dsp:sp>
    <dsp:sp modelId="{C4B881A7-A432-407A-A312-E671409207A6}">
      <dsp:nvSpPr>
        <dsp:cNvPr id="0" name=""/>
        <dsp:cNvSpPr/>
      </dsp:nvSpPr>
      <dsp:spPr>
        <a:xfrm>
          <a:off x="4001146" y="306594"/>
          <a:ext cx="924891" cy="924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2DB9F-232A-4F87-AD40-9C109A318472}">
      <dsp:nvSpPr>
        <dsp:cNvPr id="0" name=""/>
        <dsp:cNvSpPr/>
      </dsp:nvSpPr>
      <dsp:spPr>
        <a:xfrm>
          <a:off x="4195373" y="500821"/>
          <a:ext cx="536437" cy="536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C669C-BCA2-40B6-AC76-9A3F0D52F6EC}">
      <dsp:nvSpPr>
        <dsp:cNvPr id="0" name=""/>
        <dsp:cNvSpPr/>
      </dsp:nvSpPr>
      <dsp:spPr>
        <a:xfrm>
          <a:off x="5124229" y="306594"/>
          <a:ext cx="2180101" cy="92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Enhancing the speech</a:t>
          </a:r>
          <a:r>
            <a:rPr lang="en-US" sz="1100" b="0" kern="1200">
              <a:latin typeface="Calibri"/>
              <a:cs typeface="Calibri"/>
            </a:rPr>
            <a:t> :increasing the quality of speech by removing the noise factor from the extracted segments .</a:t>
          </a:r>
        </a:p>
      </dsp:txBody>
      <dsp:txXfrm>
        <a:off x="5124229" y="306594"/>
        <a:ext cx="2180101" cy="924891"/>
      </dsp:txXfrm>
    </dsp:sp>
    <dsp:sp modelId="{5EF287AE-9EAD-4032-8866-7DBC96D30ADB}">
      <dsp:nvSpPr>
        <dsp:cNvPr id="0" name=""/>
        <dsp:cNvSpPr/>
      </dsp:nvSpPr>
      <dsp:spPr>
        <a:xfrm>
          <a:off x="7684197" y="306594"/>
          <a:ext cx="924891" cy="924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A0264-33A5-460F-B61E-676AAD9C992C}">
      <dsp:nvSpPr>
        <dsp:cNvPr id="0" name=""/>
        <dsp:cNvSpPr/>
      </dsp:nvSpPr>
      <dsp:spPr>
        <a:xfrm>
          <a:off x="7878424" y="500821"/>
          <a:ext cx="536437" cy="536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62A1F-59D1-4FE3-8A7C-EB5352A0DD81}">
      <dsp:nvSpPr>
        <dsp:cNvPr id="0" name=""/>
        <dsp:cNvSpPr/>
      </dsp:nvSpPr>
      <dsp:spPr>
        <a:xfrm>
          <a:off x="8807280" y="306594"/>
          <a:ext cx="2180101" cy="92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Recognizing speech</a:t>
          </a:r>
          <a:r>
            <a:rPr lang="en-US" sz="1100" b="0" kern="1200">
              <a:latin typeface="Calibri"/>
              <a:cs typeface="Calibri"/>
            </a:rPr>
            <a:t> : the speech signals are transformed into text .</a:t>
          </a:r>
        </a:p>
      </dsp:txBody>
      <dsp:txXfrm>
        <a:off x="8807280" y="306594"/>
        <a:ext cx="2180101" cy="924891"/>
      </dsp:txXfrm>
    </dsp:sp>
    <dsp:sp modelId="{C9B7A079-62CC-4229-87D8-1EE56AC7DCED}">
      <dsp:nvSpPr>
        <dsp:cNvPr id="0" name=""/>
        <dsp:cNvSpPr/>
      </dsp:nvSpPr>
      <dsp:spPr>
        <a:xfrm>
          <a:off x="318095" y="2104117"/>
          <a:ext cx="924891" cy="924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C28B3-9BCF-49F1-A4F5-55B57709B5D2}">
      <dsp:nvSpPr>
        <dsp:cNvPr id="0" name=""/>
        <dsp:cNvSpPr/>
      </dsp:nvSpPr>
      <dsp:spPr>
        <a:xfrm>
          <a:off x="512322" y="2298344"/>
          <a:ext cx="536437" cy="536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59557-01A7-490A-9470-1AA2D2F91ADF}">
      <dsp:nvSpPr>
        <dsp:cNvPr id="0" name=""/>
        <dsp:cNvSpPr/>
      </dsp:nvSpPr>
      <dsp:spPr>
        <a:xfrm>
          <a:off x="1441178" y="2104117"/>
          <a:ext cx="2180101" cy="92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Extracting the natural speech</a:t>
          </a:r>
          <a:r>
            <a:rPr lang="en-US" sz="1100" b="0" kern="1200">
              <a:latin typeface="Calibri"/>
              <a:cs typeface="Calibri"/>
            </a:rPr>
            <a:t> from the text and making it sound more natural with emotions .</a:t>
          </a:r>
          <a:endParaRPr lang="en-US" sz="1100" kern="1200">
            <a:latin typeface="Calibri"/>
            <a:cs typeface="Calibri"/>
          </a:endParaRPr>
        </a:p>
      </dsp:txBody>
      <dsp:txXfrm>
        <a:off x="1441178" y="2104117"/>
        <a:ext cx="2180101" cy="924891"/>
      </dsp:txXfrm>
    </dsp:sp>
    <dsp:sp modelId="{338D4264-02E8-4424-A099-7C00ECF4DE1A}">
      <dsp:nvSpPr>
        <dsp:cNvPr id="0" name=""/>
        <dsp:cNvSpPr/>
      </dsp:nvSpPr>
      <dsp:spPr>
        <a:xfrm>
          <a:off x="4001146" y="2104117"/>
          <a:ext cx="924891" cy="9248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0C4EE-4177-48D3-A556-B4BA8580BEDB}">
      <dsp:nvSpPr>
        <dsp:cNvPr id="0" name=""/>
        <dsp:cNvSpPr/>
      </dsp:nvSpPr>
      <dsp:spPr>
        <a:xfrm>
          <a:off x="4195373" y="2298344"/>
          <a:ext cx="536437" cy="5364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4DC8-A4C4-4463-9CCA-AF4BAFD719D5}">
      <dsp:nvSpPr>
        <dsp:cNvPr id="0" name=""/>
        <dsp:cNvSpPr/>
      </dsp:nvSpPr>
      <dsp:spPr>
        <a:xfrm>
          <a:off x="5124229" y="2104117"/>
          <a:ext cx="2180101" cy="92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Identifying the speaker </a:t>
          </a:r>
          <a:r>
            <a:rPr lang="en-US" sz="1100" b="0" kern="1200">
              <a:latin typeface="Calibri"/>
              <a:cs typeface="Calibri"/>
            </a:rPr>
            <a:t>: The process often called "speaker </a:t>
          </a:r>
          <a:r>
            <a:rPr lang="en-US" sz="1100" b="0" kern="1200" err="1">
              <a:latin typeface="Calibri"/>
              <a:cs typeface="Calibri"/>
            </a:rPr>
            <a:t>dirization</a:t>
          </a:r>
          <a:r>
            <a:rPr lang="en-US" sz="1100" b="0" kern="1200">
              <a:latin typeface="Calibri"/>
              <a:cs typeface="Calibri"/>
            </a:rPr>
            <a:t>" which segments speech into different chunks which belong to different speakers .</a:t>
          </a:r>
          <a:endParaRPr lang="en-US" sz="1100" b="0" kern="1200">
            <a:latin typeface="Calibri"/>
            <a:cs typeface="Calibri Light"/>
          </a:endParaRPr>
        </a:p>
      </dsp:txBody>
      <dsp:txXfrm>
        <a:off x="5124229" y="2104117"/>
        <a:ext cx="2180101" cy="924891"/>
      </dsp:txXfrm>
    </dsp:sp>
    <dsp:sp modelId="{45D3345A-18DB-4E71-B588-B6A3B8F05593}">
      <dsp:nvSpPr>
        <dsp:cNvPr id="0" name=""/>
        <dsp:cNvSpPr/>
      </dsp:nvSpPr>
      <dsp:spPr>
        <a:xfrm>
          <a:off x="7684197" y="2104117"/>
          <a:ext cx="924891" cy="924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A1BE3-3CBA-4E3E-B75F-96E75BB9103D}">
      <dsp:nvSpPr>
        <dsp:cNvPr id="0" name=""/>
        <dsp:cNvSpPr/>
      </dsp:nvSpPr>
      <dsp:spPr>
        <a:xfrm>
          <a:off x="7878424" y="2298344"/>
          <a:ext cx="536437" cy="5364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C2BAC-23BD-4E4F-B347-D857BA0CFA76}">
      <dsp:nvSpPr>
        <dsp:cNvPr id="0" name=""/>
        <dsp:cNvSpPr/>
      </dsp:nvSpPr>
      <dsp:spPr>
        <a:xfrm>
          <a:off x="8807280" y="2104117"/>
          <a:ext cx="2180101" cy="92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err="1">
              <a:latin typeface="Calibri"/>
              <a:cs typeface="Calibri"/>
            </a:rPr>
            <a:t>Seperating</a:t>
          </a:r>
          <a:r>
            <a:rPr lang="en-US" sz="1100" b="1" kern="1200">
              <a:latin typeface="Calibri"/>
              <a:cs typeface="Calibri"/>
            </a:rPr>
            <a:t> audio source</a:t>
          </a:r>
          <a:r>
            <a:rPr lang="en-US" sz="1100" b="0" kern="1200">
              <a:latin typeface="Calibri"/>
              <a:cs typeface="Calibri"/>
            </a:rPr>
            <a:t> </a:t>
          </a:r>
          <a:r>
            <a:rPr lang="en-US" sz="1100" b="0" kern="1200" err="1">
              <a:latin typeface="Calibri"/>
              <a:cs typeface="Calibri"/>
            </a:rPr>
            <a:t>seperates</a:t>
          </a:r>
          <a:r>
            <a:rPr lang="en-US" sz="1100" b="0" kern="1200">
              <a:latin typeface="Calibri"/>
              <a:cs typeface="Calibri"/>
            </a:rPr>
            <a:t> overlapped or mixed speech from noise .</a:t>
          </a:r>
        </a:p>
      </dsp:txBody>
      <dsp:txXfrm>
        <a:off x="8807280" y="2104117"/>
        <a:ext cx="2180101" cy="924891"/>
      </dsp:txXfrm>
    </dsp:sp>
    <dsp:sp modelId="{3E7E287D-FA6E-4B4B-9A93-D1F266E89DF2}">
      <dsp:nvSpPr>
        <dsp:cNvPr id="0" name=""/>
        <dsp:cNvSpPr/>
      </dsp:nvSpPr>
      <dsp:spPr>
        <a:xfrm>
          <a:off x="318095" y="3901640"/>
          <a:ext cx="924891" cy="924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0522A-374B-4838-9EC8-D48D89DC9D7A}">
      <dsp:nvSpPr>
        <dsp:cNvPr id="0" name=""/>
        <dsp:cNvSpPr/>
      </dsp:nvSpPr>
      <dsp:spPr>
        <a:xfrm>
          <a:off x="512322" y="4095868"/>
          <a:ext cx="536437" cy="536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7F734-C7FA-4B0D-9EB8-E180BCDD6071}">
      <dsp:nvSpPr>
        <dsp:cNvPr id="0" name=""/>
        <dsp:cNvSpPr/>
      </dsp:nvSpPr>
      <dsp:spPr>
        <a:xfrm>
          <a:off x="1441178" y="3901640"/>
          <a:ext cx="2180101" cy="92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Speech modification:</a:t>
          </a:r>
          <a:r>
            <a:rPr lang="en-US" sz="1100" b="0" kern="1200">
              <a:latin typeface="Calibri"/>
              <a:cs typeface="Calibri"/>
            </a:rPr>
            <a:t> done by changing the emotion, tone and thus converting it to speech spoken by speaker .</a:t>
          </a:r>
        </a:p>
      </dsp:txBody>
      <dsp:txXfrm>
        <a:off x="1441178" y="3901640"/>
        <a:ext cx="2180101" cy="924891"/>
      </dsp:txXfrm>
    </dsp:sp>
    <dsp:sp modelId="{106B688B-3856-45CC-9B26-F97A8D60496B}">
      <dsp:nvSpPr>
        <dsp:cNvPr id="0" name=""/>
        <dsp:cNvSpPr/>
      </dsp:nvSpPr>
      <dsp:spPr>
        <a:xfrm>
          <a:off x="4001146" y="3901640"/>
          <a:ext cx="924891" cy="924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70BCE-C3A6-4665-A4C1-8FC1822BB14E}">
      <dsp:nvSpPr>
        <dsp:cNvPr id="0" name=""/>
        <dsp:cNvSpPr/>
      </dsp:nvSpPr>
      <dsp:spPr>
        <a:xfrm>
          <a:off x="4195373" y="4095868"/>
          <a:ext cx="536437" cy="536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703D6-F73E-4F0E-8D60-CE0F36D631E6}">
      <dsp:nvSpPr>
        <dsp:cNvPr id="0" name=""/>
        <dsp:cNvSpPr/>
      </dsp:nvSpPr>
      <dsp:spPr>
        <a:xfrm>
          <a:off x="5124229" y="3901640"/>
          <a:ext cx="2180101" cy="92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classification of emotional speech </a:t>
          </a:r>
          <a:r>
            <a:rPr lang="en-US" sz="1100" b="0" kern="1200">
              <a:latin typeface="Calibri"/>
              <a:cs typeface="Calibri"/>
            </a:rPr>
            <a:t>: recognizing and identifying different emotions like happy, sad, angry and anxiety </a:t>
          </a:r>
        </a:p>
      </dsp:txBody>
      <dsp:txXfrm>
        <a:off x="5124229" y="3901640"/>
        <a:ext cx="2180101" cy="924891"/>
      </dsp:txXfrm>
    </dsp:sp>
    <dsp:sp modelId="{1A0C16B9-1BB2-4FEA-9AD8-C26CFE859DA5}">
      <dsp:nvSpPr>
        <dsp:cNvPr id="0" name=""/>
        <dsp:cNvSpPr/>
      </dsp:nvSpPr>
      <dsp:spPr>
        <a:xfrm>
          <a:off x="7684197" y="3901640"/>
          <a:ext cx="924891" cy="924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EEF4B-A257-4D00-9EB2-BF46E8368729}">
      <dsp:nvSpPr>
        <dsp:cNvPr id="0" name=""/>
        <dsp:cNvSpPr/>
      </dsp:nvSpPr>
      <dsp:spPr>
        <a:xfrm>
          <a:off x="7878424" y="4095868"/>
          <a:ext cx="536437" cy="536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1DF11-9736-4E7D-A093-14EA2E2C3AD9}">
      <dsp:nvSpPr>
        <dsp:cNvPr id="0" name=""/>
        <dsp:cNvSpPr/>
      </dsp:nvSpPr>
      <dsp:spPr>
        <a:xfrm>
          <a:off x="8807280" y="3901640"/>
          <a:ext cx="2180101" cy="924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Calibri"/>
              <a:cs typeface="Calibri"/>
            </a:rPr>
            <a:t>spotting the keyword:</a:t>
          </a:r>
          <a:r>
            <a:rPr lang="en-US" sz="1100" b="0" kern="1200">
              <a:latin typeface="Calibri"/>
              <a:cs typeface="Calibri"/>
            </a:rPr>
            <a:t> detecting specific keywords in entire speech utterance .</a:t>
          </a:r>
        </a:p>
      </dsp:txBody>
      <dsp:txXfrm>
        <a:off x="8807280" y="3901640"/>
        <a:ext cx="2180101" cy="924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990AA-4A8D-4C28-B1E4-B31B066AE838}">
      <dsp:nvSpPr>
        <dsp:cNvPr id="0" name=""/>
        <dsp:cNvSpPr/>
      </dsp:nvSpPr>
      <dsp:spPr>
        <a:xfrm>
          <a:off x="9849" y="498700"/>
          <a:ext cx="859995" cy="859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C6807-031E-49B7-BB63-444705EABC5E}">
      <dsp:nvSpPr>
        <dsp:cNvPr id="0" name=""/>
        <dsp:cNvSpPr/>
      </dsp:nvSpPr>
      <dsp:spPr>
        <a:xfrm>
          <a:off x="9849" y="1526541"/>
          <a:ext cx="2457129" cy="437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solidFill>
                <a:schemeClr val="tx1"/>
              </a:solidFill>
            </a:rPr>
            <a:t>Market segment by type :</a:t>
          </a:r>
          <a:endParaRPr lang="en-US" sz="1400" b="1" i="0" u="none" strike="noStrike" kern="1200" cap="none" baseline="0" noProof="0">
            <a:solidFill>
              <a:schemeClr val="tx1"/>
            </a:solidFill>
            <a:latin typeface="Calibri Light"/>
            <a:cs typeface="Calibri Light"/>
          </a:endParaRPr>
        </a:p>
      </dsp:txBody>
      <dsp:txXfrm>
        <a:off x="9849" y="1526541"/>
        <a:ext cx="2457129" cy="437676"/>
      </dsp:txXfrm>
    </dsp:sp>
    <dsp:sp modelId="{1D080A0F-3FE5-4BE9-8E2A-60FEED953EAF}">
      <dsp:nvSpPr>
        <dsp:cNvPr id="0" name=""/>
        <dsp:cNvSpPr/>
      </dsp:nvSpPr>
      <dsp:spPr>
        <a:xfrm>
          <a:off x="9849" y="2042286"/>
          <a:ext cx="2457129" cy="235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solidFill>
                <a:schemeClr val="tx1"/>
              </a:solidFill>
              <a:latin typeface="Calibri"/>
              <a:cs typeface="Calibri"/>
            </a:rPr>
            <a:t>Voice recognition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>
              <a:solidFill>
                <a:schemeClr val="tx1"/>
              </a:solidFill>
              <a:latin typeface="Calibri"/>
              <a:cs typeface="Calibri"/>
            </a:rPr>
            <a:t>Speech recognition</a:t>
          </a:r>
        </a:p>
      </dsp:txBody>
      <dsp:txXfrm>
        <a:off x="9849" y="2042286"/>
        <a:ext cx="2457129" cy="2359824"/>
      </dsp:txXfrm>
    </dsp:sp>
    <dsp:sp modelId="{42B53F39-2111-4E2F-A54C-99BF36206838}">
      <dsp:nvSpPr>
        <dsp:cNvPr id="0" name=""/>
        <dsp:cNvSpPr/>
      </dsp:nvSpPr>
      <dsp:spPr>
        <a:xfrm>
          <a:off x="2896976" y="498700"/>
          <a:ext cx="859995" cy="859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FD020-EB18-4CA4-924B-E05F7D7CD92A}">
      <dsp:nvSpPr>
        <dsp:cNvPr id="0" name=""/>
        <dsp:cNvSpPr/>
      </dsp:nvSpPr>
      <dsp:spPr>
        <a:xfrm>
          <a:off x="2896976" y="1526541"/>
          <a:ext cx="2457129" cy="437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solidFill>
                <a:schemeClr val="tx1"/>
              </a:solidFill>
            </a:rPr>
            <a:t>Market segment by application :</a:t>
          </a:r>
        </a:p>
      </dsp:txBody>
      <dsp:txXfrm>
        <a:off x="2896976" y="1526541"/>
        <a:ext cx="2457129" cy="437676"/>
      </dsp:txXfrm>
    </dsp:sp>
    <dsp:sp modelId="{76818907-35BE-4223-B63B-D60FA801E765}">
      <dsp:nvSpPr>
        <dsp:cNvPr id="0" name=""/>
        <dsp:cNvSpPr/>
      </dsp:nvSpPr>
      <dsp:spPr>
        <a:xfrm>
          <a:off x="2896976" y="2042286"/>
          <a:ext cx="2457129" cy="235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Customer experience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Call monitoring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Agent performance monitoring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Sales performance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Competitive intelligence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Risk and compliance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Others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0" kern="1200">
            <a:solidFill>
              <a:schemeClr val="tx1"/>
            </a:solidFill>
          </a:endParaRPr>
        </a:p>
      </dsp:txBody>
      <dsp:txXfrm>
        <a:off x="2896976" y="2042286"/>
        <a:ext cx="2457129" cy="2359824"/>
      </dsp:txXfrm>
    </dsp:sp>
    <dsp:sp modelId="{E6D85828-6EEB-4AB9-AC26-8AE9B2D0E922}">
      <dsp:nvSpPr>
        <dsp:cNvPr id="0" name=""/>
        <dsp:cNvSpPr/>
      </dsp:nvSpPr>
      <dsp:spPr>
        <a:xfrm>
          <a:off x="5784103" y="467531"/>
          <a:ext cx="859995" cy="8599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26175-0ACD-4C3A-9ACC-BB186FB203EB}">
      <dsp:nvSpPr>
        <dsp:cNvPr id="0" name=""/>
        <dsp:cNvSpPr/>
      </dsp:nvSpPr>
      <dsp:spPr>
        <a:xfrm>
          <a:off x="5784103" y="1498053"/>
          <a:ext cx="2457129" cy="437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Calibri Light" panose="020F0302020204030204"/>
            </a:rPr>
            <a:t>Market segment by industry</a:t>
          </a:r>
        </a:p>
      </dsp:txBody>
      <dsp:txXfrm>
        <a:off x="5784103" y="1498053"/>
        <a:ext cx="2457129" cy="437676"/>
      </dsp:txXfrm>
    </dsp:sp>
    <dsp:sp modelId="{AEEA6B08-915F-4C5A-9EC6-F053ACB7737F}">
      <dsp:nvSpPr>
        <dsp:cNvPr id="0" name=""/>
        <dsp:cNvSpPr/>
      </dsp:nvSpPr>
      <dsp:spPr>
        <a:xfrm>
          <a:off x="5784103" y="2015044"/>
          <a:ext cx="2457129" cy="241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Banking, Financial Services, and Insurance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Retail and eCommerce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Travel and Hospitality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Government and Defense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Healthcare and Life Sciences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Energy and Utilities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Telecommunications and IT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Media and Entertainment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Travel and Hospitality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>
              <a:latin typeface="Calibri"/>
              <a:cs typeface="Calibri"/>
            </a:rPr>
            <a:t>Others (Manufacturing, Real Estate, and Education)</a:t>
          </a:r>
        </a:p>
      </dsp:txBody>
      <dsp:txXfrm>
        <a:off x="5784103" y="2015044"/>
        <a:ext cx="2457129" cy="2418234"/>
      </dsp:txXfrm>
    </dsp:sp>
    <dsp:sp modelId="{7625113D-5355-4916-8F4D-8F8FF9F93133}">
      <dsp:nvSpPr>
        <dsp:cNvPr id="0" name=""/>
        <dsp:cNvSpPr/>
      </dsp:nvSpPr>
      <dsp:spPr>
        <a:xfrm>
          <a:off x="8671230" y="467531"/>
          <a:ext cx="859995" cy="8599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12EB3-4711-4A99-9845-BC1FCED884F6}">
      <dsp:nvSpPr>
        <dsp:cNvPr id="0" name=""/>
        <dsp:cNvSpPr/>
      </dsp:nvSpPr>
      <dsp:spPr>
        <a:xfrm>
          <a:off x="8671230" y="1498053"/>
          <a:ext cx="2457129" cy="437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>
              <a:latin typeface="Calibri Light" panose="020F0302020204030204"/>
            </a:rPr>
            <a:t>Market segment by organization size</a:t>
          </a:r>
        </a:p>
      </dsp:txBody>
      <dsp:txXfrm>
        <a:off x="8671230" y="1498053"/>
        <a:ext cx="2457129" cy="437676"/>
      </dsp:txXfrm>
    </dsp:sp>
    <dsp:sp modelId="{28F25295-7348-4D01-ACC5-3971134B987F}">
      <dsp:nvSpPr>
        <dsp:cNvPr id="0" name=""/>
        <dsp:cNvSpPr/>
      </dsp:nvSpPr>
      <dsp:spPr>
        <a:xfrm>
          <a:off x="8671230" y="2015044"/>
          <a:ext cx="2457129" cy="2418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Large Enterprises</a:t>
          </a:r>
          <a:endParaRPr lang="en-US" sz="1100" b="0" kern="1200">
            <a:latin typeface="Calibri Light" panose="020F0302020204030204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Small and Medium-sized Enterprises (SMEs)</a:t>
          </a:r>
          <a:endParaRPr lang="en-US" sz="1100" kern="1200"/>
        </a:p>
      </dsp:txBody>
      <dsp:txXfrm>
        <a:off x="8671230" y="2015044"/>
        <a:ext cx="2457129" cy="2418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EAED4-E1E6-4757-95C6-D75939D08D4F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D10C9-F6D8-4DBB-A535-7AF6B6302D64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20990-1506-401C-A120-F45C056D1DB7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 Risk : not able to meet the market deadline , no finished product .</a:t>
          </a:r>
        </a:p>
      </dsp:txBody>
      <dsp:txXfrm>
        <a:off x="1512662" y="559"/>
        <a:ext cx="8993793" cy="1309664"/>
      </dsp:txXfrm>
    </dsp:sp>
    <dsp:sp modelId="{5CB06258-9054-42B0-B3F2-4FC9CF51DD1C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EE199-E7E9-4BE1-A888-EDD3EF7BC468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C21B5-5DDF-4DA3-B53E-34622AEEF90E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Medium risk : :Incapability of handling large loads on the server of very few datasets to rely on.</a:t>
          </a:r>
        </a:p>
      </dsp:txBody>
      <dsp:txXfrm>
        <a:off x="1512662" y="1637640"/>
        <a:ext cx="8993793" cy="1309664"/>
      </dsp:txXfrm>
    </dsp:sp>
    <dsp:sp modelId="{CCF53A99-74FA-4000-A419-E5583AD11D36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0DF12-E1CC-47F7-9A7A-EB419CCF2FE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3E051-F23A-40F4-A9FE-B97F5010AE87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 Risk: Less understanding of the product by the customers and as a result low sales due to less demands.</a:t>
          </a:r>
        </a:p>
      </dsp:txBody>
      <dsp:txXfrm>
        <a:off x="1512662" y="3274721"/>
        <a:ext cx="8993793" cy="13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53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gdata-insider.de/was-ist-eine-support-vector-machine-a-880134/" TargetMode="External"/><Relationship Id="rId3" Type="http://schemas.openxmlformats.org/officeDocument/2006/relationships/hyperlink" Target="http://jorgenboge.wikidot.com/how-to-analyze-a-speech" TargetMode="External"/><Relationship Id="rId7" Type="http://schemas.openxmlformats.org/officeDocument/2006/relationships/hyperlink" Target="https://search.slidegeeks.com/search?af=cat1%3apowerpointtemplates&amp;lbc=slidegeeks&amp;method=and&amp;p=Q&amp;ts=custom&amp;w=roadmap&amp;cnt=200" TargetMode="External"/><Relationship Id="rId2" Type="http://schemas.openxmlformats.org/officeDocument/2006/relationships/hyperlink" Target="https://www.researchgate.net/publication/325554736_Speech_synthesis_systems_Disadvantages_and_limit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ttps://medium.com/@TEAM.BULLS/application-of-speech-recognition-technology-in-speech-related-disabilities-an-analysis-and-5b102da57f86" TargetMode="External"/><Relationship Id="rId5" Type="http://schemas.openxmlformats.org/officeDocument/2006/relationships/hyperlink" Target="http://www.ub.edu/lexdialgramarxius/theapplicationofspeech.pdf" TargetMode="External"/><Relationship Id="rId4" Type="http://schemas.openxmlformats.org/officeDocument/2006/relationships/hyperlink" Target="https://www.marketsandmarkets.com/Market-Reports/speech-analytics-market-17297779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.jpeg"/><Relationship Id="rId10" Type="http://schemas.openxmlformats.org/officeDocument/2006/relationships/image" Target="../media/image1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5.svg"/><Relationship Id="rId21" Type="http://schemas.openxmlformats.org/officeDocument/2006/relationships/image" Target="../media/image43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24" Type="http://schemas.openxmlformats.org/officeDocument/2006/relationships/image" Target="../media/image1.jpe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23" Type="http://schemas.openxmlformats.org/officeDocument/2006/relationships/image" Target="../media/image45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C6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496" y="1247850"/>
            <a:ext cx="3994925" cy="2124175"/>
          </a:xfrm>
        </p:spPr>
        <p:txBody>
          <a:bodyPr anchor="b">
            <a:noAutofit/>
          </a:bodyPr>
          <a:lstStyle/>
          <a:p>
            <a:r>
              <a:rPr lang="en-US" sz="4200">
                <a:solidFill>
                  <a:srgbClr val="FFFFFF"/>
                </a:solidFill>
                <a:latin typeface="Arial Rounded MT Bold"/>
                <a:cs typeface="Calibri Light"/>
              </a:rPr>
              <a:t>TECHNOLOGY PROJECT-GROUP 2</a:t>
            </a:r>
            <a:endParaRPr lang="en-US" sz="4200">
              <a:cs typeface="Calibri Ligh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F054D4-127E-4EC0-AE67-B3AADA25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181" y="2741293"/>
            <a:ext cx="4065568" cy="27274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B13BDD-5E6F-4F96-B64C-8BEDE91670F0}"/>
              </a:ext>
            </a:extLst>
          </p:cNvPr>
          <p:cNvSpPr txBox="1"/>
          <p:nvPr/>
        </p:nvSpPr>
        <p:spPr>
          <a:xfrm>
            <a:off x="627913" y="4349044"/>
            <a:ext cx="3970077" cy="21390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Calibri"/>
                <a:cs typeface="Calibri"/>
              </a:rPr>
              <a:t>SUBMITTED BY :</a:t>
            </a:r>
          </a:p>
          <a:p>
            <a:pPr>
              <a:spcAft>
                <a:spcPts val="600"/>
              </a:spcAft>
            </a:pPr>
            <a:r>
              <a:rPr lang="en-US">
                <a:latin typeface="Calibri"/>
                <a:cs typeface="Calibri"/>
              </a:rPr>
              <a:t>AMEYA PRASANNA MOTE -</a:t>
            </a:r>
            <a:r>
              <a:rPr lang="en-US">
                <a:latin typeface="Calibri"/>
                <a:ea typeface="+mn-lt"/>
                <a:cs typeface="+mn-lt"/>
              </a:rPr>
              <a:t> 3104966</a:t>
            </a:r>
          </a:p>
          <a:p>
            <a:pPr>
              <a:spcAft>
                <a:spcPts val="600"/>
              </a:spcAft>
            </a:pPr>
            <a:r>
              <a:rPr lang="en-US">
                <a:latin typeface="Calibri"/>
                <a:cs typeface="Calibri"/>
              </a:rPr>
              <a:t>KAUSHAL DABHI - </a:t>
            </a:r>
            <a:r>
              <a:rPr lang="en-US">
                <a:latin typeface="Calibri"/>
                <a:ea typeface="+mn-lt"/>
                <a:cs typeface="+mn-lt"/>
              </a:rPr>
              <a:t>3105065</a:t>
            </a:r>
          </a:p>
          <a:p>
            <a:pPr>
              <a:spcAft>
                <a:spcPts val="600"/>
              </a:spcAft>
            </a:pPr>
            <a:r>
              <a:rPr lang="en-US">
                <a:latin typeface="Calibri"/>
                <a:cs typeface="Calibri"/>
              </a:rPr>
              <a:t>NANMA JOSEPH - </a:t>
            </a:r>
            <a:r>
              <a:rPr lang="en-US">
                <a:latin typeface="Calibri"/>
                <a:ea typeface="+mn-lt"/>
                <a:cs typeface="+mn-lt"/>
              </a:rPr>
              <a:t>3104969</a:t>
            </a:r>
          </a:p>
          <a:p>
            <a:pPr>
              <a:spcAft>
                <a:spcPts val="600"/>
              </a:spcAft>
            </a:pPr>
            <a:r>
              <a:rPr lang="en-US">
                <a:latin typeface="Calibri"/>
                <a:cs typeface="Calibri"/>
              </a:rPr>
              <a:t>YASH SHETTY - </a:t>
            </a:r>
            <a:r>
              <a:rPr lang="en-US">
                <a:latin typeface="Calibri"/>
                <a:ea typeface="+mn-lt"/>
                <a:cs typeface="+mn-lt"/>
              </a:rPr>
              <a:t>3104998</a:t>
            </a:r>
          </a:p>
          <a:p>
            <a:pPr>
              <a:spcAft>
                <a:spcPts val="600"/>
              </a:spcAft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B1EF9-F765-410C-BB1A-03496B6CF8A8}"/>
              </a:ext>
            </a:extLst>
          </p:cNvPr>
          <p:cNvSpPr txBox="1"/>
          <p:nvPr/>
        </p:nvSpPr>
        <p:spPr>
          <a:xfrm>
            <a:off x="6238660" y="1518872"/>
            <a:ext cx="5419492" cy="7078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accent6">
                    <a:lumMod val="50000"/>
                  </a:schemeClr>
                </a:solidFill>
                <a:latin typeface="Grotesque"/>
              </a:rPr>
              <a:t>SPEECH ANALYSIS</a:t>
            </a:r>
            <a:endParaRPr lang="en-US" sz="4000">
              <a:solidFill>
                <a:schemeClr val="accent6">
                  <a:lumMod val="50000"/>
                </a:schemeClr>
              </a:solidFill>
              <a:latin typeface="Grotesqu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CFE8-4B22-4CC6-8889-8884A79E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62" y="281491"/>
            <a:ext cx="7811429" cy="134414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INDUSTRY TRENDS THAT CREATE DEMAND FOR THE PRODUCT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6888E0-65D3-47CD-80E0-609CD91F0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71940"/>
              </p:ext>
            </p:extLst>
          </p:nvPr>
        </p:nvGraphicFramePr>
        <p:xfrm>
          <a:off x="522249" y="1717288"/>
          <a:ext cx="11138210" cy="4900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70" name="Graphic 1170" descr="City">
            <a:extLst>
              <a:ext uri="{FF2B5EF4-FFF2-40B4-BE49-F238E27FC236}">
                <a16:creationId xmlns:a16="http://schemas.microsoft.com/office/drawing/2014/main" id="{CD822AC9-B5C3-4B03-A33B-A0C2761F5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18703" y="2163336"/>
            <a:ext cx="802888" cy="951571"/>
          </a:xfrm>
          <a:prstGeom prst="rect">
            <a:avLst/>
          </a:prstGeom>
        </p:spPr>
      </p:pic>
      <p:pic>
        <p:nvPicPr>
          <p:cNvPr id="2088" name="Graphic 2088" descr="Viral">
            <a:extLst>
              <a:ext uri="{FF2B5EF4-FFF2-40B4-BE49-F238E27FC236}">
                <a16:creationId xmlns:a16="http://schemas.microsoft.com/office/drawing/2014/main" id="{2DEA909F-8AED-4434-B9D6-6F2A0969F0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91508" y="2163336"/>
            <a:ext cx="914400" cy="914400"/>
          </a:xfrm>
          <a:prstGeom prst="rect">
            <a:avLst/>
          </a:prstGeom>
        </p:spPr>
      </p:pic>
      <p:pic>
        <p:nvPicPr>
          <p:cNvPr id="30" name="Picture 2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ED378A-1873-4FB3-8CB3-8A719179C9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1457" y="144492"/>
            <a:ext cx="2453008" cy="11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8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C22B-96AE-4A0D-85B2-2C589DB4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17674" cy="814466"/>
          </a:xfr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SAM/TAM :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082B02-B945-422E-BE8F-01749104E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72" r="1" b="10024"/>
          <a:stretch/>
        </p:blipFill>
        <p:spPr>
          <a:xfrm>
            <a:off x="940187" y="1807041"/>
            <a:ext cx="1052512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47674-5ED6-4316-86E6-A842782A62D5}"/>
              </a:ext>
            </a:extLst>
          </p:cNvPr>
          <p:cNvSpPr txBox="1"/>
          <p:nvPr/>
        </p:nvSpPr>
        <p:spPr>
          <a:xfrm>
            <a:off x="875139" y="6280807"/>
            <a:ext cx="10525125" cy="43513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rgbClr val="FFFFFF"/>
                </a:solidFill>
              </a:rPr>
              <a:t>Link : https://www.marketsandmarkets.com/Market-Reports/speech-analytics-market-17297779.html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CF8907-0840-44E0-807A-89A6713F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895" y="32979"/>
            <a:ext cx="2239277" cy="9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2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8EEB572-3D34-49CC-9923-01FCFEAF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44" y="2271"/>
            <a:ext cx="9710033" cy="6853457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303DC5C-6D3A-47FE-B123-C5615133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821" y="42273"/>
            <a:ext cx="1969790" cy="7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4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C256F-3844-4169-B80C-222C247D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8499237" cy="1010264"/>
          </a:xfrm>
          <a:solidFill>
            <a:schemeClr val="accent6">
              <a:lumMod val="60000"/>
              <a:lumOff val="40000"/>
            </a:schemeClr>
          </a:solidFill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RISK ASSEMENT OF THE PRODUCT: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4C1A54B-A4F6-4635-BE81-F36B0422A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92025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F64C10-2F26-4997-9D7A-BFA3D707FE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5895" y="32979"/>
            <a:ext cx="2239277" cy="9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256F-3844-4169-B80C-222C247D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47760" cy="76272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B52C-9718-4BEB-B225-67529DA3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85" y="1937137"/>
            <a:ext cx="9855820" cy="3440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>
                <a:cs typeface="Calibri"/>
              </a:rPr>
              <a:t>Before we can classify gender based on voice, there must be a dataset that exists which contain relevant information.</a:t>
            </a:r>
            <a:endParaRPr lang="en-US"/>
          </a:p>
          <a:p>
            <a:pPr algn="just"/>
            <a:endParaRPr lang="en-US" sz="2000">
              <a:cs typeface="Calibri"/>
            </a:endParaRPr>
          </a:p>
          <a:p>
            <a:pPr algn="just"/>
            <a:r>
              <a:rPr lang="en-US" sz="2000">
                <a:cs typeface="Calibri"/>
              </a:rPr>
              <a:t>Such dataset would help us in perceiving the difference between different genders easily.</a:t>
            </a:r>
          </a:p>
          <a:p>
            <a:pPr algn="just"/>
            <a:endParaRPr lang="en-US" sz="2000">
              <a:cs typeface="Calibri"/>
            </a:endParaRPr>
          </a:p>
          <a:p>
            <a:pPr algn="just"/>
            <a:r>
              <a:rPr lang="en-US" sz="2000">
                <a:cs typeface="Calibri"/>
              </a:rPr>
              <a:t>Using R, we extracted features of a certain audio file .</a:t>
            </a:r>
          </a:p>
          <a:p>
            <a:pPr algn="just"/>
            <a:endParaRPr lang="en-US" sz="2000">
              <a:cs typeface="Calibri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B1BAEA6-A014-4777-BF15-ED297E7AD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895" y="32979"/>
            <a:ext cx="2239277" cy="941877"/>
          </a:xfrm>
          <a:prstGeom prst="rect">
            <a:avLst/>
          </a:prstGeom>
        </p:spPr>
      </p:pic>
      <p:pic>
        <p:nvPicPr>
          <p:cNvPr id="6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4DDDFC29-CCB7-46B4-BA10-9C052343F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56" r="4068" b="7797"/>
          <a:stretch/>
        </p:blipFill>
        <p:spPr>
          <a:xfrm>
            <a:off x="9472961" y="4213302"/>
            <a:ext cx="2631615" cy="25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9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B52C-9718-4BEB-B225-67529DA31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These features would be employed in our Machine Learning model to classify gender.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There are different way to classify gender and as such we chose to go with Mean, IQR and standard deviation etc. for classification as it a bit easy to understand.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 audio samples were collected from 5 male and 5 females.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 prediction results were mostly accurate but further samples would be needed to check the efficiency much better.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 audio was sampled at 16KHz at 16 bit rate.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B2E065-1E6F-4553-9608-F1850309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47760" cy="762723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DATASETS: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FCAC68-72BA-45C8-8414-020CA517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02" y="218833"/>
            <a:ext cx="2239277" cy="9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6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C256F-3844-4169-B80C-222C247D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13041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R CODE :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752CE7B-E66E-4102-98B3-799125514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28" b="1"/>
          <a:stretch/>
        </p:blipFill>
        <p:spPr>
          <a:xfrm>
            <a:off x="469541" y="2284460"/>
            <a:ext cx="7053963" cy="389250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2A2F6D-2F16-4610-A57D-462F29794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40" y="2760710"/>
            <a:ext cx="3891127" cy="877661"/>
          </a:xfrm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400" dirty="0">
                <a:cs typeface="Calibri"/>
              </a:rPr>
              <a:t>The first part of code is used to specify the file we want to process and different features we need to extract from it.</a:t>
            </a:r>
            <a:endParaRPr lang="en-US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7A8DEE-B788-41B8-B500-0730683A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138" y="5710809"/>
            <a:ext cx="2239277" cy="941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24E0D-4138-40D9-BBB9-F10A93F53952}"/>
              </a:ext>
            </a:extLst>
          </p:cNvPr>
          <p:cNvSpPr txBox="1"/>
          <p:nvPr/>
        </p:nvSpPr>
        <p:spPr>
          <a:xfrm>
            <a:off x="7876310" y="3901787"/>
            <a:ext cx="403340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Second part involves analyzing the frequency using   seewave .</a:t>
            </a:r>
            <a:r>
              <a:rPr lang="en-US" sz="1400" dirty="0">
                <a:cs typeface="Calibr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CFA6-BDE8-4E37-B0FD-ADB52FBBC6C1}"/>
              </a:ext>
            </a:extLst>
          </p:cNvPr>
          <p:cNvSpPr txBox="1"/>
          <p:nvPr/>
        </p:nvSpPr>
        <p:spPr>
          <a:xfrm>
            <a:off x="7876309" y="4629150"/>
            <a:ext cx="4154631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Third parts determines the mean ,median , standard deviation , mode etc. which are the features to be classified .</a:t>
            </a:r>
            <a:r>
              <a:rPr lang="en-US" sz="1400" dirty="0">
                <a:cs typeface="Calibri"/>
              </a:rPr>
              <a:t>​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65AC7F-01AB-4AE3-BE0B-5A7086A2C488}"/>
              </a:ext>
            </a:extLst>
          </p:cNvPr>
          <p:cNvCxnSpPr/>
          <p:nvPr/>
        </p:nvCxnSpPr>
        <p:spPr>
          <a:xfrm flipV="1">
            <a:off x="7058891" y="3158836"/>
            <a:ext cx="706581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C955B5-5D57-40AE-9442-BBACA141BC59}"/>
              </a:ext>
            </a:extLst>
          </p:cNvPr>
          <p:cNvCxnSpPr>
            <a:cxnSpLocks/>
          </p:cNvCxnSpPr>
          <p:nvPr/>
        </p:nvCxnSpPr>
        <p:spPr>
          <a:xfrm flipV="1">
            <a:off x="7058890" y="4353790"/>
            <a:ext cx="706581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93AE76-041F-4393-8A33-8F9F13E91308}"/>
              </a:ext>
            </a:extLst>
          </p:cNvPr>
          <p:cNvCxnSpPr>
            <a:cxnSpLocks/>
          </p:cNvCxnSpPr>
          <p:nvPr/>
        </p:nvCxnSpPr>
        <p:spPr>
          <a:xfrm flipV="1">
            <a:off x="7032914" y="5072495"/>
            <a:ext cx="706581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2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D42759F-9576-4CB5-BE49-ECEFFEFB5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72" b="1"/>
          <a:stretch/>
        </p:blipFill>
        <p:spPr>
          <a:xfrm>
            <a:off x="413785" y="2265875"/>
            <a:ext cx="6523648" cy="416198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C7D2DA-345D-4CCD-92D8-52786AA4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210" y="2662925"/>
            <a:ext cx="3803904" cy="836477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algn="just"/>
            <a:r>
              <a:rPr lang="en-US" sz="1400" dirty="0">
                <a:cs typeface="Calibri"/>
              </a:rPr>
              <a:t>The 2nd part talks about churning out the specific fundamental frequency of the audio file and the dominant frequency of it .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7283B7-9478-474D-B61A-D3CA6DE7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06308" cy="1093246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 CODE :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9919569-8658-4BDA-9AF0-CBCA31D0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846" y="5887370"/>
            <a:ext cx="2239277" cy="9418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77EB91-3192-4BDE-8256-A43A072D986D}"/>
              </a:ext>
            </a:extLst>
          </p:cNvPr>
          <p:cNvSpPr txBox="1"/>
          <p:nvPr/>
        </p:nvSpPr>
        <p:spPr>
          <a:xfrm>
            <a:off x="8058150" y="4144241"/>
            <a:ext cx="3816927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It then converts the .wav File into a .CSV File.</a:t>
            </a:r>
            <a:r>
              <a:rPr lang="en-US" sz="1400" dirty="0">
                <a:cs typeface="Calibri"/>
              </a:rPr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53E91-B377-418B-9BF1-A06BFF00293C}"/>
              </a:ext>
            </a:extLst>
          </p:cNvPr>
          <p:cNvSpPr txBox="1"/>
          <p:nvPr/>
        </p:nvSpPr>
        <p:spPr>
          <a:xfrm>
            <a:off x="8058150" y="4906241"/>
            <a:ext cx="3868880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Calculating modulation index of the </a:t>
            </a:r>
            <a:r>
              <a:rPr lang="en-US" sz="1400" dirty="0" err="1"/>
              <a:t>dataframe</a:t>
            </a:r>
            <a:r>
              <a:rPr lang="en-US" sz="1400" dirty="0"/>
              <a:t> 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8DACCF-B149-4CED-91EA-53537CD2A0A5}"/>
              </a:ext>
            </a:extLst>
          </p:cNvPr>
          <p:cNvCxnSpPr/>
          <p:nvPr/>
        </p:nvCxnSpPr>
        <p:spPr>
          <a:xfrm flipV="1">
            <a:off x="6933334" y="3024620"/>
            <a:ext cx="1096239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13037D-D1D1-4802-AEA2-4D908AB1EB78}"/>
              </a:ext>
            </a:extLst>
          </p:cNvPr>
          <p:cNvCxnSpPr>
            <a:cxnSpLocks/>
          </p:cNvCxnSpPr>
          <p:nvPr/>
        </p:nvCxnSpPr>
        <p:spPr>
          <a:xfrm flipV="1">
            <a:off x="6898697" y="4288847"/>
            <a:ext cx="1096239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6B320-2BD1-4F77-B479-B23FA84EB889}"/>
              </a:ext>
            </a:extLst>
          </p:cNvPr>
          <p:cNvCxnSpPr>
            <a:cxnSpLocks/>
          </p:cNvCxnSpPr>
          <p:nvPr/>
        </p:nvCxnSpPr>
        <p:spPr>
          <a:xfrm flipV="1">
            <a:off x="6898698" y="5102802"/>
            <a:ext cx="1096239" cy="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3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256F-3844-4169-B80C-222C247D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9" y="272198"/>
            <a:ext cx="8545552" cy="879515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DATA FILE :</a:t>
            </a:r>
            <a:endParaRPr lang="en-US"/>
          </a:p>
        </p:txBody>
      </p:sp>
      <p:pic>
        <p:nvPicPr>
          <p:cNvPr id="4" name="Picture 4" descr="A picture containing group, many, white&#10;&#10;Description generated with very high confidence">
            <a:extLst>
              <a:ext uri="{FF2B5EF4-FFF2-40B4-BE49-F238E27FC236}">
                <a16:creationId xmlns:a16="http://schemas.microsoft.com/office/drawing/2014/main" id="{A5F7D81D-9334-48C2-AAD5-CB417B7C3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6" y="1388528"/>
            <a:ext cx="11977514" cy="3771833"/>
          </a:xfr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A2A65BE-17F3-4D9F-939B-22561B43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02" y="218833"/>
            <a:ext cx="2239277" cy="9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51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771B-F566-4EE3-AF6B-C6CA03CB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600" cy="8981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SUPPORT VECTOR MACHINE: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126B-A9AB-4AA6-8DA3-1BDDC0F6C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cs typeface="Calibri"/>
              </a:rPr>
              <a:t>It is a type of supervised learning model which is used for both classification and regression problems.</a:t>
            </a:r>
            <a:endParaRPr lang="en-US" dirty="0"/>
          </a:p>
          <a:p>
            <a:pPr algn="just"/>
            <a:endParaRPr lang="en-US" sz="2000">
              <a:cs typeface="Calibri"/>
            </a:endParaRPr>
          </a:p>
          <a:p>
            <a:pPr algn="just"/>
            <a:r>
              <a:rPr lang="en-US" sz="2000" dirty="0">
                <a:cs typeface="Calibri"/>
              </a:rPr>
              <a:t>It employs the help of kernels which help in transforming the features provided into suitable ones which could be used for decision boundary.</a:t>
            </a:r>
          </a:p>
          <a:p>
            <a:pPr algn="just"/>
            <a:endParaRPr lang="en-US" sz="2000">
              <a:cs typeface="Calibri"/>
            </a:endParaRPr>
          </a:p>
          <a:p>
            <a:pPr algn="just"/>
            <a:r>
              <a:rPr lang="en-US" sz="2000" dirty="0">
                <a:cs typeface="Calibri"/>
              </a:rPr>
              <a:t>Since our number of features are more than the number of samples, SVM is a great fit for it.</a:t>
            </a:r>
          </a:p>
          <a:p>
            <a:pPr algn="just"/>
            <a:endParaRPr lang="en-US" sz="2000" dirty="0">
              <a:cs typeface="Calibri"/>
            </a:endParaRPr>
          </a:p>
          <a:p>
            <a:pPr algn="just"/>
            <a:r>
              <a:rPr lang="en-US" sz="2000" dirty="0">
                <a:cs typeface="Calibri"/>
              </a:rPr>
              <a:t>SVM supports both linear and nonlinear classification .</a:t>
            </a:r>
          </a:p>
          <a:p>
            <a:pPr algn="just"/>
            <a:endParaRPr lang="en-US" sz="2000" dirty="0">
              <a:cs typeface="Calibri"/>
            </a:endParaRPr>
          </a:p>
          <a:p>
            <a:pPr algn="just"/>
            <a:endParaRPr lang="en-US" sz="2000" dirty="0">
              <a:cs typeface="Calibri"/>
            </a:endParaRPr>
          </a:p>
          <a:p>
            <a:pPr algn="just"/>
            <a:endParaRPr lang="en-US" sz="2000">
              <a:cs typeface="Calibri"/>
            </a:endParaRPr>
          </a:p>
          <a:p>
            <a:pPr algn="just"/>
            <a:endParaRPr lang="en-US" sz="2000">
              <a:cs typeface="Calibri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1CD3A2-05B7-4F49-93CC-083E0F037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02" y="218833"/>
            <a:ext cx="2239277" cy="9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7BE9-5843-4AA3-9917-80AE5538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269875"/>
            <a:ext cx="8582722" cy="75406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SPEECH ANALYSIS -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B332-AC30-4F54-9547-66F7E108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3" y="1453918"/>
            <a:ext cx="10515600" cy="29853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err="1">
                <a:cs typeface="Calibri"/>
              </a:rPr>
              <a:t>Analysing</a:t>
            </a:r>
            <a:r>
              <a:rPr lang="en-US" sz="2000">
                <a:cs typeface="Calibri"/>
              </a:rPr>
              <a:t> speech is the procedure by which the important information is extracted from the speech signals .</a:t>
            </a:r>
          </a:p>
          <a:p>
            <a:pPr marL="0" indent="0" algn="just">
              <a:buNone/>
            </a:pPr>
            <a:endParaRPr lang="en-US" sz="2000">
              <a:cs typeface="Calibri"/>
            </a:endParaRPr>
          </a:p>
          <a:p>
            <a:pPr algn="just"/>
            <a:r>
              <a:rPr lang="en-US" sz="2000">
                <a:cs typeface="Calibri"/>
              </a:rPr>
              <a:t>This method is mainly based on production mechanism which includes multiple linguistics and articulatory phonetics to signal processing and source coding .</a:t>
            </a:r>
          </a:p>
          <a:p>
            <a:pPr marL="0" indent="0" algn="just">
              <a:buNone/>
            </a:pPr>
            <a:endParaRPr lang="en-US" sz="2000">
              <a:cs typeface="Calibri"/>
            </a:endParaRPr>
          </a:p>
          <a:p>
            <a:pPr algn="just"/>
            <a:r>
              <a:rPr lang="en-US" sz="2000">
                <a:cs typeface="Calibri"/>
              </a:rPr>
              <a:t>Our project focuses on recognizing the speech produced by the speaker and also with their individual features are identified .</a:t>
            </a:r>
          </a:p>
          <a:p>
            <a:pPr algn="just"/>
            <a:endParaRPr lang="en-US" sz="2000">
              <a:cs typeface="Calibri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249260-FA40-4F0B-B0A5-B0033930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530" y="32979"/>
            <a:ext cx="2945520" cy="1313584"/>
          </a:xfrm>
          <a:prstGeom prst="rect">
            <a:avLst/>
          </a:prstGeom>
        </p:spPr>
      </p:pic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A067AC-81EB-4C8E-A1BB-573572A28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815" y="4055327"/>
            <a:ext cx="367246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88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7E16-589F-421D-9400-D8A6D167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It can clearly classify boundaries and are better than Logistic Regression due to margins present parallel to the decision boundary.</a:t>
            </a:r>
          </a:p>
          <a:p>
            <a:endParaRPr lang="en-US" sz="2000">
              <a:cs typeface="Calibri"/>
            </a:endParaRPr>
          </a:p>
          <a:p>
            <a:r>
              <a:rPr lang="en-US" sz="2000" dirty="0">
                <a:cs typeface="Calibri"/>
              </a:rPr>
              <a:t>Apart from being a great fit, it is also memory efficient.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Relatively less effort for implementation 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Geometrically very clear working algorithm .</a:t>
            </a:r>
          </a:p>
          <a:p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Can also be used for large feature rooms with lots of training data and training patterns.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C6EAF4-A90C-4975-A65B-58552A1A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10600" cy="8981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SUPPORT VECTOR MACHINE:</a:t>
            </a:r>
            <a:endParaRPr lang="en-US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1846F28-E123-4DF4-BA32-F0D25A71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02" y="218833"/>
            <a:ext cx="2239277" cy="9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C256F-3844-4169-B80C-222C247D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GENDER RECOGNITION :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607A9EE-842B-459D-86F5-D782D5CBC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3" r="19739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75C897-97C6-408D-B520-CF15293F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457" y="3225977"/>
            <a:ext cx="3960400" cy="288209"/>
          </a:xfrm>
          <a:ln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>
                <a:cs typeface="Calibri"/>
              </a:rPr>
              <a:t>Reading into the csv file 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291D81A-0791-4DDB-AD6B-B58A6272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187" y="5868784"/>
            <a:ext cx="2239277" cy="941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218630-CCAE-408D-B1C3-5E2C3021AA18}"/>
              </a:ext>
            </a:extLst>
          </p:cNvPr>
          <p:cNvSpPr txBox="1"/>
          <p:nvPr/>
        </p:nvSpPr>
        <p:spPr>
          <a:xfrm>
            <a:off x="8023515" y="2585604"/>
            <a:ext cx="393815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Importing pandas, seaborn and matplotlib packages from the library</a:t>
            </a:r>
            <a:endParaRPr lang="en-US" sz="1400" dirty="0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89DBE5-0970-494D-9BDC-F9EA8965BAB7}"/>
              </a:ext>
            </a:extLst>
          </p:cNvPr>
          <p:cNvCxnSpPr/>
          <p:nvPr/>
        </p:nvCxnSpPr>
        <p:spPr>
          <a:xfrm flipV="1">
            <a:off x="7080539" y="2773506"/>
            <a:ext cx="888422" cy="1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E9028F-3BA8-4594-870A-7E490FE70783}"/>
              </a:ext>
            </a:extLst>
          </p:cNvPr>
          <p:cNvSpPr txBox="1"/>
          <p:nvPr/>
        </p:nvSpPr>
        <p:spPr>
          <a:xfrm>
            <a:off x="8006195" y="4144241"/>
            <a:ext cx="397279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It's a good practice to look at the data at have a good knowledge before starting any operation.</a:t>
            </a:r>
            <a:endParaRPr lang="en-US" sz="1400" dirty="0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BA9D9B-69F2-4A67-834B-82E6BCB2056C}"/>
              </a:ext>
            </a:extLst>
          </p:cNvPr>
          <p:cNvCxnSpPr>
            <a:cxnSpLocks/>
          </p:cNvCxnSpPr>
          <p:nvPr/>
        </p:nvCxnSpPr>
        <p:spPr>
          <a:xfrm>
            <a:off x="7071879" y="3322492"/>
            <a:ext cx="923058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B2FE66-0D6A-4A13-A711-E31459BE3CA2}"/>
              </a:ext>
            </a:extLst>
          </p:cNvPr>
          <p:cNvCxnSpPr>
            <a:cxnSpLocks/>
          </p:cNvCxnSpPr>
          <p:nvPr/>
        </p:nvCxnSpPr>
        <p:spPr>
          <a:xfrm>
            <a:off x="7045901" y="4361582"/>
            <a:ext cx="923058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C0C272-D67D-4DCF-B046-BE446801BE14}"/>
              </a:ext>
            </a:extLst>
          </p:cNvPr>
          <p:cNvSpPr txBox="1"/>
          <p:nvPr/>
        </p:nvSpPr>
        <p:spPr>
          <a:xfrm>
            <a:off x="7897957" y="5135707"/>
            <a:ext cx="4068039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Determining different features that have been extracted</a:t>
            </a:r>
            <a:endParaRPr lang="en-US" sz="1400" dirty="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F8631B-991C-471D-A524-D6C5CDB9FF25}"/>
              </a:ext>
            </a:extLst>
          </p:cNvPr>
          <p:cNvCxnSpPr>
            <a:cxnSpLocks/>
          </p:cNvCxnSpPr>
          <p:nvPr/>
        </p:nvCxnSpPr>
        <p:spPr>
          <a:xfrm>
            <a:off x="7080538" y="5348719"/>
            <a:ext cx="819149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62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42B907-BF4C-43FB-9A1D-27930E466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92" r="3625" b="-1"/>
          <a:stretch/>
        </p:blipFill>
        <p:spPr>
          <a:xfrm>
            <a:off x="286109" y="2295962"/>
            <a:ext cx="6570456" cy="3653754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9FDCF77-70F2-43CB-B406-FF6F245C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651" y="32979"/>
            <a:ext cx="2239277" cy="73405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47EA674-48CC-4D89-B6F0-39739649028A}"/>
              </a:ext>
            </a:extLst>
          </p:cNvPr>
          <p:cNvSpPr txBox="1">
            <a:spLocks/>
          </p:cNvSpPr>
          <p:nvPr/>
        </p:nvSpPr>
        <p:spPr>
          <a:xfrm>
            <a:off x="150541" y="297143"/>
            <a:ext cx="9409771" cy="8330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GENDER RECOGNITION 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8AC052-C0B4-4C21-803F-7558FFF5C384}"/>
              </a:ext>
            </a:extLst>
          </p:cNvPr>
          <p:cNvCxnSpPr/>
          <p:nvPr/>
        </p:nvCxnSpPr>
        <p:spPr>
          <a:xfrm>
            <a:off x="6920345" y="2599459"/>
            <a:ext cx="1018308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6EEDB-3CC2-4D01-BF64-B26A1FEFB5D1}"/>
              </a:ext>
            </a:extLst>
          </p:cNvPr>
          <p:cNvSpPr txBox="1"/>
          <p:nvPr/>
        </p:nvSpPr>
        <p:spPr>
          <a:xfrm>
            <a:off x="8001865" y="4044661"/>
            <a:ext cx="3903518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This function is used to get a tuple representing the dimensionality of the data frame</a:t>
            </a:r>
            <a:endParaRPr lang="en-US" sz="1400" dirty="0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BFC648-DA03-481B-9B10-2F0E11605064}"/>
              </a:ext>
            </a:extLst>
          </p:cNvPr>
          <p:cNvCxnSpPr>
            <a:cxnSpLocks/>
          </p:cNvCxnSpPr>
          <p:nvPr/>
        </p:nvCxnSpPr>
        <p:spPr>
          <a:xfrm>
            <a:off x="6980958" y="4253345"/>
            <a:ext cx="1018308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14F2FB-E1F1-4651-BE3F-A15464A6C796}"/>
              </a:ext>
            </a:extLst>
          </p:cNvPr>
          <p:cNvSpPr txBox="1"/>
          <p:nvPr/>
        </p:nvSpPr>
        <p:spPr>
          <a:xfrm>
            <a:off x="7945582" y="5330536"/>
            <a:ext cx="3964130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Here we are checking whether if there are any null values</a:t>
            </a:r>
            <a:endParaRPr lang="en-US" sz="1400" dirty="0">
              <a:cs typeface="Calibri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0D22BF-4BA5-4433-B622-355D76ACA10F}"/>
              </a:ext>
            </a:extLst>
          </p:cNvPr>
          <p:cNvCxnSpPr>
            <a:cxnSpLocks/>
          </p:cNvCxnSpPr>
          <p:nvPr/>
        </p:nvCxnSpPr>
        <p:spPr>
          <a:xfrm>
            <a:off x="6894368" y="5586845"/>
            <a:ext cx="1018308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99CA6E-5136-473B-B97E-5B40100D499B}"/>
              </a:ext>
            </a:extLst>
          </p:cNvPr>
          <p:cNvSpPr txBox="1"/>
          <p:nvPr/>
        </p:nvSpPr>
        <p:spPr>
          <a:xfrm>
            <a:off x="7945582" y="2239241"/>
            <a:ext cx="3964130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Here we shuffle the data so that we can avoid Bias and that we can get accurate results.</a:t>
            </a:r>
          </a:p>
          <a:p>
            <a:pPr algn="l"/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24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086FF30-43AB-4224-8785-5B8A93D7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02" y="218833"/>
            <a:ext cx="2220692" cy="110914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BF9E3F-AD02-48DC-89E0-015390596045}"/>
              </a:ext>
            </a:extLst>
          </p:cNvPr>
          <p:cNvSpPr txBox="1">
            <a:spLocks/>
          </p:cNvSpPr>
          <p:nvPr/>
        </p:nvSpPr>
        <p:spPr>
          <a:xfrm>
            <a:off x="327102" y="259972"/>
            <a:ext cx="9158869" cy="740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GENDER RECOGNITION :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96FE9C-5A08-4301-A0D4-372D15833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94" r="9294" b="-196"/>
          <a:stretch/>
        </p:blipFill>
        <p:spPr>
          <a:xfrm>
            <a:off x="141377" y="2120579"/>
            <a:ext cx="6770105" cy="4305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67ED40-7A4B-4C87-9866-76B193681C04}"/>
              </a:ext>
            </a:extLst>
          </p:cNvPr>
          <p:cNvSpPr txBox="1"/>
          <p:nvPr/>
        </p:nvSpPr>
        <p:spPr>
          <a:xfrm>
            <a:off x="8144742" y="2524991"/>
            <a:ext cx="3583129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This function helps to find the correlation among different features in the data frame 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E0983-615E-47D3-8BAD-047541F78B54}"/>
              </a:ext>
            </a:extLst>
          </p:cNvPr>
          <p:cNvCxnSpPr/>
          <p:nvPr/>
        </p:nvCxnSpPr>
        <p:spPr>
          <a:xfrm>
            <a:off x="7015595" y="2729345"/>
            <a:ext cx="1018308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736867-FBF8-4BF5-BC01-7E800592B918}"/>
              </a:ext>
            </a:extLst>
          </p:cNvPr>
          <p:cNvSpPr txBox="1"/>
          <p:nvPr/>
        </p:nvSpPr>
        <p:spPr>
          <a:xfrm>
            <a:off x="8144741" y="4326082"/>
            <a:ext cx="3617767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Here we are plotting the figure </a:t>
            </a:r>
            <a:endParaRPr lang="en-US" sz="1400" dirty="0">
              <a:cs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57938B-B872-45C1-B7CD-4887B59B7196}"/>
              </a:ext>
            </a:extLst>
          </p:cNvPr>
          <p:cNvCxnSpPr/>
          <p:nvPr/>
        </p:nvCxnSpPr>
        <p:spPr>
          <a:xfrm>
            <a:off x="6954981" y="4469823"/>
            <a:ext cx="1018308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F21250-D99D-4EF2-A442-B95A4C5DC0B4}"/>
              </a:ext>
            </a:extLst>
          </p:cNvPr>
          <p:cNvSpPr txBox="1"/>
          <p:nvPr/>
        </p:nvSpPr>
        <p:spPr>
          <a:xfrm>
            <a:off x="8105775" y="4997161"/>
            <a:ext cx="3678380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The heatmap function helps us in distinguishing different features easily</a:t>
            </a:r>
            <a:endParaRPr lang="en-US" sz="1400" dirty="0">
              <a:cs typeface="Calibri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AA7B20-0AA8-4FF7-AEDC-1E96DC547101}"/>
              </a:ext>
            </a:extLst>
          </p:cNvPr>
          <p:cNvCxnSpPr/>
          <p:nvPr/>
        </p:nvCxnSpPr>
        <p:spPr>
          <a:xfrm>
            <a:off x="6980959" y="5205845"/>
            <a:ext cx="1018308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135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4D9455D-8EE3-406A-BC42-500BE9BDE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93" y="2559856"/>
            <a:ext cx="5610002" cy="4301073"/>
          </a:xfr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A406D5-1948-4AF2-BCD5-C070F14B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03" y="2433623"/>
            <a:ext cx="5462803" cy="4427983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F1706C1-4ED8-4852-9ADC-0AF751020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578" y="-4191"/>
            <a:ext cx="2239277" cy="8303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6EBD45D-A893-4CD5-9941-15CB35A2E45C}"/>
              </a:ext>
            </a:extLst>
          </p:cNvPr>
          <p:cNvSpPr txBox="1">
            <a:spLocks/>
          </p:cNvSpPr>
          <p:nvPr/>
        </p:nvSpPr>
        <p:spPr>
          <a:xfrm>
            <a:off x="327102" y="259972"/>
            <a:ext cx="9158869" cy="740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GENDER RECOGNITION 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721F35-40DB-4A61-8034-740E3898A947}"/>
              </a:ext>
            </a:extLst>
          </p:cNvPr>
          <p:cNvCxnSpPr/>
          <p:nvPr/>
        </p:nvCxnSpPr>
        <p:spPr>
          <a:xfrm flipH="1" flipV="1">
            <a:off x="2500745" y="1851314"/>
            <a:ext cx="3464" cy="71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2283-5537-42A9-9430-EE6207AE2F79}"/>
              </a:ext>
            </a:extLst>
          </p:cNvPr>
          <p:cNvCxnSpPr>
            <a:cxnSpLocks/>
          </p:cNvCxnSpPr>
          <p:nvPr/>
        </p:nvCxnSpPr>
        <p:spPr>
          <a:xfrm flipH="1" flipV="1">
            <a:off x="9254835" y="1851313"/>
            <a:ext cx="3464" cy="73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3D5D56-E6DA-40A0-B6FC-27A5869EEFD2}"/>
              </a:ext>
            </a:extLst>
          </p:cNvPr>
          <p:cNvSpPr txBox="1"/>
          <p:nvPr/>
        </p:nvSpPr>
        <p:spPr>
          <a:xfrm>
            <a:off x="507423" y="1052945"/>
            <a:ext cx="4578925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Setting the 'Label' as the index and getting the maximum value of a feature. </a:t>
            </a:r>
          </a:p>
          <a:p>
            <a:pPr algn="l"/>
            <a:endParaRPr lang="en-US" sz="14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C3979E-92C2-4446-B638-30DE96E07C41}"/>
              </a:ext>
            </a:extLst>
          </p:cNvPr>
          <p:cNvSpPr txBox="1"/>
          <p:nvPr/>
        </p:nvSpPr>
        <p:spPr>
          <a:xfrm>
            <a:off x="7036377" y="1052945"/>
            <a:ext cx="4526971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Setting the 'Label' as the index and getting the minimum value of a feature. </a:t>
            </a:r>
          </a:p>
          <a:p>
            <a:pPr algn="l"/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210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854B67-A059-4EC7-975F-4C193F9A6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695" b="-424"/>
          <a:stretch/>
        </p:blipFill>
        <p:spPr>
          <a:xfrm>
            <a:off x="111656" y="2097502"/>
            <a:ext cx="6577460" cy="2635839"/>
          </a:xfr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6FEA372-D4F2-4DE8-B44C-8C79E0DE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334" y="-4191"/>
            <a:ext cx="2239277" cy="9418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D20E96-500C-421A-A4B7-2D9EA84DA85C}"/>
              </a:ext>
            </a:extLst>
          </p:cNvPr>
          <p:cNvSpPr txBox="1">
            <a:spLocks/>
          </p:cNvSpPr>
          <p:nvPr/>
        </p:nvSpPr>
        <p:spPr>
          <a:xfrm>
            <a:off x="327102" y="259972"/>
            <a:ext cx="9158869" cy="740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GENDER RECOGNITION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77D4E-FE8A-448E-B95E-601EAD261D2E}"/>
              </a:ext>
            </a:extLst>
          </p:cNvPr>
          <p:cNvSpPr txBox="1"/>
          <p:nvPr/>
        </p:nvSpPr>
        <p:spPr>
          <a:xfrm>
            <a:off x="7936923" y="1918855"/>
            <a:ext cx="373899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Counting the total numbers of features available for selection for each classifier </a:t>
            </a:r>
            <a:endParaRPr lang="en-US" sz="14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DFBD3-A64D-414D-9052-B72508A11195}"/>
              </a:ext>
            </a:extLst>
          </p:cNvPr>
          <p:cNvSpPr txBox="1"/>
          <p:nvPr/>
        </p:nvSpPr>
        <p:spPr>
          <a:xfrm>
            <a:off x="7936923" y="3728605"/>
            <a:ext cx="3894858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>
                <a:ea typeface="+mn-lt"/>
                <a:cs typeface="+mn-lt"/>
              </a:rPr>
              <a:t>copying the data into a new data frame. This is done to preserve the original dataset in case of any errors.</a:t>
            </a:r>
          </a:p>
          <a:p>
            <a:pPr algn="l"/>
            <a:endParaRPr lang="en-US" sz="1400" dirty="0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DB647D-3944-4C52-AED7-9F71FA402F86}"/>
              </a:ext>
            </a:extLst>
          </p:cNvPr>
          <p:cNvCxnSpPr/>
          <p:nvPr/>
        </p:nvCxnSpPr>
        <p:spPr>
          <a:xfrm>
            <a:off x="6725516" y="2309380"/>
            <a:ext cx="1035626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3FB92B-4C16-46EE-92C8-F5B926B7C6A6}"/>
              </a:ext>
            </a:extLst>
          </p:cNvPr>
          <p:cNvCxnSpPr>
            <a:cxnSpLocks/>
          </p:cNvCxnSpPr>
          <p:nvPr/>
        </p:nvCxnSpPr>
        <p:spPr>
          <a:xfrm>
            <a:off x="6725515" y="4153766"/>
            <a:ext cx="1035626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871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78E2-1EC4-408C-ABF2-D89BE9D7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10" y="1457649"/>
            <a:ext cx="5441796" cy="7887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1400" dirty="0">
                <a:cs typeface="Calibri Light"/>
              </a:rPr>
              <a:t>Visualizing the data using </a:t>
            </a:r>
            <a:r>
              <a:rPr lang="en-US" sz="1400" dirty="0">
                <a:latin typeface="Calibri"/>
                <a:cs typeface="Calibri Light"/>
              </a:rPr>
              <a:t>Seaborn</a:t>
            </a:r>
            <a:r>
              <a:rPr lang="en-US" sz="1400" dirty="0">
                <a:cs typeface="Calibri Light"/>
              </a:rPr>
              <a:t>. We can clearly see the variation in features for both genders.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CA302F-2574-465F-9CCF-D10408299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01" y="2674215"/>
            <a:ext cx="10587892" cy="3809406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13DAC0C-FA94-4A2D-B55B-0C32C615D9F7}"/>
              </a:ext>
            </a:extLst>
          </p:cNvPr>
          <p:cNvSpPr txBox="1">
            <a:spLocks/>
          </p:cNvSpPr>
          <p:nvPr/>
        </p:nvSpPr>
        <p:spPr>
          <a:xfrm>
            <a:off x="327102" y="259972"/>
            <a:ext cx="9158869" cy="740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GENDER RECOGNITION :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157849-C35A-4E24-855F-86951D0E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334" y="-4191"/>
            <a:ext cx="2239277" cy="941877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418A2A-F038-4D53-B1EC-41F10E6F3EE1}"/>
              </a:ext>
            </a:extLst>
          </p:cNvPr>
          <p:cNvCxnSpPr/>
          <p:nvPr/>
        </p:nvCxnSpPr>
        <p:spPr>
          <a:xfrm>
            <a:off x="6029093" y="1763751"/>
            <a:ext cx="957145" cy="9571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06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537E-157E-462B-AB2D-A14394A4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0420"/>
            <a:ext cx="10316441" cy="52026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1400" dirty="0">
                <a:cs typeface="Calibri Light"/>
              </a:rPr>
              <a:t>Using a box plot gives us a much better intuition and helps in better data visualization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12F7632-9B94-4549-BE88-AC4D591D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360" y="2009644"/>
            <a:ext cx="10747917" cy="4485105"/>
          </a:xfr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DAAB1AE-9763-4856-89C4-76D449310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334" y="-4191"/>
            <a:ext cx="2239277" cy="9418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1481C2-4767-4841-9DF3-331D089F6179}"/>
              </a:ext>
            </a:extLst>
          </p:cNvPr>
          <p:cNvSpPr txBox="1">
            <a:spLocks/>
          </p:cNvSpPr>
          <p:nvPr/>
        </p:nvSpPr>
        <p:spPr>
          <a:xfrm>
            <a:off x="327102" y="95449"/>
            <a:ext cx="9158869" cy="740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GENDER RECOGNITION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5D59A-D29E-4D3F-9A2E-6CC6A7541ADF}"/>
              </a:ext>
            </a:extLst>
          </p:cNvPr>
          <p:cNvSpPr txBox="1"/>
          <p:nvPr/>
        </p:nvSpPr>
        <p:spPr>
          <a:xfrm>
            <a:off x="5867399" y="3295649"/>
            <a:ext cx="4821382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444444"/>
                </a:solidFill>
                <a:latin typeface="Calibri"/>
                <a:ea typeface="Roboto"/>
                <a:cs typeface="Roboto"/>
              </a:rPr>
              <a:t>Offset determines </a:t>
            </a:r>
            <a:r>
              <a:rPr lang="en-US" sz="1400" dirty="0" err="1">
                <a:solidFill>
                  <a:srgbClr val="444444"/>
                </a:solidFill>
                <a:latin typeface="Calibri"/>
                <a:ea typeface="Roboto"/>
                <a:cs typeface="Roboto"/>
              </a:rPr>
              <a:t>theAbsolute</a:t>
            </a:r>
            <a:r>
              <a:rPr lang="en-US" sz="1400" dirty="0">
                <a:solidFill>
                  <a:srgbClr val="444444"/>
                </a:solidFill>
                <a:latin typeface="Calibri"/>
                <a:ea typeface="Roboto"/>
                <a:cs typeface="Roboto"/>
              </a:rPr>
              <a:t> distance, in points, spines should be moved away from the axes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Roboto"/>
                <a:cs typeface="Calibri"/>
              </a:rPr>
              <a:t>.</a:t>
            </a:r>
            <a:r>
              <a:rPr lang="en-US" sz="1400" dirty="0">
                <a:solidFill>
                  <a:srgbClr val="444444"/>
                </a:solidFill>
                <a:latin typeface="Calibri"/>
                <a:ea typeface="Roboto"/>
                <a:cs typeface="Roboto"/>
              </a:rPr>
              <a:t> A single value applies to all spines </a:t>
            </a:r>
            <a:endParaRPr lang="en-US" sz="1400" dirty="0">
              <a:solidFill>
                <a:srgbClr val="444444"/>
              </a:solidFill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E8EE9-A0B9-4ABA-A4DB-F0901764CC06}"/>
              </a:ext>
            </a:extLst>
          </p:cNvPr>
          <p:cNvSpPr txBox="1"/>
          <p:nvPr/>
        </p:nvSpPr>
        <p:spPr>
          <a:xfrm>
            <a:off x="5867400" y="4438650"/>
            <a:ext cx="4821381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If trim equals True, limit spines to the smallest and largest major tick on each non-</a:t>
            </a:r>
            <a:r>
              <a:rPr lang="en-US" sz="1400" dirty="0" err="1"/>
              <a:t>despined</a:t>
            </a:r>
            <a:r>
              <a:rPr lang="en-US" sz="1400" dirty="0"/>
              <a:t> axis</a:t>
            </a:r>
            <a:endParaRPr lang="en-US" sz="1400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9D3A31-D5C5-4B5C-A5E3-3080C89AB8F8}"/>
              </a:ext>
            </a:extLst>
          </p:cNvPr>
          <p:cNvCxnSpPr/>
          <p:nvPr/>
        </p:nvCxnSpPr>
        <p:spPr>
          <a:xfrm>
            <a:off x="5101936" y="3655868"/>
            <a:ext cx="706581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0DBDA9-5C63-48E4-AF5D-CF7B8A801D3F}"/>
              </a:ext>
            </a:extLst>
          </p:cNvPr>
          <p:cNvCxnSpPr>
            <a:cxnSpLocks/>
          </p:cNvCxnSpPr>
          <p:nvPr/>
        </p:nvCxnSpPr>
        <p:spPr>
          <a:xfrm>
            <a:off x="5101935" y="4634345"/>
            <a:ext cx="706581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85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80D9-76C9-47CD-B9F2-234A3869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401" y="672234"/>
            <a:ext cx="4915070" cy="736746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en-US" sz="1400" dirty="0">
                <a:latin typeface="Calibri"/>
                <a:cs typeface="Calibri Light"/>
              </a:rPr>
              <a:t>Removing outliers helps in reducing skewness and then remove the extra features that have no relevant effect on the output.</a:t>
            </a:r>
            <a:endParaRPr lang="en-US" sz="1400">
              <a:latin typeface="Calibri"/>
              <a:cs typeface="Calibri Light" panose="020F0302020204030204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306BFE-5A9C-496C-B2B3-70C2ED77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99" y="1439232"/>
            <a:ext cx="11079269" cy="2644786"/>
          </a:xfr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D765C28-7378-4746-BED9-4D198851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113" y="3979680"/>
            <a:ext cx="11555463" cy="2878835"/>
          </a:xfrm>
          <a:prstGeom prst="rect">
            <a:avLst/>
          </a:prstGeo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265D7B-AC23-47BF-B387-B5A52B667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334" y="42272"/>
            <a:ext cx="2239277" cy="9418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318058-6F72-4186-94B0-842AEFC0EC5D}"/>
              </a:ext>
            </a:extLst>
          </p:cNvPr>
          <p:cNvSpPr txBox="1">
            <a:spLocks/>
          </p:cNvSpPr>
          <p:nvPr/>
        </p:nvSpPr>
        <p:spPr>
          <a:xfrm>
            <a:off x="327102" y="95449"/>
            <a:ext cx="4924575" cy="549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GENDER RECOGNITION 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BC5B8-0504-4F15-A1B2-590CD8F7E2D4}"/>
              </a:ext>
            </a:extLst>
          </p:cNvPr>
          <p:cNvCxnSpPr/>
          <p:nvPr/>
        </p:nvCxnSpPr>
        <p:spPr>
          <a:xfrm>
            <a:off x="4054186" y="1032164"/>
            <a:ext cx="1026967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FA8E29-DB81-4D89-81D7-ED58AD14637D}"/>
              </a:ext>
            </a:extLst>
          </p:cNvPr>
          <p:cNvCxnSpPr>
            <a:cxnSpLocks/>
          </p:cNvCxnSpPr>
          <p:nvPr/>
        </p:nvCxnSpPr>
        <p:spPr>
          <a:xfrm>
            <a:off x="4045526" y="1040823"/>
            <a:ext cx="5195" cy="46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107E8C-9FFD-41D3-A4B8-DB4A8ED5A0B7}"/>
              </a:ext>
            </a:extLst>
          </p:cNvPr>
          <p:cNvSpPr txBox="1"/>
          <p:nvPr/>
        </p:nvSpPr>
        <p:spPr>
          <a:xfrm>
            <a:off x="5269923" y="3936423"/>
            <a:ext cx="4613562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Removing the features using drop function </a:t>
            </a:r>
            <a:endParaRPr lang="en-US" sz="1400" dirty="0">
              <a:cs typeface="Calibri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68933-4A29-4CB7-9ABF-0067125C9761}"/>
              </a:ext>
            </a:extLst>
          </p:cNvPr>
          <p:cNvCxnSpPr>
            <a:cxnSpLocks/>
          </p:cNvCxnSpPr>
          <p:nvPr/>
        </p:nvCxnSpPr>
        <p:spPr>
          <a:xfrm>
            <a:off x="4236026" y="4036868"/>
            <a:ext cx="1026967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EBE6C7-C37A-43ED-97DF-AE622845CAE7}"/>
              </a:ext>
            </a:extLst>
          </p:cNvPr>
          <p:cNvCxnSpPr>
            <a:cxnSpLocks/>
          </p:cNvCxnSpPr>
          <p:nvPr/>
        </p:nvCxnSpPr>
        <p:spPr>
          <a:xfrm>
            <a:off x="4227366" y="4045527"/>
            <a:ext cx="5195" cy="46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9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57BC-3C9D-4FC7-A2BC-E3CEAEB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813" y="1023215"/>
            <a:ext cx="4410942" cy="719427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sz="1400" dirty="0">
                <a:cs typeface="Calibri Light"/>
              </a:rPr>
              <a:t>Normalizing the features helps in having same range of values. Use </a:t>
            </a:r>
            <a:r>
              <a:rPr lang="en-US" sz="1400" dirty="0" err="1">
                <a:cs typeface="Calibri Light"/>
              </a:rPr>
              <a:t>Train_Test_Split</a:t>
            </a:r>
            <a:r>
              <a:rPr lang="en-US" sz="1400" dirty="0">
                <a:cs typeface="Calibri Light"/>
              </a:rPr>
              <a:t> to </a:t>
            </a:r>
            <a:r>
              <a:rPr lang="en-US" sz="1400" dirty="0" err="1">
                <a:cs typeface="Calibri Light"/>
              </a:rPr>
              <a:t>avoice</a:t>
            </a:r>
            <a:r>
              <a:rPr lang="en-US" sz="1400" dirty="0">
                <a:cs typeface="Calibri Light"/>
              </a:rPr>
              <a:t> BIAS and have some unknown data to work with. 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77B05AD-B17C-46F4-A63C-191118E32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96" y="1790471"/>
            <a:ext cx="10219035" cy="4825264"/>
          </a:xfr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B020E7-4919-406F-BD54-5910917F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334" y="42272"/>
            <a:ext cx="2239277" cy="681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F6B47A-4F1E-4071-900D-A7A065BB9AA1}"/>
              </a:ext>
            </a:extLst>
          </p:cNvPr>
          <p:cNvSpPr txBox="1">
            <a:spLocks/>
          </p:cNvSpPr>
          <p:nvPr/>
        </p:nvSpPr>
        <p:spPr>
          <a:xfrm>
            <a:off x="327102" y="95449"/>
            <a:ext cx="9158869" cy="549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GENDER RECOGNITION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5FC4D-15FA-4EA1-8820-B6EDF6B7E4F5}"/>
              </a:ext>
            </a:extLst>
          </p:cNvPr>
          <p:cNvSpPr txBox="1"/>
          <p:nvPr/>
        </p:nvSpPr>
        <p:spPr>
          <a:xfrm>
            <a:off x="5763491" y="4490604"/>
            <a:ext cx="4457700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 Light"/>
              </a:rPr>
              <a:t>We use Support Vector Machine for this </a:t>
            </a:r>
            <a:r>
              <a:rPr lang="en-US" sz="1400" dirty="0" err="1">
                <a:latin typeface="Calibri Light"/>
              </a:rPr>
              <a:t>classification.This</a:t>
            </a:r>
            <a:r>
              <a:rPr lang="en-US" sz="1400" dirty="0">
                <a:latin typeface="Calibri Light"/>
              </a:rPr>
              <a:t> helps to determine accuracy</a:t>
            </a:r>
            <a:r>
              <a:rPr lang="en-US" sz="1400" dirty="0">
                <a:latin typeface="Calibri Light"/>
                <a:cs typeface="Calibri Light"/>
              </a:rPr>
              <a:t> and precision of the training set  ​</a:t>
            </a:r>
            <a:endParaRPr lang="en-US" sz="1400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64380C-1411-4437-9289-4810969B3E71}"/>
              </a:ext>
            </a:extLst>
          </p:cNvPr>
          <p:cNvCxnSpPr>
            <a:cxnSpLocks/>
          </p:cNvCxnSpPr>
          <p:nvPr/>
        </p:nvCxnSpPr>
        <p:spPr>
          <a:xfrm>
            <a:off x="4824844" y="1326573"/>
            <a:ext cx="1026967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5E6DB8-1CF6-4ECB-8F50-D2FFC1AE8308}"/>
              </a:ext>
            </a:extLst>
          </p:cNvPr>
          <p:cNvCxnSpPr>
            <a:cxnSpLocks/>
          </p:cNvCxnSpPr>
          <p:nvPr/>
        </p:nvCxnSpPr>
        <p:spPr>
          <a:xfrm>
            <a:off x="4769426" y="4630881"/>
            <a:ext cx="13854" cy="45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D9C9D6-92EA-4FCA-B2F4-E207232A526F}"/>
              </a:ext>
            </a:extLst>
          </p:cNvPr>
          <p:cNvCxnSpPr>
            <a:cxnSpLocks/>
          </p:cNvCxnSpPr>
          <p:nvPr/>
        </p:nvCxnSpPr>
        <p:spPr>
          <a:xfrm flipH="1">
            <a:off x="4823112" y="1285009"/>
            <a:ext cx="3464" cy="59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EEB1D6-248A-4CDE-9372-EF1DE4D3B1DB}"/>
              </a:ext>
            </a:extLst>
          </p:cNvPr>
          <p:cNvCxnSpPr>
            <a:cxnSpLocks/>
          </p:cNvCxnSpPr>
          <p:nvPr/>
        </p:nvCxnSpPr>
        <p:spPr>
          <a:xfrm>
            <a:off x="4736521" y="4632613"/>
            <a:ext cx="1026967" cy="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6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7496-5550-40E9-BA05-E382AEA1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46" y="309369"/>
            <a:ext cx="8406161" cy="771251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>
                <a:cs typeface="Calibri Light"/>
              </a:rPr>
              <a:t>TARGET:</a:t>
            </a:r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7399B44C-5D17-459A-948B-C95AAD838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791" y="2761611"/>
            <a:ext cx="2548558" cy="2204730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4D8477-EDBA-4A50-9867-6984DA9BFF1A}"/>
              </a:ext>
            </a:extLst>
          </p:cNvPr>
          <p:cNvCxnSpPr/>
          <p:nvPr/>
        </p:nvCxnSpPr>
        <p:spPr>
          <a:xfrm>
            <a:off x="4142581" y="4025245"/>
            <a:ext cx="1366023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90D893-DF42-4DD3-AD6D-81D8A52AB387}"/>
              </a:ext>
            </a:extLst>
          </p:cNvPr>
          <p:cNvCxnSpPr>
            <a:cxnSpLocks/>
          </p:cNvCxnSpPr>
          <p:nvPr/>
        </p:nvCxnSpPr>
        <p:spPr>
          <a:xfrm>
            <a:off x="5508604" y="2882357"/>
            <a:ext cx="1310267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400C9D-325A-4027-A824-7F271AA5B50C}"/>
              </a:ext>
            </a:extLst>
          </p:cNvPr>
          <p:cNvCxnSpPr>
            <a:cxnSpLocks/>
          </p:cNvCxnSpPr>
          <p:nvPr/>
        </p:nvCxnSpPr>
        <p:spPr>
          <a:xfrm flipH="1" flipV="1">
            <a:off x="5508603" y="2882357"/>
            <a:ext cx="1" cy="11337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6088ED-2592-4A08-A479-8DE387897EC6}"/>
              </a:ext>
            </a:extLst>
          </p:cNvPr>
          <p:cNvCxnSpPr>
            <a:cxnSpLocks/>
          </p:cNvCxnSpPr>
          <p:nvPr/>
        </p:nvCxnSpPr>
        <p:spPr>
          <a:xfrm flipV="1">
            <a:off x="5554509" y="5261171"/>
            <a:ext cx="1328852" cy="185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0943F-2E9D-4234-9279-7C04EDA297AD}"/>
              </a:ext>
            </a:extLst>
          </p:cNvPr>
          <p:cNvCxnSpPr>
            <a:cxnSpLocks/>
          </p:cNvCxnSpPr>
          <p:nvPr/>
        </p:nvCxnSpPr>
        <p:spPr>
          <a:xfrm flipH="1" flipV="1">
            <a:off x="5508492" y="3941723"/>
            <a:ext cx="18586" cy="131956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3DDA21-D1E3-443A-9D50-3DA8377F2FE8}"/>
              </a:ext>
            </a:extLst>
          </p:cNvPr>
          <p:cNvCxnSpPr>
            <a:cxnSpLocks/>
          </p:cNvCxnSpPr>
          <p:nvPr/>
        </p:nvCxnSpPr>
        <p:spPr>
          <a:xfrm>
            <a:off x="5508604" y="4025132"/>
            <a:ext cx="1375315" cy="185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983FA1-6307-43A9-8443-CEF029A13EC4}"/>
              </a:ext>
            </a:extLst>
          </p:cNvPr>
          <p:cNvSpPr/>
          <p:nvPr/>
        </p:nvSpPr>
        <p:spPr>
          <a:xfrm>
            <a:off x="6822357" y="2310591"/>
            <a:ext cx="3140925" cy="91068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DETECTING SPEECH VERSUS SILENCE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503654E-E52D-4073-8BD2-5014897CFCCD}"/>
              </a:ext>
            </a:extLst>
          </p:cNvPr>
          <p:cNvSpPr/>
          <p:nvPr/>
        </p:nvSpPr>
        <p:spPr>
          <a:xfrm>
            <a:off x="6822357" y="3573389"/>
            <a:ext cx="3140925" cy="9106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RECOGNIZING MALE AND FEMALE SPEAKERS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57601F-2B10-4DC3-BF87-959846EE0370}"/>
              </a:ext>
            </a:extLst>
          </p:cNvPr>
          <p:cNvSpPr/>
          <p:nvPr/>
        </p:nvSpPr>
        <p:spPr>
          <a:xfrm>
            <a:off x="6822356" y="4873133"/>
            <a:ext cx="3140925" cy="9106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TO PRESENT ANALYTICAL DATA FOR THE ANDROID GROUP TO DISPLAY</a:t>
            </a:r>
          </a:p>
        </p:txBody>
      </p:sp>
      <p:pic>
        <p:nvPicPr>
          <p:cNvPr id="17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8A7096-E1FA-436D-92E3-CA24F74B2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530" y="32979"/>
            <a:ext cx="2945520" cy="13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19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DBBF-D509-42B8-B643-A2073A24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4" y="901988"/>
            <a:ext cx="6012873" cy="537586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1400" dirty="0">
                <a:cs typeface="Calibri Light"/>
              </a:rPr>
              <a:t>Testing our model on unknown data to get the prediction.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CB21F9-46AA-4DC8-8C9C-4DEB5CD97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44" y="1695972"/>
            <a:ext cx="10952356" cy="4285402"/>
          </a:xfr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0A17422-5908-4373-A503-424164C3F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334" y="42272"/>
            <a:ext cx="2239277" cy="9418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21FDCF7-8E90-4531-9716-D02048322EC5}"/>
              </a:ext>
            </a:extLst>
          </p:cNvPr>
          <p:cNvSpPr txBox="1">
            <a:spLocks/>
          </p:cNvSpPr>
          <p:nvPr/>
        </p:nvSpPr>
        <p:spPr>
          <a:xfrm>
            <a:off x="327102" y="95449"/>
            <a:ext cx="9158869" cy="549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GENDER RECOGNITION :</a:t>
            </a:r>
          </a:p>
        </p:txBody>
      </p:sp>
    </p:spTree>
    <p:extLst>
      <p:ext uri="{BB962C8B-B14F-4D97-AF65-F5344CB8AC3E}">
        <p14:creationId xmlns:p14="http://schemas.microsoft.com/office/powerpoint/2010/main" val="1867728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CCE0-379F-4983-BE9E-0A395C53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806"/>
            <a:ext cx="10515600" cy="580882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sz="1400" dirty="0">
                <a:cs typeface="Calibri Light"/>
              </a:rPr>
              <a:t>Here we are getting the desired output except one Audio File being misclassified.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076CE5C-D90D-40B5-8338-A2DB14981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923" y="2374302"/>
            <a:ext cx="11310968" cy="2664089"/>
          </a:xfrm>
        </p:spPr>
      </p:pic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9D2862-AAD4-4A83-9FFC-2D86C500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334" y="42272"/>
            <a:ext cx="2239277" cy="9418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FED277-21FB-4CF6-825B-2EA0406704DB}"/>
              </a:ext>
            </a:extLst>
          </p:cNvPr>
          <p:cNvSpPr txBox="1">
            <a:spLocks/>
          </p:cNvSpPr>
          <p:nvPr/>
        </p:nvSpPr>
        <p:spPr>
          <a:xfrm>
            <a:off x="327102" y="95449"/>
            <a:ext cx="9158869" cy="5496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GENDER RECOGNITION :</a:t>
            </a:r>
          </a:p>
        </p:txBody>
      </p:sp>
    </p:spTree>
    <p:extLst>
      <p:ext uri="{BB962C8B-B14F-4D97-AF65-F5344CB8AC3E}">
        <p14:creationId xmlns:p14="http://schemas.microsoft.com/office/powerpoint/2010/main" val="3049065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C22B-96AE-4A0D-85B2-2C589DB4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022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REFERENCES 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BEB-4518-48F7-B0AE-4FE45397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52" y="2000249"/>
            <a:ext cx="11430497" cy="4455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2"/>
              </a:rPr>
              <a:t>https://www.researchgate.net/publication/325554736_Speech_synthesis_systems_Disadvantages_and_limitations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http://jorgenboge.wikidot.com/how-to-analyze-a-speech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  <a:hlinkClick r:id="rId4"/>
              </a:rPr>
              <a:t>https://www.marketsandmarkets.com/Market-Reports/speech-analytics-market-17297779.html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  <a:hlinkClick r:id="rId5"/>
              </a:rPr>
              <a:t>http://www.ub.edu/lexdialgramarxius/theapplicationofspeech.pdf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  <a:hlinkClick r:id="rId6"/>
              </a:rPr>
              <a:t>https://medium.com/@TEAM.BULLS/application-of-speech-recognition-technology-in-speech-related-disabilities-an-analysis-and-5b102da57f86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  <a:hlinkClick r:id="rId7"/>
              </a:rPr>
              <a:t>https://search.slidegeeks.com/search?af=cat1%3apowerpointtemplates&amp;lbc=slidegeeks&amp;method=and&amp;p=Q&amp;ts=custom&amp;w=roadmap&amp;cnt=200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  <a:hlinkClick r:id="rId8"/>
              </a:rPr>
              <a:t>https://www.bigdata-insider.de/was-ist-eine-support-vector-machine-a-880134/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563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D4C22B-96AE-4A0D-85B2-2C589DB4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661" y="218305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0" name="Graphic 5" descr="Smiling Face with No Fill">
            <a:extLst>
              <a:ext uri="{FF2B5EF4-FFF2-40B4-BE49-F238E27FC236}">
                <a16:creationId xmlns:a16="http://schemas.microsoft.com/office/drawing/2014/main" id="{F95DB1F3-B808-441C-AB47-A954BDA88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31" name="Graphic 7">
            <a:extLst>
              <a:ext uri="{FF2B5EF4-FFF2-40B4-BE49-F238E27FC236}">
                <a16:creationId xmlns:a16="http://schemas.microsoft.com/office/drawing/2014/main" id="{D34E9581-B297-499E-BF6F-6E54196D6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6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CFE8-4B22-4CC6-8889-8884A79E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31" y="60710"/>
            <a:ext cx="8812318" cy="78658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AD68-D23F-480A-B88D-1F6A9EE0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796" y="800636"/>
            <a:ext cx="8670231" cy="60618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sz="1800">
                <a:ea typeface="+mn-lt"/>
                <a:cs typeface="+mn-lt"/>
              </a:rPr>
              <a:t>Comparing speech with the text as medium of communication . </a:t>
            </a:r>
            <a:endParaRPr lang="en-US" sz="1800">
              <a:cs typeface="Calibri"/>
            </a:endParaRPr>
          </a:p>
          <a:p>
            <a:pPr marL="0" indent="0" algn="just">
              <a:buNone/>
            </a:pPr>
            <a:endParaRPr lang="en-US" sz="1800">
              <a:ea typeface="+mn-lt"/>
              <a:cs typeface="+mn-lt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Speech recognition - technology allows machine to understand the words the speaker pronounces . </a:t>
            </a:r>
          </a:p>
          <a:p>
            <a:pPr algn="just"/>
            <a:endParaRPr lang="en-US" sz="1800">
              <a:ea typeface="+mn-lt"/>
              <a:cs typeface="+mn-lt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The most important part of speech recognition is to convert audio files into a 2X2 array .</a:t>
            </a:r>
          </a:p>
          <a:p>
            <a:pPr algn="just"/>
            <a:endParaRPr lang="en-US" sz="1800">
              <a:ea typeface="+mn-lt"/>
              <a:cs typeface="+mn-lt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Speech thus being a defined as most natural ,</a:t>
            </a:r>
            <a:r>
              <a:rPr lang="en-US" sz="1800" err="1">
                <a:ea typeface="+mn-lt"/>
                <a:cs typeface="+mn-lt"/>
              </a:rPr>
              <a:t>inuitive</a:t>
            </a:r>
            <a:r>
              <a:rPr lang="en-US" sz="1800">
                <a:ea typeface="+mn-lt"/>
                <a:cs typeface="+mn-lt"/>
              </a:rPr>
              <a:t> means for human communication which not only express the thoughts and feelings but also articulates sound gestures for communication purposes . </a:t>
            </a:r>
          </a:p>
          <a:p>
            <a:pPr algn="just"/>
            <a:endParaRPr lang="en-US" sz="1800">
              <a:ea typeface="+mn-lt"/>
              <a:cs typeface="+mn-lt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There are different forms of speech that can be categorized into various Dialects, Accents .</a:t>
            </a:r>
          </a:p>
          <a:p>
            <a:pPr marL="0" indent="0" algn="just">
              <a:buNone/>
            </a:pPr>
            <a:endParaRPr lang="en-US" sz="1800">
              <a:ea typeface="+mn-lt"/>
              <a:cs typeface="+mn-lt"/>
            </a:endParaRPr>
          </a:p>
          <a:p>
            <a:pPr algn="just"/>
            <a:r>
              <a:rPr lang="en-US" sz="1800">
                <a:ea typeface="+mn-lt"/>
                <a:cs typeface="+mn-lt"/>
              </a:rPr>
              <a:t>More advanced level of speech signal level exists in the form of: Amplitude variation, Duration, Pitch, Timbre .</a:t>
            </a:r>
            <a:endParaRPr lang="en-US" sz="1800"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C6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82A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2FF3FC-EDC6-42C4-9C32-5EA8C1923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467" y="2990374"/>
            <a:ext cx="1787332" cy="97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1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CFE8-4B22-4CC6-8889-8884A79E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75" y="132808"/>
            <a:ext cx="8833625" cy="777295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>
                <a:cs typeface="Calibri Light"/>
              </a:rPr>
              <a:t>ANALYSIS PROCESS FOR SPEECH 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4CDB64E-F786-4E8C-A9E2-6B07D479E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351642"/>
              </p:ext>
            </p:extLst>
          </p:nvPr>
        </p:nvGraphicFramePr>
        <p:xfrm>
          <a:off x="457200" y="1317704"/>
          <a:ext cx="11305478" cy="5133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61" name="Graphic 2761" descr="Angel face outline">
            <a:extLst>
              <a:ext uri="{FF2B5EF4-FFF2-40B4-BE49-F238E27FC236}">
                <a16:creationId xmlns:a16="http://schemas.microsoft.com/office/drawing/2014/main" id="{5788B575-3CE9-4BA3-A2FE-70F5FE63BE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67922" y="5276385"/>
            <a:ext cx="914400" cy="914400"/>
          </a:xfrm>
          <a:prstGeom prst="rect">
            <a:avLst/>
          </a:prstGeom>
        </p:spPr>
      </p:pic>
      <p:pic>
        <p:nvPicPr>
          <p:cNvPr id="2762" name="Graphic 2762" descr="Key">
            <a:extLst>
              <a:ext uri="{FF2B5EF4-FFF2-40B4-BE49-F238E27FC236}">
                <a16:creationId xmlns:a16="http://schemas.microsoft.com/office/drawing/2014/main" id="{AE33185A-C9DF-4A23-A655-1D8F6CA377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57117" y="5239215"/>
            <a:ext cx="914400" cy="914400"/>
          </a:xfrm>
          <a:prstGeom prst="rect">
            <a:avLst/>
          </a:prstGeom>
        </p:spPr>
      </p:pic>
      <p:pic>
        <p:nvPicPr>
          <p:cNvPr id="2903" name="Graphic 2903" descr="Barcode">
            <a:extLst>
              <a:ext uri="{FF2B5EF4-FFF2-40B4-BE49-F238E27FC236}">
                <a16:creationId xmlns:a16="http://schemas.microsoft.com/office/drawing/2014/main" id="{B5517DB0-CAD0-4217-8AF9-0D7F2141E5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8823" y="3371385"/>
            <a:ext cx="756425" cy="1025912"/>
          </a:xfrm>
          <a:prstGeom prst="rect">
            <a:avLst/>
          </a:prstGeom>
        </p:spPr>
      </p:pic>
      <p:pic>
        <p:nvPicPr>
          <p:cNvPr id="2904" name="Graphic 2904" descr="Megaphone">
            <a:extLst>
              <a:ext uri="{FF2B5EF4-FFF2-40B4-BE49-F238E27FC236}">
                <a16:creationId xmlns:a16="http://schemas.microsoft.com/office/drawing/2014/main" id="{17072489-71D9-4481-AA58-8415291E92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0849" y="5136995"/>
            <a:ext cx="914400" cy="914400"/>
          </a:xfrm>
          <a:prstGeom prst="rect">
            <a:avLst/>
          </a:prstGeom>
        </p:spPr>
      </p:pic>
      <p:sp>
        <p:nvSpPr>
          <p:cNvPr id="2961" name="TextBox 2960">
            <a:extLst>
              <a:ext uri="{FF2B5EF4-FFF2-40B4-BE49-F238E27FC236}">
                <a16:creationId xmlns:a16="http://schemas.microsoft.com/office/drawing/2014/main" id="{7A77FE3A-8989-4BFA-B57B-647B1A323C3E}"/>
              </a:ext>
            </a:extLst>
          </p:cNvPr>
          <p:cNvSpPr txBox="1"/>
          <p:nvPr/>
        </p:nvSpPr>
        <p:spPr>
          <a:xfrm>
            <a:off x="1308177" y="1243128"/>
            <a:ext cx="327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>
                    <a:lumMod val="50000"/>
                  </a:schemeClr>
                </a:solidFill>
                <a:cs typeface="Calibri"/>
              </a:rPr>
              <a:t>1</a:t>
            </a:r>
          </a:p>
        </p:txBody>
      </p:sp>
      <p:sp>
        <p:nvSpPr>
          <p:cNvPr id="3049" name="TextBox 3048">
            <a:extLst>
              <a:ext uri="{FF2B5EF4-FFF2-40B4-BE49-F238E27FC236}">
                <a16:creationId xmlns:a16="http://schemas.microsoft.com/office/drawing/2014/main" id="{71A6905E-4BD6-4340-80D0-0797B52A673B}"/>
              </a:ext>
            </a:extLst>
          </p:cNvPr>
          <p:cNvSpPr txBox="1"/>
          <p:nvPr/>
        </p:nvSpPr>
        <p:spPr>
          <a:xfrm>
            <a:off x="4924193" y="1346510"/>
            <a:ext cx="354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050" name="TextBox 3049">
            <a:extLst>
              <a:ext uri="{FF2B5EF4-FFF2-40B4-BE49-F238E27FC236}">
                <a16:creationId xmlns:a16="http://schemas.microsoft.com/office/drawing/2014/main" id="{75B1FB3E-18AD-41EE-8AEA-754054FF135D}"/>
              </a:ext>
            </a:extLst>
          </p:cNvPr>
          <p:cNvSpPr txBox="1"/>
          <p:nvPr/>
        </p:nvSpPr>
        <p:spPr>
          <a:xfrm>
            <a:off x="8613388" y="1346510"/>
            <a:ext cx="354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>
                    <a:lumMod val="50000"/>
                  </a:schemeClr>
                </a:solidFill>
                <a:cs typeface="Calibri"/>
              </a:rPr>
              <a:t>3</a:t>
            </a:r>
          </a:p>
        </p:txBody>
      </p:sp>
      <p:sp>
        <p:nvSpPr>
          <p:cNvPr id="3051" name="TextBox 3050">
            <a:extLst>
              <a:ext uri="{FF2B5EF4-FFF2-40B4-BE49-F238E27FC236}">
                <a16:creationId xmlns:a16="http://schemas.microsoft.com/office/drawing/2014/main" id="{ED2C1165-276C-476D-82DE-4B4858D763CE}"/>
              </a:ext>
            </a:extLst>
          </p:cNvPr>
          <p:cNvSpPr txBox="1"/>
          <p:nvPr/>
        </p:nvSpPr>
        <p:spPr>
          <a:xfrm>
            <a:off x="1281461" y="3056363"/>
            <a:ext cx="354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lang="en-US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3052" name="TextBox 3051">
            <a:extLst>
              <a:ext uri="{FF2B5EF4-FFF2-40B4-BE49-F238E27FC236}">
                <a16:creationId xmlns:a16="http://schemas.microsoft.com/office/drawing/2014/main" id="{ED9DC49B-DE15-4E9A-9997-553BF40A1F3C}"/>
              </a:ext>
            </a:extLst>
          </p:cNvPr>
          <p:cNvSpPr txBox="1"/>
          <p:nvPr/>
        </p:nvSpPr>
        <p:spPr>
          <a:xfrm>
            <a:off x="4952070" y="3149290"/>
            <a:ext cx="354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>
                    <a:lumMod val="50000"/>
                  </a:schemeClr>
                </a:solidFill>
                <a:cs typeface="Calibri"/>
              </a:rPr>
              <a:t>5</a:t>
            </a:r>
          </a:p>
        </p:txBody>
      </p:sp>
      <p:sp>
        <p:nvSpPr>
          <p:cNvPr id="3053" name="TextBox 3052">
            <a:extLst>
              <a:ext uri="{FF2B5EF4-FFF2-40B4-BE49-F238E27FC236}">
                <a16:creationId xmlns:a16="http://schemas.microsoft.com/office/drawing/2014/main" id="{C452C0EB-9C4E-4B93-8272-E0DF2B397C3D}"/>
              </a:ext>
            </a:extLst>
          </p:cNvPr>
          <p:cNvSpPr txBox="1"/>
          <p:nvPr/>
        </p:nvSpPr>
        <p:spPr>
          <a:xfrm>
            <a:off x="8669143" y="3056364"/>
            <a:ext cx="354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>
                    <a:lumMod val="50000"/>
                  </a:schemeClr>
                </a:solidFill>
                <a:cs typeface="Calibri"/>
              </a:rPr>
              <a:t>6</a:t>
            </a:r>
          </a:p>
        </p:txBody>
      </p:sp>
      <p:sp>
        <p:nvSpPr>
          <p:cNvPr id="3054" name="TextBox 3053">
            <a:extLst>
              <a:ext uri="{FF2B5EF4-FFF2-40B4-BE49-F238E27FC236}">
                <a16:creationId xmlns:a16="http://schemas.microsoft.com/office/drawing/2014/main" id="{214DBEEB-28D2-4869-90FD-755FE564F6A4}"/>
              </a:ext>
            </a:extLst>
          </p:cNvPr>
          <p:cNvSpPr txBox="1"/>
          <p:nvPr/>
        </p:nvSpPr>
        <p:spPr>
          <a:xfrm>
            <a:off x="1281461" y="4868437"/>
            <a:ext cx="354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>
                    <a:lumMod val="50000"/>
                  </a:schemeClr>
                </a:solidFill>
                <a:cs typeface="Calibri"/>
              </a:rPr>
              <a:t>7</a:t>
            </a:r>
          </a:p>
        </p:txBody>
      </p:sp>
      <p:sp>
        <p:nvSpPr>
          <p:cNvPr id="3055" name="TextBox 3054">
            <a:extLst>
              <a:ext uri="{FF2B5EF4-FFF2-40B4-BE49-F238E27FC236}">
                <a16:creationId xmlns:a16="http://schemas.microsoft.com/office/drawing/2014/main" id="{9048DDDA-3E46-4B98-9C5C-82667D6AF84E}"/>
              </a:ext>
            </a:extLst>
          </p:cNvPr>
          <p:cNvSpPr txBox="1"/>
          <p:nvPr/>
        </p:nvSpPr>
        <p:spPr>
          <a:xfrm>
            <a:off x="4979949" y="4840558"/>
            <a:ext cx="354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8</a:t>
            </a:r>
            <a:endParaRPr lang="en-US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3056" name="TextBox 3055">
            <a:extLst>
              <a:ext uri="{FF2B5EF4-FFF2-40B4-BE49-F238E27FC236}">
                <a16:creationId xmlns:a16="http://schemas.microsoft.com/office/drawing/2014/main" id="{A3F058D5-E6B3-4E4B-A43F-A7365F606220}"/>
              </a:ext>
            </a:extLst>
          </p:cNvPr>
          <p:cNvSpPr txBox="1"/>
          <p:nvPr/>
        </p:nvSpPr>
        <p:spPr>
          <a:xfrm>
            <a:off x="8557631" y="4905607"/>
            <a:ext cx="354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chemeClr val="accent6">
                    <a:lumMod val="50000"/>
                  </a:schemeClr>
                </a:solidFill>
                <a:cs typeface="Calibri"/>
              </a:rPr>
              <a:t>9</a:t>
            </a:r>
          </a:p>
        </p:txBody>
      </p:sp>
      <p:pic>
        <p:nvPicPr>
          <p:cNvPr id="60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ABAE378-5EA5-4923-AE72-998A7BEB02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67530" y="32979"/>
            <a:ext cx="2945520" cy="13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1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3ECFE8-4B22-4CC6-8889-8884A79E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97" y="321734"/>
            <a:ext cx="8925724" cy="81978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>
                <a:latin typeface="Calibri"/>
                <a:cs typeface="Calibri Light"/>
              </a:rPr>
              <a:t>DETECTING SPEECH V/S SILENCE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AD68-D23F-480A-B88D-1F6A9EE0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12" y="1717932"/>
            <a:ext cx="8562080" cy="4756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000">
                <a:ea typeface="+mn-lt"/>
                <a:cs typeface="+mn-lt"/>
              </a:rPr>
              <a:t>Silence -&gt; non perceptual audio signal </a:t>
            </a:r>
            <a:endParaRPr lang="en-US" sz="2000">
              <a:cs typeface="Calibri"/>
            </a:endParaRPr>
          </a:p>
          <a:p>
            <a:pPr algn="just">
              <a:lnSpc>
                <a:spcPct val="110000"/>
              </a:lnSpc>
            </a:pPr>
            <a:r>
              <a:rPr lang="en-US" sz="2000">
                <a:ea typeface="+mn-lt"/>
                <a:cs typeface="+mn-lt"/>
              </a:rPr>
              <a:t>energy level contained in the silence is comparatively low . </a:t>
            </a:r>
          </a:p>
          <a:p>
            <a:pPr algn="just">
              <a:lnSpc>
                <a:spcPct val="110000"/>
              </a:lnSpc>
            </a:pPr>
            <a:r>
              <a:rPr lang="en-US" sz="2000">
                <a:ea typeface="+mn-lt"/>
                <a:cs typeface="+mn-lt"/>
              </a:rPr>
              <a:t>Therefore an energy thresholding could extract the segments of silence. </a:t>
            </a:r>
          </a:p>
          <a:p>
            <a:pPr algn="just">
              <a:lnSpc>
                <a:spcPct val="110000"/>
              </a:lnSpc>
            </a:pPr>
            <a:r>
              <a:rPr lang="en-US" sz="2000">
                <a:ea typeface="+mn-lt"/>
                <a:cs typeface="+mn-lt"/>
              </a:rPr>
              <a:t>There also exist different audio segments that can be classified as silence if the energy level is used alone, like low energy music . </a:t>
            </a:r>
          </a:p>
          <a:p>
            <a:pPr algn="just">
              <a:lnSpc>
                <a:spcPct val="110000"/>
              </a:lnSpc>
            </a:pPr>
            <a:r>
              <a:rPr lang="en-US" sz="2000">
                <a:ea typeface="+mn-lt"/>
                <a:cs typeface="+mn-lt"/>
              </a:rPr>
              <a:t>There exists a ZCR(zero crossing rate) for silence which is comparatively low when compared to other audio types . </a:t>
            </a:r>
          </a:p>
          <a:p>
            <a:pPr algn="just">
              <a:lnSpc>
                <a:spcPct val="110000"/>
              </a:lnSpc>
            </a:pPr>
            <a:r>
              <a:rPr lang="en-US" sz="2000">
                <a:ea typeface="+mn-lt"/>
                <a:cs typeface="+mn-lt"/>
              </a:rPr>
              <a:t>Hence by comparing the energy and ZCR, we can predict the improvement in accuracy of detecting silence .</a:t>
            </a:r>
            <a:endParaRPr lang="en-US" sz="2000">
              <a:cs typeface="Calibri" panose="020F0502020204030204"/>
            </a:endParaRPr>
          </a:p>
          <a:p>
            <a:pPr algn="just">
              <a:lnSpc>
                <a:spcPct val="110000"/>
              </a:lnSpc>
            </a:pPr>
            <a:endParaRPr lang="en-US" sz="2000">
              <a:cs typeface="Calibri" panose="020F050202020403020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raphic 6" descr="Ear">
            <a:extLst>
              <a:ext uri="{FF2B5EF4-FFF2-40B4-BE49-F238E27FC236}">
                <a16:creationId xmlns:a16="http://schemas.microsoft.com/office/drawing/2014/main" id="{E56E6E54-9A8D-4B9F-9BF1-91066FE1E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8757" y="1829444"/>
            <a:ext cx="3156019" cy="3667116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5E8C90A-002D-4D9B-8A94-7496BCFB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091" y="-4192"/>
            <a:ext cx="2945520" cy="13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5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D124-F8F5-47BA-99D8-77E1A702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98" y="1184430"/>
            <a:ext cx="11779404" cy="55872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Gender recognition – method by which gender of a speaker is determined by processing the speech signals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 The Speech signals which is obtained from a recorded speech is used to acquire acoustic attributes such as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>
                <a:ea typeface="+mn-lt"/>
                <a:cs typeface="+mn-lt"/>
              </a:rPr>
              <a:t>Duration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>
                <a:ea typeface="+mn-lt"/>
                <a:cs typeface="+mn-lt"/>
              </a:rPr>
              <a:t>Intensity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>
                <a:ea typeface="+mn-lt"/>
                <a:cs typeface="+mn-lt"/>
              </a:rPr>
              <a:t> frequency 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>
                <a:ea typeface="+mn-lt"/>
                <a:cs typeface="+mn-lt"/>
              </a:rPr>
              <a:t> filtering</a:t>
            </a: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Applications where gender recognitions are utilized are :</a:t>
            </a:r>
            <a:endParaRPr lang="en-US"/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>
                <a:ea typeface="+mn-lt"/>
                <a:cs typeface="+mn-lt"/>
              </a:rPr>
              <a:t> speech emotion recognition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>
                <a:ea typeface="+mn-lt"/>
                <a:cs typeface="+mn-lt"/>
              </a:rPr>
              <a:t>human to machine interaction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>
                <a:ea typeface="+mn-lt"/>
                <a:cs typeface="+mn-lt"/>
              </a:rPr>
              <a:t>sorting of telephone calls by gender categorization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>
                <a:ea typeface="+mn-lt"/>
                <a:cs typeface="+mn-lt"/>
              </a:rPr>
              <a:t> automatic salutations</a:t>
            </a:r>
          </a:p>
          <a:p>
            <a:pPr lvl="1">
              <a:buFont typeface="Wingdings" panose="020B0604020202020204" pitchFamily="34" charset="0"/>
              <a:buChar char="ü"/>
            </a:pPr>
            <a:r>
              <a:rPr lang="en-US" sz="2000">
                <a:ea typeface="+mn-lt"/>
                <a:cs typeface="+mn-lt"/>
              </a:rPr>
              <a:t> muting sounds for a gender and audio/video categorization with tagging . </a:t>
            </a:r>
            <a:endParaRPr lang="en-US" sz="200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3C3BC8-FC48-4F3F-82AD-A928BCF4DC1E}"/>
              </a:ext>
            </a:extLst>
          </p:cNvPr>
          <p:cNvSpPr txBox="1">
            <a:spLocks/>
          </p:cNvSpPr>
          <p:nvPr/>
        </p:nvSpPr>
        <p:spPr>
          <a:xfrm>
            <a:off x="206298" y="142101"/>
            <a:ext cx="10515600" cy="740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RECOGNIZING MALE/FEMALE SPEAKERS:</a:t>
            </a:r>
          </a:p>
        </p:txBody>
      </p:sp>
      <p:pic>
        <p:nvPicPr>
          <p:cNvPr id="44" name="Graphic 44" descr="Hourglass Finished">
            <a:extLst>
              <a:ext uri="{FF2B5EF4-FFF2-40B4-BE49-F238E27FC236}">
                <a16:creationId xmlns:a16="http://schemas.microsoft.com/office/drawing/2014/main" id="{2A7A253F-0E66-41C8-BC0B-9C14EDF7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116" y="2330606"/>
            <a:ext cx="384718" cy="282499"/>
          </a:xfrm>
          <a:prstGeom prst="rect">
            <a:avLst/>
          </a:prstGeom>
        </p:spPr>
      </p:pic>
      <p:pic>
        <p:nvPicPr>
          <p:cNvPr id="45" name="Graphic 45" descr="Cell Tower">
            <a:extLst>
              <a:ext uri="{FF2B5EF4-FFF2-40B4-BE49-F238E27FC236}">
                <a16:creationId xmlns:a16="http://schemas.microsoft.com/office/drawing/2014/main" id="{00E11FC0-0BCE-45BA-A365-86FA7139E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3336" y="3083312"/>
            <a:ext cx="347547" cy="301083"/>
          </a:xfrm>
          <a:prstGeom prst="rect">
            <a:avLst/>
          </a:prstGeom>
        </p:spPr>
      </p:pic>
      <p:pic>
        <p:nvPicPr>
          <p:cNvPr id="46" name="Graphic 46" descr="Filter">
            <a:extLst>
              <a:ext uri="{FF2B5EF4-FFF2-40B4-BE49-F238E27FC236}">
                <a16:creationId xmlns:a16="http://schemas.microsoft.com/office/drawing/2014/main" id="{9DD14AF1-EFF4-4365-8705-D02AD2414B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91216" y="3492191"/>
            <a:ext cx="328963" cy="366132"/>
          </a:xfrm>
          <a:prstGeom prst="rect">
            <a:avLst/>
          </a:prstGeom>
        </p:spPr>
      </p:pic>
      <p:pic>
        <p:nvPicPr>
          <p:cNvPr id="47" name="Graphic 47" descr="Periodic Graph">
            <a:extLst>
              <a:ext uri="{FF2B5EF4-FFF2-40B4-BE49-F238E27FC236}">
                <a16:creationId xmlns:a16="http://schemas.microsoft.com/office/drawing/2014/main" id="{E8163BF9-E688-49E1-A3ED-5B0E4D1FA1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1117" y="2637263"/>
            <a:ext cx="459060" cy="403304"/>
          </a:xfrm>
          <a:prstGeom prst="rect">
            <a:avLst/>
          </a:prstGeom>
        </p:spPr>
      </p:pic>
      <p:pic>
        <p:nvPicPr>
          <p:cNvPr id="48" name="Graphic 48" descr="Angel face with solid fill">
            <a:extLst>
              <a:ext uri="{FF2B5EF4-FFF2-40B4-BE49-F238E27FC236}">
                <a16:creationId xmlns:a16="http://schemas.microsoft.com/office/drawing/2014/main" id="{A21ABECE-75C0-4527-A0EA-DF34B8E84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000">
            <a:off x="3975409" y="4467922"/>
            <a:ext cx="394011" cy="356841"/>
          </a:xfrm>
          <a:prstGeom prst="rect">
            <a:avLst/>
          </a:prstGeom>
        </p:spPr>
      </p:pic>
      <p:pic>
        <p:nvPicPr>
          <p:cNvPr id="49" name="Graphic 49" descr="User">
            <a:extLst>
              <a:ext uri="{FF2B5EF4-FFF2-40B4-BE49-F238E27FC236}">
                <a16:creationId xmlns:a16="http://schemas.microsoft.com/office/drawing/2014/main" id="{E6364822-259F-4441-B1EB-28159B577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33385" y="4858214"/>
            <a:ext cx="347547" cy="366133"/>
          </a:xfrm>
          <a:prstGeom prst="rect">
            <a:avLst/>
          </a:prstGeom>
        </p:spPr>
      </p:pic>
      <p:pic>
        <p:nvPicPr>
          <p:cNvPr id="50" name="Graphic 50" descr="Ethernet">
            <a:extLst>
              <a:ext uri="{FF2B5EF4-FFF2-40B4-BE49-F238E27FC236}">
                <a16:creationId xmlns:a16="http://schemas.microsoft.com/office/drawing/2014/main" id="{24B9E23B-97D6-4200-8DE3-963FE9B01C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14386" y="4923262"/>
            <a:ext cx="449766" cy="384718"/>
          </a:xfrm>
          <a:prstGeom prst="rect">
            <a:avLst/>
          </a:prstGeom>
        </p:spPr>
      </p:pic>
      <p:pic>
        <p:nvPicPr>
          <p:cNvPr id="51" name="Graphic 52" descr="Laptop">
            <a:extLst>
              <a:ext uri="{FF2B5EF4-FFF2-40B4-BE49-F238E27FC236}">
                <a16:creationId xmlns:a16="http://schemas.microsoft.com/office/drawing/2014/main" id="{982A6DA9-29EB-4628-BADF-E994B898F7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56846" y="4768772"/>
            <a:ext cx="505522" cy="533401"/>
          </a:xfrm>
          <a:prstGeom prst="rect">
            <a:avLst/>
          </a:prstGeom>
        </p:spPr>
      </p:pic>
      <p:pic>
        <p:nvPicPr>
          <p:cNvPr id="53" name="Graphic 56" descr="Speaker phone">
            <a:extLst>
              <a:ext uri="{FF2B5EF4-FFF2-40B4-BE49-F238E27FC236}">
                <a16:creationId xmlns:a16="http://schemas.microsoft.com/office/drawing/2014/main" id="{27CFBB3B-AE19-4AD0-81B2-14F0A71725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33532" y="5202042"/>
            <a:ext cx="440473" cy="477645"/>
          </a:xfrm>
          <a:prstGeom prst="rect">
            <a:avLst/>
          </a:prstGeom>
        </p:spPr>
      </p:pic>
      <p:pic>
        <p:nvPicPr>
          <p:cNvPr id="57" name="Graphic 58" descr="Man and woman">
            <a:extLst>
              <a:ext uri="{FF2B5EF4-FFF2-40B4-BE49-F238E27FC236}">
                <a16:creationId xmlns:a16="http://schemas.microsoft.com/office/drawing/2014/main" id="{4D420D09-98A6-4FF9-A3D9-83B047BD81F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41288" y="5517995"/>
            <a:ext cx="672791" cy="394010"/>
          </a:xfrm>
          <a:prstGeom prst="rect">
            <a:avLst/>
          </a:prstGeom>
        </p:spPr>
      </p:pic>
      <p:pic>
        <p:nvPicPr>
          <p:cNvPr id="59" name="Graphic 60" descr="Mute speaker">
            <a:extLst>
              <a:ext uri="{FF2B5EF4-FFF2-40B4-BE49-F238E27FC236}">
                <a16:creationId xmlns:a16="http://schemas.microsoft.com/office/drawing/2014/main" id="{028FDF84-71ED-4449-927D-677D82C867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03166" y="5908287"/>
            <a:ext cx="551986" cy="412596"/>
          </a:xfrm>
          <a:prstGeom prst="rect">
            <a:avLst/>
          </a:prstGeom>
        </p:spPr>
      </p:pic>
      <p:pic>
        <p:nvPicPr>
          <p:cNvPr id="61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4AE01D7-B6C8-4A46-8971-C0399193EC9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699432" y="-4192"/>
            <a:ext cx="2490179" cy="8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CFE8-4B22-4CC6-8889-8884A79E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160686"/>
            <a:ext cx="9539869" cy="740124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RECOGNIZING MALE/FEMALE SPEAKERS: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AD68-D23F-480A-B88D-1F6A9EE0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98" y="970698"/>
            <a:ext cx="11779404" cy="5838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>
                <a:cs typeface="Calibri"/>
              </a:rPr>
              <a:t>Using this classification we can predict the gender of the speaker by using various voice parameters .</a:t>
            </a:r>
          </a:p>
          <a:p>
            <a:pPr algn="just"/>
            <a:endParaRPr lang="en-US" sz="2000">
              <a:cs typeface="Calibri"/>
            </a:endParaRPr>
          </a:p>
          <a:p>
            <a:pPr algn="just"/>
            <a:r>
              <a:rPr lang="en-US" sz="2000">
                <a:cs typeface="Calibri"/>
              </a:rPr>
              <a:t>Speech signal carries 1) information for the communicator 2)</a:t>
            </a:r>
            <a:r>
              <a:rPr lang="en-US" sz="2000">
                <a:ea typeface="+mn-lt"/>
                <a:cs typeface="+mn-lt"/>
              </a:rPr>
              <a:t> contents information regarding the speaker .</a:t>
            </a:r>
            <a:endParaRPr lang="en-US" sz="2000">
              <a:cs typeface="Calibri"/>
            </a:endParaRPr>
          </a:p>
          <a:p>
            <a:pPr algn="just"/>
            <a:endParaRPr lang="en-US" sz="2000">
              <a:ea typeface="+mn-lt"/>
              <a:cs typeface="+mn-lt"/>
            </a:endParaRPr>
          </a:p>
          <a:p>
            <a:pPr algn="just"/>
            <a:r>
              <a:rPr lang="en-US" sz="2000">
                <a:ea typeface="+mn-lt"/>
                <a:cs typeface="+mn-lt"/>
              </a:rPr>
              <a:t>The non-linguistic characteristic of the speaker provides help to differentiate male and female speaker. </a:t>
            </a:r>
          </a:p>
          <a:p>
            <a:pPr algn="just"/>
            <a:endParaRPr lang="en-US" sz="2000">
              <a:ea typeface="+mn-lt"/>
              <a:cs typeface="+mn-lt"/>
            </a:endParaRPr>
          </a:p>
          <a:p>
            <a:pPr algn="just"/>
            <a:r>
              <a:rPr lang="en-US" sz="2000">
                <a:ea typeface="+mn-lt"/>
                <a:cs typeface="+mn-lt"/>
              </a:rPr>
              <a:t>The different features such as power spectrum density, frequency determined at maximum power carries the speaker details . </a:t>
            </a:r>
          </a:p>
          <a:p>
            <a:pPr algn="just"/>
            <a:endParaRPr lang="en-US" sz="2000">
              <a:ea typeface="+mn-lt"/>
              <a:cs typeface="+mn-lt"/>
            </a:endParaRPr>
          </a:p>
          <a:p>
            <a:pPr algn="just"/>
            <a:r>
              <a:rPr lang="en-US" sz="2000">
                <a:ea typeface="+mn-lt"/>
                <a:cs typeface="+mn-lt"/>
              </a:rPr>
              <a:t>The features of the speaker could be tracked with frequency characteristic of vocal tract and also with the variation in excitation. </a:t>
            </a:r>
          </a:p>
          <a:p>
            <a:pPr algn="just"/>
            <a:endParaRPr lang="en-US" sz="2000">
              <a:ea typeface="+mn-lt"/>
              <a:cs typeface="+mn-lt"/>
            </a:endParaRPr>
          </a:p>
          <a:p>
            <a:pPr algn="just"/>
            <a:r>
              <a:rPr lang="en-US" sz="2000">
                <a:ea typeface="+mn-lt"/>
                <a:cs typeface="+mn-lt"/>
              </a:rPr>
              <a:t>gender recognition can be classified based on two sub categories such as gender identification and gender verification.</a:t>
            </a:r>
          </a:p>
          <a:p>
            <a:pPr algn="just"/>
            <a:endParaRPr lang="en-US" sz="2000">
              <a:cs typeface="Calibri"/>
            </a:endParaRP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4F4838A-3A79-4BD1-AB5F-E69E8022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895" y="32979"/>
            <a:ext cx="2239277" cy="9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4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DB6D-8908-4CF2-B59C-FAEECDB6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35" y="1428785"/>
            <a:ext cx="115200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2000">
              <a:ea typeface="+mn-lt"/>
              <a:cs typeface="+mn-lt"/>
            </a:endParaRPr>
          </a:p>
          <a:p>
            <a:pPr algn="just"/>
            <a:r>
              <a:rPr lang="en-US" sz="2000">
                <a:cs typeface="Calibri"/>
              </a:rPr>
              <a:t> With identification(1:N matching) a particular speaker is compared with database of N known speakers and the best match is returned as the decision for the recognition.</a:t>
            </a:r>
          </a:p>
          <a:p>
            <a:pPr algn="just"/>
            <a:endParaRPr lang="en-US" sz="2000">
              <a:cs typeface="Calibri"/>
            </a:endParaRPr>
          </a:p>
          <a:p>
            <a:pPr algn="just"/>
            <a:r>
              <a:rPr lang="en-US" sz="2000">
                <a:cs typeface="Calibri"/>
              </a:rPr>
              <a:t> In the verification task involves making the decision whether the given sample of voice is produced from the claimed speaker.</a:t>
            </a:r>
          </a:p>
          <a:p>
            <a:pPr algn="just"/>
            <a:endParaRPr lang="en-US" sz="2000">
              <a:ea typeface="+mn-lt"/>
              <a:cs typeface="+mn-lt"/>
            </a:endParaRPr>
          </a:p>
          <a:p>
            <a:pPr algn="just"/>
            <a:r>
              <a:rPr lang="en-US" sz="2000">
                <a:ea typeface="+mn-lt"/>
                <a:cs typeface="+mn-lt"/>
              </a:rPr>
              <a:t>Here when the unknown speaker voice sample is compared to the claimed speaker and if the similarity degree exceeds a particular threshold frequency then the speaker is accepted else the speaker is rejected.</a:t>
            </a:r>
          </a:p>
          <a:p>
            <a:pPr algn="just"/>
            <a:endParaRPr lang="en-US" sz="2000">
              <a:ea typeface="+mn-lt"/>
              <a:cs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84D42B-944C-429A-9CA0-EBE326BB78C6}"/>
              </a:ext>
            </a:extLst>
          </p:cNvPr>
          <p:cNvSpPr txBox="1">
            <a:spLocks/>
          </p:cNvSpPr>
          <p:nvPr/>
        </p:nvSpPr>
        <p:spPr>
          <a:xfrm>
            <a:off x="206298" y="253613"/>
            <a:ext cx="9502698" cy="7401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RECOGNIZING MALE/FEMALE SPEAKERS:</a:t>
            </a:r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9EB4E19-C623-4BF6-A187-B28669FE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188" y="144491"/>
            <a:ext cx="2341496" cy="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TECHNOLOGY PROJECT-GROUP 2</vt:lpstr>
      <vt:lpstr>SPEECH ANALYSIS - ???</vt:lpstr>
      <vt:lpstr>TARGET:</vt:lpstr>
      <vt:lpstr>ABSTRACT:</vt:lpstr>
      <vt:lpstr>ANALYSIS PROCESS FOR SPEECH :</vt:lpstr>
      <vt:lpstr>DETECTING SPEECH V/S SILENCE :</vt:lpstr>
      <vt:lpstr>PowerPoint Presentation</vt:lpstr>
      <vt:lpstr>RECOGNIZING MALE/FEMALE SPEAKERS:</vt:lpstr>
      <vt:lpstr>PowerPoint Presentation</vt:lpstr>
      <vt:lpstr>INDUSTRY TRENDS THAT CREATE DEMAND FOR THE PRODUCT :</vt:lpstr>
      <vt:lpstr>SAM/TAM :</vt:lpstr>
      <vt:lpstr>PowerPoint Presentation</vt:lpstr>
      <vt:lpstr>RISK ASSEMENT OF THE PRODUCT:</vt:lpstr>
      <vt:lpstr>DATASETS:</vt:lpstr>
      <vt:lpstr>DATASETS:</vt:lpstr>
      <vt:lpstr>R CODE :</vt:lpstr>
      <vt:lpstr>R CODE :</vt:lpstr>
      <vt:lpstr>DATA FILE :</vt:lpstr>
      <vt:lpstr>SUPPORT VECTOR MACHINE:</vt:lpstr>
      <vt:lpstr>SUPPORT VECTOR MACHINE:</vt:lpstr>
      <vt:lpstr>GENDER RECOGNITION :</vt:lpstr>
      <vt:lpstr>PowerPoint Presentation</vt:lpstr>
      <vt:lpstr>PowerPoint Presentation</vt:lpstr>
      <vt:lpstr>PowerPoint Presentation</vt:lpstr>
      <vt:lpstr>PowerPoint Presentation</vt:lpstr>
      <vt:lpstr>Visualizing the data using Seaborn. We can clearly see the variation in features for both genders.</vt:lpstr>
      <vt:lpstr>Using a box plot gives us a much better intuition and helps in better data visualization</vt:lpstr>
      <vt:lpstr>Removing outliers helps in reducing skewness and then remove the extra features that have no relevant effect on the output.</vt:lpstr>
      <vt:lpstr>Normalizing the features helps in having same range of values. Use Train_Test_Split to avoice BIAS and have some unknown data to work with. </vt:lpstr>
      <vt:lpstr>Testing our model on unknown data to get the prediction.</vt:lpstr>
      <vt:lpstr>Here we are getting the desired output except one Audio File being misclassified.</vt:lpstr>
      <vt:lpstr>REFERENCES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656</cp:revision>
  <dcterms:created xsi:type="dcterms:W3CDTF">2020-05-26T23:57:24Z</dcterms:created>
  <dcterms:modified xsi:type="dcterms:W3CDTF">2020-06-05T08:55:46Z</dcterms:modified>
</cp:coreProperties>
</file>