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6"/>
    <p:restoredTop sz="96327"/>
  </p:normalViewPr>
  <p:slideViewPr>
    <p:cSldViewPr snapToGrid="0" snapToObjects="1">
      <p:cViewPr varScale="1">
        <p:scale>
          <a:sx n="142" d="100"/>
          <a:sy n="142" d="100"/>
        </p:scale>
        <p:origin x="1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7D86C-9992-824E-A4E8-37244156BA2E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616F073-7253-7D46-9666-8E750E9896CE}">
      <dgm:prSet phldrT="[Text]"/>
      <dgm:spPr/>
      <dgm:t>
        <a:bodyPr/>
        <a:lstStyle/>
        <a:p>
          <a:r>
            <a:rPr lang="en-GB" dirty="0"/>
            <a:t>Club Management</a:t>
          </a:r>
        </a:p>
      </dgm:t>
    </dgm:pt>
    <dgm:pt modelId="{FBB5ACBA-5FE6-3E44-BA6D-A29CA83EE14D}" type="parTrans" cxnId="{42913CED-B662-C84D-9C4C-43DFD2376827}">
      <dgm:prSet/>
      <dgm:spPr/>
      <dgm:t>
        <a:bodyPr/>
        <a:lstStyle/>
        <a:p>
          <a:endParaRPr lang="en-GB"/>
        </a:p>
      </dgm:t>
    </dgm:pt>
    <dgm:pt modelId="{FD885E99-EEEB-CC46-8C9A-5F2DE9D7548E}" type="sibTrans" cxnId="{42913CED-B662-C84D-9C4C-43DFD2376827}">
      <dgm:prSet/>
      <dgm:spPr/>
      <dgm:t>
        <a:bodyPr/>
        <a:lstStyle/>
        <a:p>
          <a:endParaRPr lang="en-GB"/>
        </a:p>
      </dgm:t>
    </dgm:pt>
    <dgm:pt modelId="{56E147AA-6010-5C44-8CD5-32636FE23BAA}">
      <dgm:prSet phldrT="[Text]"/>
      <dgm:spPr/>
      <dgm:t>
        <a:bodyPr/>
        <a:lstStyle/>
        <a:p>
          <a:r>
            <a:rPr lang="en-GB" dirty="0"/>
            <a:t>Improve team success </a:t>
          </a:r>
        </a:p>
      </dgm:t>
    </dgm:pt>
    <dgm:pt modelId="{D1F47986-6FB3-C74A-8CC5-0F03C3211EAB}" type="parTrans" cxnId="{64DD248D-D321-4C4B-BB42-447D32F127E2}">
      <dgm:prSet/>
      <dgm:spPr/>
      <dgm:t>
        <a:bodyPr/>
        <a:lstStyle/>
        <a:p>
          <a:endParaRPr lang="en-GB"/>
        </a:p>
      </dgm:t>
    </dgm:pt>
    <dgm:pt modelId="{D79C17C1-8173-DF49-94EE-1609FCC900A0}" type="sibTrans" cxnId="{64DD248D-D321-4C4B-BB42-447D32F127E2}">
      <dgm:prSet/>
      <dgm:spPr/>
      <dgm:t>
        <a:bodyPr/>
        <a:lstStyle/>
        <a:p>
          <a:endParaRPr lang="en-GB"/>
        </a:p>
      </dgm:t>
    </dgm:pt>
    <dgm:pt modelId="{9CBAFD24-B71C-B34B-9FC8-9211163594C9}">
      <dgm:prSet phldrT="[Text]"/>
      <dgm:spPr/>
      <dgm:t>
        <a:bodyPr/>
        <a:lstStyle/>
        <a:p>
          <a:r>
            <a:rPr lang="en-GB" dirty="0"/>
            <a:t>Maximize wins and find important features </a:t>
          </a:r>
        </a:p>
      </dgm:t>
    </dgm:pt>
    <dgm:pt modelId="{6A99B6B6-7334-5A45-92EC-D50E514E2AD8}" type="parTrans" cxnId="{968FCA57-690A-6E4F-92AE-437D95E0F212}">
      <dgm:prSet/>
      <dgm:spPr/>
      <dgm:t>
        <a:bodyPr/>
        <a:lstStyle/>
        <a:p>
          <a:endParaRPr lang="en-GB"/>
        </a:p>
      </dgm:t>
    </dgm:pt>
    <dgm:pt modelId="{2B7DFC6E-4AF4-3840-8CD0-CC9F73E67E0D}" type="sibTrans" cxnId="{968FCA57-690A-6E4F-92AE-437D95E0F212}">
      <dgm:prSet/>
      <dgm:spPr/>
      <dgm:t>
        <a:bodyPr/>
        <a:lstStyle/>
        <a:p>
          <a:endParaRPr lang="en-GB"/>
        </a:p>
      </dgm:t>
    </dgm:pt>
    <dgm:pt modelId="{4F542003-C85C-DC41-8685-119EF9AD80AE}">
      <dgm:prSet phldrT="[Text]"/>
      <dgm:spPr/>
      <dgm:t>
        <a:bodyPr/>
        <a:lstStyle/>
        <a:p>
          <a:r>
            <a:rPr lang="en-GB" dirty="0"/>
            <a:t>Collect Data</a:t>
          </a:r>
        </a:p>
      </dgm:t>
    </dgm:pt>
    <dgm:pt modelId="{7CB7E60D-83F4-BC46-96BF-7B5B314B728F}" type="parTrans" cxnId="{A24B55EB-6252-C243-9AA7-9BA47EF71784}">
      <dgm:prSet/>
      <dgm:spPr/>
      <dgm:t>
        <a:bodyPr/>
        <a:lstStyle/>
        <a:p>
          <a:endParaRPr lang="en-GB"/>
        </a:p>
      </dgm:t>
    </dgm:pt>
    <dgm:pt modelId="{B9926469-85D9-EC44-BF65-CBEC0DFB6B35}" type="sibTrans" cxnId="{A24B55EB-6252-C243-9AA7-9BA47EF71784}">
      <dgm:prSet/>
      <dgm:spPr/>
      <dgm:t>
        <a:bodyPr/>
        <a:lstStyle/>
        <a:p>
          <a:endParaRPr lang="en-GB"/>
        </a:p>
      </dgm:t>
    </dgm:pt>
    <dgm:pt modelId="{544EF3F1-26B2-514F-83C5-79135E176D42}">
      <dgm:prSet phldrT="[Text]"/>
      <dgm:spPr/>
      <dgm:t>
        <a:bodyPr/>
        <a:lstStyle/>
        <a:p>
          <a:r>
            <a:rPr lang="en-GB" dirty="0"/>
            <a:t>Team success can be improved </a:t>
          </a:r>
        </a:p>
      </dgm:t>
    </dgm:pt>
    <dgm:pt modelId="{63508488-A634-9048-A909-44CBB9C5A47A}" type="parTrans" cxnId="{A84B8E17-7864-2249-989C-65027FEE6F97}">
      <dgm:prSet/>
      <dgm:spPr/>
      <dgm:t>
        <a:bodyPr/>
        <a:lstStyle/>
        <a:p>
          <a:endParaRPr lang="en-GB"/>
        </a:p>
      </dgm:t>
    </dgm:pt>
    <dgm:pt modelId="{2FC19D6A-9F8C-6347-9452-D57E60E10F24}" type="sibTrans" cxnId="{A84B8E17-7864-2249-989C-65027FEE6F97}">
      <dgm:prSet/>
      <dgm:spPr/>
      <dgm:t>
        <a:bodyPr/>
        <a:lstStyle/>
        <a:p>
          <a:endParaRPr lang="en-GB"/>
        </a:p>
      </dgm:t>
    </dgm:pt>
    <dgm:pt modelId="{F074D28F-5AE8-2341-BC8A-6E54396C1991}">
      <dgm:prSet phldrT="[Text]"/>
      <dgm:spPr/>
      <dgm:t>
        <a:bodyPr/>
        <a:lstStyle/>
        <a:p>
          <a:r>
            <a:rPr lang="en-GB" dirty="0"/>
            <a:t>Wins can be predicted. Important features identified</a:t>
          </a:r>
        </a:p>
      </dgm:t>
    </dgm:pt>
    <dgm:pt modelId="{56538F04-3123-B346-8988-94242AD6C1C0}" type="parTrans" cxnId="{036F3A48-0092-4E4F-BE4E-49E6DE9A29ED}">
      <dgm:prSet/>
      <dgm:spPr/>
      <dgm:t>
        <a:bodyPr/>
        <a:lstStyle/>
        <a:p>
          <a:endParaRPr lang="en-GB"/>
        </a:p>
      </dgm:t>
    </dgm:pt>
    <dgm:pt modelId="{FF4E4392-F3D4-A742-BDC2-C3102CBCCC0C}" type="sibTrans" cxnId="{036F3A48-0092-4E4F-BE4E-49E6DE9A29ED}">
      <dgm:prSet/>
      <dgm:spPr/>
      <dgm:t>
        <a:bodyPr/>
        <a:lstStyle/>
        <a:p>
          <a:endParaRPr lang="en-GB"/>
        </a:p>
      </dgm:t>
    </dgm:pt>
    <dgm:pt modelId="{94857B09-8932-0645-9DF9-C3516758B0BA}" type="pres">
      <dgm:prSet presAssocID="{2177D86C-9992-824E-A4E8-37244156BA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C2C31E-81E6-9B41-A0BF-46CD495E2E41}" type="pres">
      <dgm:prSet presAssocID="{D616F073-7253-7D46-9666-8E750E9896CE}" presName="hierRoot1" presStyleCnt="0"/>
      <dgm:spPr/>
    </dgm:pt>
    <dgm:pt modelId="{F47538D3-5C21-2B4D-A0C9-BDBCC3CAADDA}" type="pres">
      <dgm:prSet presAssocID="{D616F073-7253-7D46-9666-8E750E9896CE}" presName="composite" presStyleCnt="0"/>
      <dgm:spPr/>
    </dgm:pt>
    <dgm:pt modelId="{01059BA1-7D3D-2F44-9296-28A2D323F64A}" type="pres">
      <dgm:prSet presAssocID="{D616F073-7253-7D46-9666-8E750E9896CE}" presName="background" presStyleLbl="node0" presStyleIdx="0" presStyleCnt="1"/>
      <dgm:spPr/>
    </dgm:pt>
    <dgm:pt modelId="{C957ABB2-7F9B-B04C-B5EF-D746F3FFE0AD}" type="pres">
      <dgm:prSet presAssocID="{D616F073-7253-7D46-9666-8E750E9896CE}" presName="text" presStyleLbl="fgAcc0" presStyleIdx="0" presStyleCnt="1" custLinFactNeighborX="-8375" custLinFactNeighborY="-34440">
        <dgm:presLayoutVars>
          <dgm:chPref val="3"/>
        </dgm:presLayoutVars>
      </dgm:prSet>
      <dgm:spPr/>
    </dgm:pt>
    <dgm:pt modelId="{813DDCCD-DF3B-1847-8F97-D3BBB113FDA7}" type="pres">
      <dgm:prSet presAssocID="{D616F073-7253-7D46-9666-8E750E9896CE}" presName="hierChild2" presStyleCnt="0"/>
      <dgm:spPr/>
    </dgm:pt>
    <dgm:pt modelId="{FF38B5C0-265C-974B-8E53-77895FBE16C1}" type="pres">
      <dgm:prSet presAssocID="{D1F47986-6FB3-C74A-8CC5-0F03C3211EAB}" presName="Name10" presStyleLbl="parChTrans1D2" presStyleIdx="0" presStyleCnt="2"/>
      <dgm:spPr/>
    </dgm:pt>
    <dgm:pt modelId="{69A65475-D4F2-0848-BE8D-3E51F50010CB}" type="pres">
      <dgm:prSet presAssocID="{56E147AA-6010-5C44-8CD5-32636FE23BAA}" presName="hierRoot2" presStyleCnt="0"/>
      <dgm:spPr/>
    </dgm:pt>
    <dgm:pt modelId="{0DF4A527-30F9-8449-8225-D32E4346B7B1}" type="pres">
      <dgm:prSet presAssocID="{56E147AA-6010-5C44-8CD5-32636FE23BAA}" presName="composite2" presStyleCnt="0"/>
      <dgm:spPr/>
    </dgm:pt>
    <dgm:pt modelId="{CC0994C9-2618-8C44-BD2E-3F0526A0D5D5}" type="pres">
      <dgm:prSet presAssocID="{56E147AA-6010-5C44-8CD5-32636FE23BAA}" presName="background2" presStyleLbl="node2" presStyleIdx="0" presStyleCnt="2"/>
      <dgm:spPr/>
    </dgm:pt>
    <dgm:pt modelId="{CC6C1256-D094-5946-97F7-3BF5693F451A}" type="pres">
      <dgm:prSet presAssocID="{56E147AA-6010-5C44-8CD5-32636FE23BAA}" presName="text2" presStyleLbl="fgAcc2" presStyleIdx="0" presStyleCnt="2">
        <dgm:presLayoutVars>
          <dgm:chPref val="3"/>
        </dgm:presLayoutVars>
      </dgm:prSet>
      <dgm:spPr/>
    </dgm:pt>
    <dgm:pt modelId="{A5D00487-8F2E-CC49-B3BD-E4C3BEEBFA33}" type="pres">
      <dgm:prSet presAssocID="{56E147AA-6010-5C44-8CD5-32636FE23BAA}" presName="hierChild3" presStyleCnt="0"/>
      <dgm:spPr/>
    </dgm:pt>
    <dgm:pt modelId="{B76130D1-A858-DE4A-BA8C-6F1D98D01AFA}" type="pres">
      <dgm:prSet presAssocID="{6A99B6B6-7334-5A45-92EC-D50E514E2AD8}" presName="Name17" presStyleLbl="parChTrans1D3" presStyleIdx="0" presStyleCnt="3"/>
      <dgm:spPr/>
    </dgm:pt>
    <dgm:pt modelId="{206DD259-0DC9-464D-99DF-493C0195F272}" type="pres">
      <dgm:prSet presAssocID="{9CBAFD24-B71C-B34B-9FC8-9211163594C9}" presName="hierRoot3" presStyleCnt="0"/>
      <dgm:spPr/>
    </dgm:pt>
    <dgm:pt modelId="{9818D47C-8DF6-B948-825C-66742D1C11BA}" type="pres">
      <dgm:prSet presAssocID="{9CBAFD24-B71C-B34B-9FC8-9211163594C9}" presName="composite3" presStyleCnt="0"/>
      <dgm:spPr/>
    </dgm:pt>
    <dgm:pt modelId="{F89E635C-DF21-B948-A981-F6B88F13D453}" type="pres">
      <dgm:prSet presAssocID="{9CBAFD24-B71C-B34B-9FC8-9211163594C9}" presName="background3" presStyleLbl="node3" presStyleIdx="0" presStyleCnt="3"/>
      <dgm:spPr/>
    </dgm:pt>
    <dgm:pt modelId="{740F8B1F-255F-CB40-A3D9-D7294D7F2440}" type="pres">
      <dgm:prSet presAssocID="{9CBAFD24-B71C-B34B-9FC8-9211163594C9}" presName="text3" presStyleLbl="fgAcc3" presStyleIdx="0" presStyleCnt="3">
        <dgm:presLayoutVars>
          <dgm:chPref val="3"/>
        </dgm:presLayoutVars>
      </dgm:prSet>
      <dgm:spPr/>
    </dgm:pt>
    <dgm:pt modelId="{E00D1CDD-4647-6340-BA7D-5986806B0E44}" type="pres">
      <dgm:prSet presAssocID="{9CBAFD24-B71C-B34B-9FC8-9211163594C9}" presName="hierChild4" presStyleCnt="0"/>
      <dgm:spPr/>
    </dgm:pt>
    <dgm:pt modelId="{C8D69C1F-40E0-F44A-A071-724573389A3D}" type="pres">
      <dgm:prSet presAssocID="{7CB7E60D-83F4-BC46-96BF-7B5B314B728F}" presName="Name17" presStyleLbl="parChTrans1D3" presStyleIdx="1" presStyleCnt="3"/>
      <dgm:spPr/>
    </dgm:pt>
    <dgm:pt modelId="{C25DD695-12BE-EC47-A76C-86F1A266000E}" type="pres">
      <dgm:prSet presAssocID="{4F542003-C85C-DC41-8685-119EF9AD80AE}" presName="hierRoot3" presStyleCnt="0"/>
      <dgm:spPr/>
    </dgm:pt>
    <dgm:pt modelId="{55C80CDC-C371-DB45-BE81-B241A054A487}" type="pres">
      <dgm:prSet presAssocID="{4F542003-C85C-DC41-8685-119EF9AD80AE}" presName="composite3" presStyleCnt="0"/>
      <dgm:spPr/>
    </dgm:pt>
    <dgm:pt modelId="{22AE6E0B-680B-7440-9249-6AF355515D8F}" type="pres">
      <dgm:prSet presAssocID="{4F542003-C85C-DC41-8685-119EF9AD80AE}" presName="background3" presStyleLbl="node3" presStyleIdx="1" presStyleCnt="3"/>
      <dgm:spPr/>
    </dgm:pt>
    <dgm:pt modelId="{71AE6254-E905-2142-9E3F-2634C096D1C4}" type="pres">
      <dgm:prSet presAssocID="{4F542003-C85C-DC41-8685-119EF9AD80AE}" presName="text3" presStyleLbl="fgAcc3" presStyleIdx="1" presStyleCnt="3">
        <dgm:presLayoutVars>
          <dgm:chPref val="3"/>
        </dgm:presLayoutVars>
      </dgm:prSet>
      <dgm:spPr/>
    </dgm:pt>
    <dgm:pt modelId="{D661635C-517E-FA44-9539-81553C74E7D8}" type="pres">
      <dgm:prSet presAssocID="{4F542003-C85C-DC41-8685-119EF9AD80AE}" presName="hierChild4" presStyleCnt="0"/>
      <dgm:spPr/>
    </dgm:pt>
    <dgm:pt modelId="{3880D247-31E3-E24A-AE93-06CC9859E38D}" type="pres">
      <dgm:prSet presAssocID="{63508488-A634-9048-A909-44CBB9C5A47A}" presName="Name10" presStyleLbl="parChTrans1D2" presStyleIdx="1" presStyleCnt="2"/>
      <dgm:spPr/>
    </dgm:pt>
    <dgm:pt modelId="{D52A8552-625D-6B42-AB9E-DC1637443A5F}" type="pres">
      <dgm:prSet presAssocID="{544EF3F1-26B2-514F-83C5-79135E176D42}" presName="hierRoot2" presStyleCnt="0"/>
      <dgm:spPr/>
    </dgm:pt>
    <dgm:pt modelId="{1B3B5E21-3EC2-8F45-A85F-318D8DA37E96}" type="pres">
      <dgm:prSet presAssocID="{544EF3F1-26B2-514F-83C5-79135E176D42}" presName="composite2" presStyleCnt="0"/>
      <dgm:spPr/>
    </dgm:pt>
    <dgm:pt modelId="{29579E38-E858-1D40-B136-E47F0EAA00B8}" type="pres">
      <dgm:prSet presAssocID="{544EF3F1-26B2-514F-83C5-79135E176D42}" presName="background2" presStyleLbl="node2" presStyleIdx="1" presStyleCnt="2"/>
      <dgm:spPr/>
    </dgm:pt>
    <dgm:pt modelId="{0938DE48-D00F-2A45-A102-BE72B3FEEA6B}" type="pres">
      <dgm:prSet presAssocID="{544EF3F1-26B2-514F-83C5-79135E176D42}" presName="text2" presStyleLbl="fgAcc2" presStyleIdx="1" presStyleCnt="2">
        <dgm:presLayoutVars>
          <dgm:chPref val="3"/>
        </dgm:presLayoutVars>
      </dgm:prSet>
      <dgm:spPr/>
    </dgm:pt>
    <dgm:pt modelId="{5B4426C7-9CDD-E144-9EEC-15A64DCEB5BC}" type="pres">
      <dgm:prSet presAssocID="{544EF3F1-26B2-514F-83C5-79135E176D42}" presName="hierChild3" presStyleCnt="0"/>
      <dgm:spPr/>
    </dgm:pt>
    <dgm:pt modelId="{236662D3-630E-1045-A5C2-E102E5AD44D0}" type="pres">
      <dgm:prSet presAssocID="{56538F04-3123-B346-8988-94242AD6C1C0}" presName="Name17" presStyleLbl="parChTrans1D3" presStyleIdx="2" presStyleCnt="3"/>
      <dgm:spPr/>
    </dgm:pt>
    <dgm:pt modelId="{281A9109-62EC-464D-B850-FF92E017684F}" type="pres">
      <dgm:prSet presAssocID="{F074D28F-5AE8-2341-BC8A-6E54396C1991}" presName="hierRoot3" presStyleCnt="0"/>
      <dgm:spPr/>
    </dgm:pt>
    <dgm:pt modelId="{FDB11441-F299-3847-8ECA-4334C20182DA}" type="pres">
      <dgm:prSet presAssocID="{F074D28F-5AE8-2341-BC8A-6E54396C1991}" presName="composite3" presStyleCnt="0"/>
      <dgm:spPr/>
    </dgm:pt>
    <dgm:pt modelId="{EBC483EF-31B2-2348-A5D8-A9204CA26804}" type="pres">
      <dgm:prSet presAssocID="{F074D28F-5AE8-2341-BC8A-6E54396C1991}" presName="background3" presStyleLbl="node3" presStyleIdx="2" presStyleCnt="3"/>
      <dgm:spPr/>
    </dgm:pt>
    <dgm:pt modelId="{A7377E9E-A93E-EC49-B6A1-9E2B0F236D1B}" type="pres">
      <dgm:prSet presAssocID="{F074D28F-5AE8-2341-BC8A-6E54396C1991}" presName="text3" presStyleLbl="fgAcc3" presStyleIdx="2" presStyleCnt="3">
        <dgm:presLayoutVars>
          <dgm:chPref val="3"/>
        </dgm:presLayoutVars>
      </dgm:prSet>
      <dgm:spPr/>
    </dgm:pt>
    <dgm:pt modelId="{7A2CABEE-4A03-4A42-9ACC-3BA73E368EA0}" type="pres">
      <dgm:prSet presAssocID="{F074D28F-5AE8-2341-BC8A-6E54396C1991}" presName="hierChild4" presStyleCnt="0"/>
      <dgm:spPr/>
    </dgm:pt>
  </dgm:ptLst>
  <dgm:cxnLst>
    <dgm:cxn modelId="{32CEEC14-01CD-DD4A-BD08-96C531CC2DD3}" type="presOf" srcId="{9CBAFD24-B71C-B34B-9FC8-9211163594C9}" destId="{740F8B1F-255F-CB40-A3D9-D7294D7F2440}" srcOrd="0" destOrd="0" presId="urn:microsoft.com/office/officeart/2005/8/layout/hierarchy1"/>
    <dgm:cxn modelId="{A84B8E17-7864-2249-989C-65027FEE6F97}" srcId="{D616F073-7253-7D46-9666-8E750E9896CE}" destId="{544EF3F1-26B2-514F-83C5-79135E176D42}" srcOrd="1" destOrd="0" parTransId="{63508488-A634-9048-A909-44CBB9C5A47A}" sibTransId="{2FC19D6A-9F8C-6347-9452-D57E60E10F24}"/>
    <dgm:cxn modelId="{3C946638-C410-FE40-8C34-8B767779CCE0}" type="presOf" srcId="{6A99B6B6-7334-5A45-92EC-D50E514E2AD8}" destId="{B76130D1-A858-DE4A-BA8C-6F1D98D01AFA}" srcOrd="0" destOrd="0" presId="urn:microsoft.com/office/officeart/2005/8/layout/hierarchy1"/>
    <dgm:cxn modelId="{036F3A48-0092-4E4F-BE4E-49E6DE9A29ED}" srcId="{544EF3F1-26B2-514F-83C5-79135E176D42}" destId="{F074D28F-5AE8-2341-BC8A-6E54396C1991}" srcOrd="0" destOrd="0" parTransId="{56538F04-3123-B346-8988-94242AD6C1C0}" sibTransId="{FF4E4392-F3D4-A742-BDC2-C3102CBCCC0C}"/>
    <dgm:cxn modelId="{65A7154E-4C36-7548-A088-5D5A2599B78E}" type="presOf" srcId="{4F542003-C85C-DC41-8685-119EF9AD80AE}" destId="{71AE6254-E905-2142-9E3F-2634C096D1C4}" srcOrd="0" destOrd="0" presId="urn:microsoft.com/office/officeart/2005/8/layout/hierarchy1"/>
    <dgm:cxn modelId="{968FCA57-690A-6E4F-92AE-437D95E0F212}" srcId="{56E147AA-6010-5C44-8CD5-32636FE23BAA}" destId="{9CBAFD24-B71C-B34B-9FC8-9211163594C9}" srcOrd="0" destOrd="0" parTransId="{6A99B6B6-7334-5A45-92EC-D50E514E2AD8}" sibTransId="{2B7DFC6E-4AF4-3840-8CD0-CC9F73E67E0D}"/>
    <dgm:cxn modelId="{64DD248D-D321-4C4B-BB42-447D32F127E2}" srcId="{D616F073-7253-7D46-9666-8E750E9896CE}" destId="{56E147AA-6010-5C44-8CD5-32636FE23BAA}" srcOrd="0" destOrd="0" parTransId="{D1F47986-6FB3-C74A-8CC5-0F03C3211EAB}" sibTransId="{D79C17C1-8173-DF49-94EE-1609FCC900A0}"/>
    <dgm:cxn modelId="{F9A3688F-7D43-4346-A68C-195F3185C631}" type="presOf" srcId="{56E147AA-6010-5C44-8CD5-32636FE23BAA}" destId="{CC6C1256-D094-5946-97F7-3BF5693F451A}" srcOrd="0" destOrd="0" presId="urn:microsoft.com/office/officeart/2005/8/layout/hierarchy1"/>
    <dgm:cxn modelId="{A6AF7198-047A-FA4E-9109-D9310C194E1B}" type="presOf" srcId="{2177D86C-9992-824E-A4E8-37244156BA2E}" destId="{94857B09-8932-0645-9DF9-C3516758B0BA}" srcOrd="0" destOrd="0" presId="urn:microsoft.com/office/officeart/2005/8/layout/hierarchy1"/>
    <dgm:cxn modelId="{6DF55AB8-77B4-344E-8728-26C351D99A64}" type="presOf" srcId="{D616F073-7253-7D46-9666-8E750E9896CE}" destId="{C957ABB2-7F9B-B04C-B5EF-D746F3FFE0AD}" srcOrd="0" destOrd="0" presId="urn:microsoft.com/office/officeart/2005/8/layout/hierarchy1"/>
    <dgm:cxn modelId="{7743DAC4-DA7A-B641-89FE-CB8CB29EC200}" type="presOf" srcId="{63508488-A634-9048-A909-44CBB9C5A47A}" destId="{3880D247-31E3-E24A-AE93-06CC9859E38D}" srcOrd="0" destOrd="0" presId="urn:microsoft.com/office/officeart/2005/8/layout/hierarchy1"/>
    <dgm:cxn modelId="{A1C6F8C5-DC60-E948-AE9E-D6BBFDD56286}" type="presOf" srcId="{544EF3F1-26B2-514F-83C5-79135E176D42}" destId="{0938DE48-D00F-2A45-A102-BE72B3FEEA6B}" srcOrd="0" destOrd="0" presId="urn:microsoft.com/office/officeart/2005/8/layout/hierarchy1"/>
    <dgm:cxn modelId="{2B304FDE-227E-3142-ADDF-9AA24A160FD9}" type="presOf" srcId="{F074D28F-5AE8-2341-BC8A-6E54396C1991}" destId="{A7377E9E-A93E-EC49-B6A1-9E2B0F236D1B}" srcOrd="0" destOrd="0" presId="urn:microsoft.com/office/officeart/2005/8/layout/hierarchy1"/>
    <dgm:cxn modelId="{6F1E94E0-C399-ED4A-9C11-3D3E22FC07D4}" type="presOf" srcId="{D1F47986-6FB3-C74A-8CC5-0F03C3211EAB}" destId="{FF38B5C0-265C-974B-8E53-77895FBE16C1}" srcOrd="0" destOrd="0" presId="urn:microsoft.com/office/officeart/2005/8/layout/hierarchy1"/>
    <dgm:cxn modelId="{67F232E1-1EF5-1C45-B04C-7FC8BE2195CE}" type="presOf" srcId="{7CB7E60D-83F4-BC46-96BF-7B5B314B728F}" destId="{C8D69C1F-40E0-F44A-A071-724573389A3D}" srcOrd="0" destOrd="0" presId="urn:microsoft.com/office/officeart/2005/8/layout/hierarchy1"/>
    <dgm:cxn modelId="{89C722E7-4005-2B43-9FB0-43F7C89FBF4A}" type="presOf" srcId="{56538F04-3123-B346-8988-94242AD6C1C0}" destId="{236662D3-630E-1045-A5C2-E102E5AD44D0}" srcOrd="0" destOrd="0" presId="urn:microsoft.com/office/officeart/2005/8/layout/hierarchy1"/>
    <dgm:cxn modelId="{A24B55EB-6252-C243-9AA7-9BA47EF71784}" srcId="{56E147AA-6010-5C44-8CD5-32636FE23BAA}" destId="{4F542003-C85C-DC41-8685-119EF9AD80AE}" srcOrd="1" destOrd="0" parTransId="{7CB7E60D-83F4-BC46-96BF-7B5B314B728F}" sibTransId="{B9926469-85D9-EC44-BF65-CBEC0DFB6B35}"/>
    <dgm:cxn modelId="{42913CED-B662-C84D-9C4C-43DFD2376827}" srcId="{2177D86C-9992-824E-A4E8-37244156BA2E}" destId="{D616F073-7253-7D46-9666-8E750E9896CE}" srcOrd="0" destOrd="0" parTransId="{FBB5ACBA-5FE6-3E44-BA6D-A29CA83EE14D}" sibTransId="{FD885E99-EEEB-CC46-8C9A-5F2DE9D7548E}"/>
    <dgm:cxn modelId="{DC95A15C-5A73-8E46-9997-C14D82386917}" type="presParOf" srcId="{94857B09-8932-0645-9DF9-C3516758B0BA}" destId="{B5C2C31E-81E6-9B41-A0BF-46CD495E2E41}" srcOrd="0" destOrd="0" presId="urn:microsoft.com/office/officeart/2005/8/layout/hierarchy1"/>
    <dgm:cxn modelId="{6E910FD3-BEE0-AE48-82E3-49C486E64FD3}" type="presParOf" srcId="{B5C2C31E-81E6-9B41-A0BF-46CD495E2E41}" destId="{F47538D3-5C21-2B4D-A0C9-BDBCC3CAADDA}" srcOrd="0" destOrd="0" presId="urn:microsoft.com/office/officeart/2005/8/layout/hierarchy1"/>
    <dgm:cxn modelId="{47E9ACB4-FB17-A24A-96D7-AB5FC2E43E0D}" type="presParOf" srcId="{F47538D3-5C21-2B4D-A0C9-BDBCC3CAADDA}" destId="{01059BA1-7D3D-2F44-9296-28A2D323F64A}" srcOrd="0" destOrd="0" presId="urn:microsoft.com/office/officeart/2005/8/layout/hierarchy1"/>
    <dgm:cxn modelId="{391B0B31-880A-4F43-BC93-DA353F47C431}" type="presParOf" srcId="{F47538D3-5C21-2B4D-A0C9-BDBCC3CAADDA}" destId="{C957ABB2-7F9B-B04C-B5EF-D746F3FFE0AD}" srcOrd="1" destOrd="0" presId="urn:microsoft.com/office/officeart/2005/8/layout/hierarchy1"/>
    <dgm:cxn modelId="{86021D0E-C9F7-6042-AF70-7017005CC208}" type="presParOf" srcId="{B5C2C31E-81E6-9B41-A0BF-46CD495E2E41}" destId="{813DDCCD-DF3B-1847-8F97-D3BBB113FDA7}" srcOrd="1" destOrd="0" presId="urn:microsoft.com/office/officeart/2005/8/layout/hierarchy1"/>
    <dgm:cxn modelId="{7E25AD04-4178-734A-A232-43E85253E00C}" type="presParOf" srcId="{813DDCCD-DF3B-1847-8F97-D3BBB113FDA7}" destId="{FF38B5C0-265C-974B-8E53-77895FBE16C1}" srcOrd="0" destOrd="0" presId="urn:microsoft.com/office/officeart/2005/8/layout/hierarchy1"/>
    <dgm:cxn modelId="{530A6B4B-9DFE-8546-B809-E7546161F03D}" type="presParOf" srcId="{813DDCCD-DF3B-1847-8F97-D3BBB113FDA7}" destId="{69A65475-D4F2-0848-BE8D-3E51F50010CB}" srcOrd="1" destOrd="0" presId="urn:microsoft.com/office/officeart/2005/8/layout/hierarchy1"/>
    <dgm:cxn modelId="{188B526A-D377-AA4A-B729-BB38BEA2E056}" type="presParOf" srcId="{69A65475-D4F2-0848-BE8D-3E51F50010CB}" destId="{0DF4A527-30F9-8449-8225-D32E4346B7B1}" srcOrd="0" destOrd="0" presId="urn:microsoft.com/office/officeart/2005/8/layout/hierarchy1"/>
    <dgm:cxn modelId="{BB316040-A518-7B4E-A38E-88E3FF51A0A7}" type="presParOf" srcId="{0DF4A527-30F9-8449-8225-D32E4346B7B1}" destId="{CC0994C9-2618-8C44-BD2E-3F0526A0D5D5}" srcOrd="0" destOrd="0" presId="urn:microsoft.com/office/officeart/2005/8/layout/hierarchy1"/>
    <dgm:cxn modelId="{F48464DF-2448-4D44-9E71-7557CACC9109}" type="presParOf" srcId="{0DF4A527-30F9-8449-8225-D32E4346B7B1}" destId="{CC6C1256-D094-5946-97F7-3BF5693F451A}" srcOrd="1" destOrd="0" presId="urn:microsoft.com/office/officeart/2005/8/layout/hierarchy1"/>
    <dgm:cxn modelId="{AD2BD670-5DE3-8F4D-ABB1-81B424F875C1}" type="presParOf" srcId="{69A65475-D4F2-0848-BE8D-3E51F50010CB}" destId="{A5D00487-8F2E-CC49-B3BD-E4C3BEEBFA33}" srcOrd="1" destOrd="0" presId="urn:microsoft.com/office/officeart/2005/8/layout/hierarchy1"/>
    <dgm:cxn modelId="{35F426E2-1D02-484C-9E45-A39FA689A87E}" type="presParOf" srcId="{A5D00487-8F2E-CC49-B3BD-E4C3BEEBFA33}" destId="{B76130D1-A858-DE4A-BA8C-6F1D98D01AFA}" srcOrd="0" destOrd="0" presId="urn:microsoft.com/office/officeart/2005/8/layout/hierarchy1"/>
    <dgm:cxn modelId="{C3EFCB6C-5078-DA4F-9AF9-03CD73DEAACE}" type="presParOf" srcId="{A5D00487-8F2E-CC49-B3BD-E4C3BEEBFA33}" destId="{206DD259-0DC9-464D-99DF-493C0195F272}" srcOrd="1" destOrd="0" presId="urn:microsoft.com/office/officeart/2005/8/layout/hierarchy1"/>
    <dgm:cxn modelId="{7F47EA0D-E1E5-0F4C-81D6-46AA468C719B}" type="presParOf" srcId="{206DD259-0DC9-464D-99DF-493C0195F272}" destId="{9818D47C-8DF6-B948-825C-66742D1C11BA}" srcOrd="0" destOrd="0" presId="urn:microsoft.com/office/officeart/2005/8/layout/hierarchy1"/>
    <dgm:cxn modelId="{C67AF48A-8543-3749-BF6C-3DC26F547DEA}" type="presParOf" srcId="{9818D47C-8DF6-B948-825C-66742D1C11BA}" destId="{F89E635C-DF21-B948-A981-F6B88F13D453}" srcOrd="0" destOrd="0" presId="urn:microsoft.com/office/officeart/2005/8/layout/hierarchy1"/>
    <dgm:cxn modelId="{24388B0D-DDBE-3D4A-B6FE-B4A2C45C738E}" type="presParOf" srcId="{9818D47C-8DF6-B948-825C-66742D1C11BA}" destId="{740F8B1F-255F-CB40-A3D9-D7294D7F2440}" srcOrd="1" destOrd="0" presId="urn:microsoft.com/office/officeart/2005/8/layout/hierarchy1"/>
    <dgm:cxn modelId="{0859BD79-D43E-A943-819D-42946EAB7F8E}" type="presParOf" srcId="{206DD259-0DC9-464D-99DF-493C0195F272}" destId="{E00D1CDD-4647-6340-BA7D-5986806B0E44}" srcOrd="1" destOrd="0" presId="urn:microsoft.com/office/officeart/2005/8/layout/hierarchy1"/>
    <dgm:cxn modelId="{C71A35DE-5FE1-D64E-BD5C-8A670E84CD2C}" type="presParOf" srcId="{A5D00487-8F2E-CC49-B3BD-E4C3BEEBFA33}" destId="{C8D69C1F-40E0-F44A-A071-724573389A3D}" srcOrd="2" destOrd="0" presId="urn:microsoft.com/office/officeart/2005/8/layout/hierarchy1"/>
    <dgm:cxn modelId="{0B0E8DF7-FC91-B442-B93B-7AF773B89187}" type="presParOf" srcId="{A5D00487-8F2E-CC49-B3BD-E4C3BEEBFA33}" destId="{C25DD695-12BE-EC47-A76C-86F1A266000E}" srcOrd="3" destOrd="0" presId="urn:microsoft.com/office/officeart/2005/8/layout/hierarchy1"/>
    <dgm:cxn modelId="{479CB685-8C60-3D4E-8DD5-2F67CDD09530}" type="presParOf" srcId="{C25DD695-12BE-EC47-A76C-86F1A266000E}" destId="{55C80CDC-C371-DB45-BE81-B241A054A487}" srcOrd="0" destOrd="0" presId="urn:microsoft.com/office/officeart/2005/8/layout/hierarchy1"/>
    <dgm:cxn modelId="{FC36A928-C11F-894F-AF6B-97AE613EF7D8}" type="presParOf" srcId="{55C80CDC-C371-DB45-BE81-B241A054A487}" destId="{22AE6E0B-680B-7440-9249-6AF355515D8F}" srcOrd="0" destOrd="0" presId="urn:microsoft.com/office/officeart/2005/8/layout/hierarchy1"/>
    <dgm:cxn modelId="{A2145D1E-476E-C94E-8D52-F27F649FFA19}" type="presParOf" srcId="{55C80CDC-C371-DB45-BE81-B241A054A487}" destId="{71AE6254-E905-2142-9E3F-2634C096D1C4}" srcOrd="1" destOrd="0" presId="urn:microsoft.com/office/officeart/2005/8/layout/hierarchy1"/>
    <dgm:cxn modelId="{32A8659A-84CA-0C45-979B-3D06E47091D9}" type="presParOf" srcId="{C25DD695-12BE-EC47-A76C-86F1A266000E}" destId="{D661635C-517E-FA44-9539-81553C74E7D8}" srcOrd="1" destOrd="0" presId="urn:microsoft.com/office/officeart/2005/8/layout/hierarchy1"/>
    <dgm:cxn modelId="{BD4B7651-1F15-E24A-8010-89BDCE78F56A}" type="presParOf" srcId="{813DDCCD-DF3B-1847-8F97-D3BBB113FDA7}" destId="{3880D247-31E3-E24A-AE93-06CC9859E38D}" srcOrd="2" destOrd="0" presId="urn:microsoft.com/office/officeart/2005/8/layout/hierarchy1"/>
    <dgm:cxn modelId="{D403EE96-9585-EA40-8CBB-16F4FB215C4C}" type="presParOf" srcId="{813DDCCD-DF3B-1847-8F97-D3BBB113FDA7}" destId="{D52A8552-625D-6B42-AB9E-DC1637443A5F}" srcOrd="3" destOrd="0" presId="urn:microsoft.com/office/officeart/2005/8/layout/hierarchy1"/>
    <dgm:cxn modelId="{76F0F4C8-ABAC-3744-8DC7-57C7ED8B8A4D}" type="presParOf" srcId="{D52A8552-625D-6B42-AB9E-DC1637443A5F}" destId="{1B3B5E21-3EC2-8F45-A85F-318D8DA37E96}" srcOrd="0" destOrd="0" presId="urn:microsoft.com/office/officeart/2005/8/layout/hierarchy1"/>
    <dgm:cxn modelId="{DCA3EC80-D056-7347-B8C0-258AFDA45B9D}" type="presParOf" srcId="{1B3B5E21-3EC2-8F45-A85F-318D8DA37E96}" destId="{29579E38-E858-1D40-B136-E47F0EAA00B8}" srcOrd="0" destOrd="0" presId="urn:microsoft.com/office/officeart/2005/8/layout/hierarchy1"/>
    <dgm:cxn modelId="{3B945BA2-1938-0848-ADBD-A0FEC5AB3B55}" type="presParOf" srcId="{1B3B5E21-3EC2-8F45-A85F-318D8DA37E96}" destId="{0938DE48-D00F-2A45-A102-BE72B3FEEA6B}" srcOrd="1" destOrd="0" presId="urn:microsoft.com/office/officeart/2005/8/layout/hierarchy1"/>
    <dgm:cxn modelId="{AAE90DA2-3146-7F43-920F-17792E617B5F}" type="presParOf" srcId="{D52A8552-625D-6B42-AB9E-DC1637443A5F}" destId="{5B4426C7-9CDD-E144-9EEC-15A64DCEB5BC}" srcOrd="1" destOrd="0" presId="urn:microsoft.com/office/officeart/2005/8/layout/hierarchy1"/>
    <dgm:cxn modelId="{9AB1F57A-23E4-CE4B-8188-3697E0EDC7A9}" type="presParOf" srcId="{5B4426C7-9CDD-E144-9EEC-15A64DCEB5BC}" destId="{236662D3-630E-1045-A5C2-E102E5AD44D0}" srcOrd="0" destOrd="0" presId="urn:microsoft.com/office/officeart/2005/8/layout/hierarchy1"/>
    <dgm:cxn modelId="{7F844550-6953-6544-B9E5-F9A41B246D64}" type="presParOf" srcId="{5B4426C7-9CDD-E144-9EEC-15A64DCEB5BC}" destId="{281A9109-62EC-464D-B850-FF92E017684F}" srcOrd="1" destOrd="0" presId="urn:microsoft.com/office/officeart/2005/8/layout/hierarchy1"/>
    <dgm:cxn modelId="{38DA51CB-50DC-D94F-A01A-78F62E955B51}" type="presParOf" srcId="{281A9109-62EC-464D-B850-FF92E017684F}" destId="{FDB11441-F299-3847-8ECA-4334C20182DA}" srcOrd="0" destOrd="0" presId="urn:microsoft.com/office/officeart/2005/8/layout/hierarchy1"/>
    <dgm:cxn modelId="{032569B1-5C0D-9245-BB8B-F8C0E958CA42}" type="presParOf" srcId="{FDB11441-F299-3847-8ECA-4334C20182DA}" destId="{EBC483EF-31B2-2348-A5D8-A9204CA26804}" srcOrd="0" destOrd="0" presId="urn:microsoft.com/office/officeart/2005/8/layout/hierarchy1"/>
    <dgm:cxn modelId="{85FEF7BD-1383-5B43-A6BE-F522B40D6256}" type="presParOf" srcId="{FDB11441-F299-3847-8ECA-4334C20182DA}" destId="{A7377E9E-A93E-EC49-B6A1-9E2B0F236D1B}" srcOrd="1" destOrd="0" presId="urn:microsoft.com/office/officeart/2005/8/layout/hierarchy1"/>
    <dgm:cxn modelId="{5DB53E27-EC82-5D4B-AABC-32C1E693F2BC}" type="presParOf" srcId="{281A9109-62EC-464D-B850-FF92E017684F}" destId="{7A2CABEE-4A03-4A42-9ACC-3BA73E368E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D34950-C24D-C442-98B3-E970C4764FFE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23079B0-7F74-994F-A300-DE1F180445C0}">
      <dgm:prSet phldrT="[Text]"/>
      <dgm:spPr/>
      <dgm:t>
        <a:bodyPr/>
        <a:lstStyle/>
        <a:p>
          <a:r>
            <a:rPr lang="en-GB" dirty="0"/>
            <a:t>Model Selection</a:t>
          </a:r>
        </a:p>
      </dgm:t>
    </dgm:pt>
    <dgm:pt modelId="{4A877EC5-CFCB-1845-AE2D-62518F5F1D00}" type="parTrans" cxnId="{70B8805C-70A4-4240-B53D-77741AF9BE6A}">
      <dgm:prSet/>
      <dgm:spPr/>
      <dgm:t>
        <a:bodyPr/>
        <a:lstStyle/>
        <a:p>
          <a:endParaRPr lang="en-GB"/>
        </a:p>
      </dgm:t>
    </dgm:pt>
    <dgm:pt modelId="{9AD0809B-0EE0-5445-850C-FF84C0EC1068}" type="sibTrans" cxnId="{70B8805C-70A4-4240-B53D-77741AF9BE6A}">
      <dgm:prSet/>
      <dgm:spPr/>
      <dgm:t>
        <a:bodyPr/>
        <a:lstStyle/>
        <a:p>
          <a:endParaRPr lang="en-GB"/>
        </a:p>
      </dgm:t>
    </dgm:pt>
    <dgm:pt modelId="{D2DE4378-6C67-5B41-8D2F-A16AACF27318}">
      <dgm:prSet phldrT="[Text]"/>
      <dgm:spPr/>
      <dgm:t>
        <a:bodyPr/>
        <a:lstStyle/>
        <a:p>
          <a:r>
            <a:rPr lang="en-GB" dirty="0"/>
            <a:t>Model fitting and training </a:t>
          </a:r>
        </a:p>
      </dgm:t>
    </dgm:pt>
    <dgm:pt modelId="{8DBCC5E7-ABD4-F44D-A30D-0C28B248CDCF}" type="parTrans" cxnId="{A5A7E3CB-B6EB-214D-89BB-05ED9C0CF18F}">
      <dgm:prSet/>
      <dgm:spPr/>
      <dgm:t>
        <a:bodyPr/>
        <a:lstStyle/>
        <a:p>
          <a:endParaRPr lang="en-GB"/>
        </a:p>
      </dgm:t>
    </dgm:pt>
    <dgm:pt modelId="{2D7E4F23-B746-D646-A334-235BAF0555B3}" type="sibTrans" cxnId="{A5A7E3CB-B6EB-214D-89BB-05ED9C0CF18F}">
      <dgm:prSet/>
      <dgm:spPr/>
      <dgm:t>
        <a:bodyPr/>
        <a:lstStyle/>
        <a:p>
          <a:endParaRPr lang="en-GB"/>
        </a:p>
      </dgm:t>
    </dgm:pt>
    <dgm:pt modelId="{B3E5C2C6-6446-CF4D-83DA-AA9751724905}">
      <dgm:prSet phldrT="[Text]"/>
      <dgm:spPr/>
      <dgm:t>
        <a:bodyPr/>
        <a:lstStyle/>
        <a:p>
          <a:r>
            <a:rPr lang="en-GB" dirty="0"/>
            <a:t>Cross-Validation and </a:t>
          </a:r>
          <a:r>
            <a:rPr lang="en-GB" dirty="0" err="1"/>
            <a:t>evaluatiion</a:t>
          </a:r>
          <a:endParaRPr lang="en-GB" dirty="0"/>
        </a:p>
      </dgm:t>
    </dgm:pt>
    <dgm:pt modelId="{BCC2426A-BCEE-2941-9060-5E5657D01739}" type="parTrans" cxnId="{B4789871-A343-4740-8C0E-75E80BA01EA2}">
      <dgm:prSet/>
      <dgm:spPr/>
      <dgm:t>
        <a:bodyPr/>
        <a:lstStyle/>
        <a:p>
          <a:endParaRPr lang="en-GB"/>
        </a:p>
      </dgm:t>
    </dgm:pt>
    <dgm:pt modelId="{68D872F2-683C-1E47-8655-4385EB0E9D09}" type="sibTrans" cxnId="{B4789871-A343-4740-8C0E-75E80BA01EA2}">
      <dgm:prSet/>
      <dgm:spPr/>
      <dgm:t>
        <a:bodyPr/>
        <a:lstStyle/>
        <a:p>
          <a:endParaRPr lang="en-GB"/>
        </a:p>
      </dgm:t>
    </dgm:pt>
    <dgm:pt modelId="{E3F11BD2-2F02-344D-8B52-4D1016C217C8}">
      <dgm:prSet phldrT="[Text]"/>
      <dgm:spPr/>
      <dgm:t>
        <a:bodyPr/>
        <a:lstStyle/>
        <a:p>
          <a:r>
            <a:rPr lang="en-GB" dirty="0"/>
            <a:t>Hyper- parameter tuning </a:t>
          </a:r>
        </a:p>
      </dgm:t>
    </dgm:pt>
    <dgm:pt modelId="{A7C44CE5-F5BB-4943-BE33-7C3D14E3221C}" type="parTrans" cxnId="{371C21C5-E377-C044-8A25-AAA23F71C3B4}">
      <dgm:prSet/>
      <dgm:spPr/>
      <dgm:t>
        <a:bodyPr/>
        <a:lstStyle/>
        <a:p>
          <a:endParaRPr lang="en-GB"/>
        </a:p>
      </dgm:t>
    </dgm:pt>
    <dgm:pt modelId="{CABCF2E7-AC16-C447-8809-1BB33FBCB657}" type="sibTrans" cxnId="{371C21C5-E377-C044-8A25-AAA23F71C3B4}">
      <dgm:prSet/>
      <dgm:spPr/>
      <dgm:t>
        <a:bodyPr/>
        <a:lstStyle/>
        <a:p>
          <a:endParaRPr lang="en-GB"/>
        </a:p>
      </dgm:t>
    </dgm:pt>
    <dgm:pt modelId="{A19F065D-14B7-EE44-8FB4-8C8F815F6CAC}">
      <dgm:prSet phldrT="[Text]"/>
      <dgm:spPr/>
      <dgm:t>
        <a:bodyPr/>
        <a:lstStyle/>
        <a:p>
          <a:r>
            <a:rPr lang="en-GB" dirty="0"/>
            <a:t>Feature Engineering (if required) </a:t>
          </a:r>
        </a:p>
      </dgm:t>
    </dgm:pt>
    <dgm:pt modelId="{034E2038-B0C3-F044-A24C-E829417C1F0D}" type="parTrans" cxnId="{B1330252-CCC2-F34F-9A86-DADCBC2E9A5D}">
      <dgm:prSet/>
      <dgm:spPr/>
      <dgm:t>
        <a:bodyPr/>
        <a:lstStyle/>
        <a:p>
          <a:endParaRPr lang="en-GB"/>
        </a:p>
      </dgm:t>
    </dgm:pt>
    <dgm:pt modelId="{E850FAFC-C95A-DB4A-AB44-78C142AB2915}" type="sibTrans" cxnId="{B1330252-CCC2-F34F-9A86-DADCBC2E9A5D}">
      <dgm:prSet/>
      <dgm:spPr/>
      <dgm:t>
        <a:bodyPr/>
        <a:lstStyle/>
        <a:p>
          <a:endParaRPr lang="en-GB"/>
        </a:p>
      </dgm:t>
    </dgm:pt>
    <dgm:pt modelId="{57A1CA94-4A31-6B4A-9AB6-B91E2F9BB0EF}" type="pres">
      <dgm:prSet presAssocID="{E5D34950-C24D-C442-98B3-E970C4764FFE}" presName="cycle" presStyleCnt="0">
        <dgm:presLayoutVars>
          <dgm:dir/>
          <dgm:resizeHandles val="exact"/>
        </dgm:presLayoutVars>
      </dgm:prSet>
      <dgm:spPr/>
    </dgm:pt>
    <dgm:pt modelId="{8DD50926-1B0C-A54D-9A50-CE4E48955A3D}" type="pres">
      <dgm:prSet presAssocID="{E23079B0-7F74-994F-A300-DE1F180445C0}" presName="node" presStyleLbl="node1" presStyleIdx="0" presStyleCnt="5">
        <dgm:presLayoutVars>
          <dgm:bulletEnabled val="1"/>
        </dgm:presLayoutVars>
      </dgm:prSet>
      <dgm:spPr/>
    </dgm:pt>
    <dgm:pt modelId="{99DA863D-D731-CB4C-B09B-E5CE80E89155}" type="pres">
      <dgm:prSet presAssocID="{E23079B0-7F74-994F-A300-DE1F180445C0}" presName="spNode" presStyleCnt="0"/>
      <dgm:spPr/>
    </dgm:pt>
    <dgm:pt modelId="{18F1CE38-3D4B-BD4F-B083-D83C4058F388}" type="pres">
      <dgm:prSet presAssocID="{9AD0809B-0EE0-5445-850C-FF84C0EC1068}" presName="sibTrans" presStyleLbl="sibTrans1D1" presStyleIdx="0" presStyleCnt="5"/>
      <dgm:spPr/>
    </dgm:pt>
    <dgm:pt modelId="{DC7A4A06-FDB6-924C-9888-D97E2D61B1D0}" type="pres">
      <dgm:prSet presAssocID="{D2DE4378-6C67-5B41-8D2F-A16AACF27318}" presName="node" presStyleLbl="node1" presStyleIdx="1" presStyleCnt="5">
        <dgm:presLayoutVars>
          <dgm:bulletEnabled val="1"/>
        </dgm:presLayoutVars>
      </dgm:prSet>
      <dgm:spPr/>
    </dgm:pt>
    <dgm:pt modelId="{0F20A98A-DBF1-A94E-AFFD-7574BB7B026E}" type="pres">
      <dgm:prSet presAssocID="{D2DE4378-6C67-5B41-8D2F-A16AACF27318}" presName="spNode" presStyleCnt="0"/>
      <dgm:spPr/>
    </dgm:pt>
    <dgm:pt modelId="{7F9EF0E1-1C30-F54C-9888-B94145E2D7A6}" type="pres">
      <dgm:prSet presAssocID="{2D7E4F23-B746-D646-A334-235BAF0555B3}" presName="sibTrans" presStyleLbl="sibTrans1D1" presStyleIdx="1" presStyleCnt="5"/>
      <dgm:spPr/>
    </dgm:pt>
    <dgm:pt modelId="{AEE050B3-999B-E846-A2A1-B784A546B372}" type="pres">
      <dgm:prSet presAssocID="{B3E5C2C6-6446-CF4D-83DA-AA9751724905}" presName="node" presStyleLbl="node1" presStyleIdx="2" presStyleCnt="5">
        <dgm:presLayoutVars>
          <dgm:bulletEnabled val="1"/>
        </dgm:presLayoutVars>
      </dgm:prSet>
      <dgm:spPr/>
    </dgm:pt>
    <dgm:pt modelId="{AC426261-E426-E64C-885D-3D836CE6729D}" type="pres">
      <dgm:prSet presAssocID="{B3E5C2C6-6446-CF4D-83DA-AA9751724905}" presName="spNode" presStyleCnt="0"/>
      <dgm:spPr/>
    </dgm:pt>
    <dgm:pt modelId="{CB6BE094-4895-B046-9C28-98C71B8D579F}" type="pres">
      <dgm:prSet presAssocID="{68D872F2-683C-1E47-8655-4385EB0E9D09}" presName="sibTrans" presStyleLbl="sibTrans1D1" presStyleIdx="2" presStyleCnt="5"/>
      <dgm:spPr/>
    </dgm:pt>
    <dgm:pt modelId="{A8D70445-7B00-B143-9BE6-4296259C1891}" type="pres">
      <dgm:prSet presAssocID="{E3F11BD2-2F02-344D-8B52-4D1016C217C8}" presName="node" presStyleLbl="node1" presStyleIdx="3" presStyleCnt="5">
        <dgm:presLayoutVars>
          <dgm:bulletEnabled val="1"/>
        </dgm:presLayoutVars>
      </dgm:prSet>
      <dgm:spPr/>
    </dgm:pt>
    <dgm:pt modelId="{1885FA48-DC42-964E-9B75-E6BF49013C5C}" type="pres">
      <dgm:prSet presAssocID="{E3F11BD2-2F02-344D-8B52-4D1016C217C8}" presName="spNode" presStyleCnt="0"/>
      <dgm:spPr/>
    </dgm:pt>
    <dgm:pt modelId="{8D68B590-6D14-5347-9EF6-41AD72F6618D}" type="pres">
      <dgm:prSet presAssocID="{CABCF2E7-AC16-C447-8809-1BB33FBCB657}" presName="sibTrans" presStyleLbl="sibTrans1D1" presStyleIdx="3" presStyleCnt="5"/>
      <dgm:spPr/>
    </dgm:pt>
    <dgm:pt modelId="{43112CED-8A27-3B48-B16C-89A6696FF5BD}" type="pres">
      <dgm:prSet presAssocID="{A19F065D-14B7-EE44-8FB4-8C8F815F6CAC}" presName="node" presStyleLbl="node1" presStyleIdx="4" presStyleCnt="5">
        <dgm:presLayoutVars>
          <dgm:bulletEnabled val="1"/>
        </dgm:presLayoutVars>
      </dgm:prSet>
      <dgm:spPr/>
    </dgm:pt>
    <dgm:pt modelId="{DA801FBF-5CF9-6040-B8E4-45E8760A3F8B}" type="pres">
      <dgm:prSet presAssocID="{A19F065D-14B7-EE44-8FB4-8C8F815F6CAC}" presName="spNode" presStyleCnt="0"/>
      <dgm:spPr/>
    </dgm:pt>
    <dgm:pt modelId="{D3326A92-8768-8C47-ADF2-A81595A9CEC9}" type="pres">
      <dgm:prSet presAssocID="{E850FAFC-C95A-DB4A-AB44-78C142AB2915}" presName="sibTrans" presStyleLbl="sibTrans1D1" presStyleIdx="4" presStyleCnt="5"/>
      <dgm:spPr/>
    </dgm:pt>
  </dgm:ptLst>
  <dgm:cxnLst>
    <dgm:cxn modelId="{448BC914-C575-7043-94B5-EB74CD0B5997}" type="presOf" srcId="{B3E5C2C6-6446-CF4D-83DA-AA9751724905}" destId="{AEE050B3-999B-E846-A2A1-B784A546B372}" srcOrd="0" destOrd="0" presId="urn:microsoft.com/office/officeart/2005/8/layout/cycle5"/>
    <dgm:cxn modelId="{1386FF1D-2E9A-F340-91E5-9B82FE6DB148}" type="presOf" srcId="{E5D34950-C24D-C442-98B3-E970C4764FFE}" destId="{57A1CA94-4A31-6B4A-9AB6-B91E2F9BB0EF}" srcOrd="0" destOrd="0" presId="urn:microsoft.com/office/officeart/2005/8/layout/cycle5"/>
    <dgm:cxn modelId="{B1330252-CCC2-F34F-9A86-DADCBC2E9A5D}" srcId="{E5D34950-C24D-C442-98B3-E970C4764FFE}" destId="{A19F065D-14B7-EE44-8FB4-8C8F815F6CAC}" srcOrd="4" destOrd="0" parTransId="{034E2038-B0C3-F044-A24C-E829417C1F0D}" sibTransId="{E850FAFC-C95A-DB4A-AB44-78C142AB2915}"/>
    <dgm:cxn modelId="{A3E9CB5A-D461-4D44-BE43-1F009335C78A}" type="presOf" srcId="{A19F065D-14B7-EE44-8FB4-8C8F815F6CAC}" destId="{43112CED-8A27-3B48-B16C-89A6696FF5BD}" srcOrd="0" destOrd="0" presId="urn:microsoft.com/office/officeart/2005/8/layout/cycle5"/>
    <dgm:cxn modelId="{70B8805C-70A4-4240-B53D-77741AF9BE6A}" srcId="{E5D34950-C24D-C442-98B3-E970C4764FFE}" destId="{E23079B0-7F74-994F-A300-DE1F180445C0}" srcOrd="0" destOrd="0" parTransId="{4A877EC5-CFCB-1845-AE2D-62518F5F1D00}" sibTransId="{9AD0809B-0EE0-5445-850C-FF84C0EC1068}"/>
    <dgm:cxn modelId="{06A3735F-7153-1143-8033-607877400DB4}" type="presOf" srcId="{E23079B0-7F74-994F-A300-DE1F180445C0}" destId="{8DD50926-1B0C-A54D-9A50-CE4E48955A3D}" srcOrd="0" destOrd="0" presId="urn:microsoft.com/office/officeart/2005/8/layout/cycle5"/>
    <dgm:cxn modelId="{B4789871-A343-4740-8C0E-75E80BA01EA2}" srcId="{E5D34950-C24D-C442-98B3-E970C4764FFE}" destId="{B3E5C2C6-6446-CF4D-83DA-AA9751724905}" srcOrd="2" destOrd="0" parTransId="{BCC2426A-BCEE-2941-9060-5E5657D01739}" sibTransId="{68D872F2-683C-1E47-8655-4385EB0E9D09}"/>
    <dgm:cxn modelId="{1FBFA97B-E532-9F49-84B8-A21A61E96788}" type="presOf" srcId="{2D7E4F23-B746-D646-A334-235BAF0555B3}" destId="{7F9EF0E1-1C30-F54C-9888-B94145E2D7A6}" srcOrd="0" destOrd="0" presId="urn:microsoft.com/office/officeart/2005/8/layout/cycle5"/>
    <dgm:cxn modelId="{9FF6AE98-A2C8-DC4E-973D-0BED1F02E608}" type="presOf" srcId="{CABCF2E7-AC16-C447-8809-1BB33FBCB657}" destId="{8D68B590-6D14-5347-9EF6-41AD72F6618D}" srcOrd="0" destOrd="0" presId="urn:microsoft.com/office/officeart/2005/8/layout/cycle5"/>
    <dgm:cxn modelId="{5FE0BD9A-BA15-F34B-9FB3-2D095C5E4E71}" type="presOf" srcId="{E850FAFC-C95A-DB4A-AB44-78C142AB2915}" destId="{D3326A92-8768-8C47-ADF2-A81595A9CEC9}" srcOrd="0" destOrd="0" presId="urn:microsoft.com/office/officeart/2005/8/layout/cycle5"/>
    <dgm:cxn modelId="{A917AABE-68C6-FE4C-94F3-2EC4BDC7A346}" type="presOf" srcId="{E3F11BD2-2F02-344D-8B52-4D1016C217C8}" destId="{A8D70445-7B00-B143-9BE6-4296259C1891}" srcOrd="0" destOrd="0" presId="urn:microsoft.com/office/officeart/2005/8/layout/cycle5"/>
    <dgm:cxn modelId="{371C21C5-E377-C044-8A25-AAA23F71C3B4}" srcId="{E5D34950-C24D-C442-98B3-E970C4764FFE}" destId="{E3F11BD2-2F02-344D-8B52-4D1016C217C8}" srcOrd="3" destOrd="0" parTransId="{A7C44CE5-F5BB-4943-BE33-7C3D14E3221C}" sibTransId="{CABCF2E7-AC16-C447-8809-1BB33FBCB657}"/>
    <dgm:cxn modelId="{A5A7E3CB-B6EB-214D-89BB-05ED9C0CF18F}" srcId="{E5D34950-C24D-C442-98B3-E970C4764FFE}" destId="{D2DE4378-6C67-5B41-8D2F-A16AACF27318}" srcOrd="1" destOrd="0" parTransId="{8DBCC5E7-ABD4-F44D-A30D-0C28B248CDCF}" sibTransId="{2D7E4F23-B746-D646-A334-235BAF0555B3}"/>
    <dgm:cxn modelId="{9A90F7E3-EBB1-8C43-90AF-F11C260EED0D}" type="presOf" srcId="{9AD0809B-0EE0-5445-850C-FF84C0EC1068}" destId="{18F1CE38-3D4B-BD4F-B083-D83C4058F388}" srcOrd="0" destOrd="0" presId="urn:microsoft.com/office/officeart/2005/8/layout/cycle5"/>
    <dgm:cxn modelId="{6FE879EF-EC6D-644C-B707-85430ED74DFA}" type="presOf" srcId="{D2DE4378-6C67-5B41-8D2F-A16AACF27318}" destId="{DC7A4A06-FDB6-924C-9888-D97E2D61B1D0}" srcOrd="0" destOrd="0" presId="urn:microsoft.com/office/officeart/2005/8/layout/cycle5"/>
    <dgm:cxn modelId="{9A2646FF-2E81-DC44-AFC4-AD10276D91AF}" type="presOf" srcId="{68D872F2-683C-1E47-8655-4385EB0E9D09}" destId="{CB6BE094-4895-B046-9C28-98C71B8D579F}" srcOrd="0" destOrd="0" presId="urn:microsoft.com/office/officeart/2005/8/layout/cycle5"/>
    <dgm:cxn modelId="{1BBDD96A-3425-9849-BFEE-1CD7648A2FC5}" type="presParOf" srcId="{57A1CA94-4A31-6B4A-9AB6-B91E2F9BB0EF}" destId="{8DD50926-1B0C-A54D-9A50-CE4E48955A3D}" srcOrd="0" destOrd="0" presId="urn:microsoft.com/office/officeart/2005/8/layout/cycle5"/>
    <dgm:cxn modelId="{FB48AA0E-B496-F344-95AB-B23ACA2C2DE6}" type="presParOf" srcId="{57A1CA94-4A31-6B4A-9AB6-B91E2F9BB0EF}" destId="{99DA863D-D731-CB4C-B09B-E5CE80E89155}" srcOrd="1" destOrd="0" presId="urn:microsoft.com/office/officeart/2005/8/layout/cycle5"/>
    <dgm:cxn modelId="{BF0445C9-46A7-D546-8086-B9A5AA635E56}" type="presParOf" srcId="{57A1CA94-4A31-6B4A-9AB6-B91E2F9BB0EF}" destId="{18F1CE38-3D4B-BD4F-B083-D83C4058F388}" srcOrd="2" destOrd="0" presId="urn:microsoft.com/office/officeart/2005/8/layout/cycle5"/>
    <dgm:cxn modelId="{2A3308D2-E5C3-1640-9FFA-9E61C811EBE7}" type="presParOf" srcId="{57A1CA94-4A31-6B4A-9AB6-B91E2F9BB0EF}" destId="{DC7A4A06-FDB6-924C-9888-D97E2D61B1D0}" srcOrd="3" destOrd="0" presId="urn:microsoft.com/office/officeart/2005/8/layout/cycle5"/>
    <dgm:cxn modelId="{E003E173-C04B-ED44-985A-9B6F9D16F5B2}" type="presParOf" srcId="{57A1CA94-4A31-6B4A-9AB6-B91E2F9BB0EF}" destId="{0F20A98A-DBF1-A94E-AFFD-7574BB7B026E}" srcOrd="4" destOrd="0" presId="urn:microsoft.com/office/officeart/2005/8/layout/cycle5"/>
    <dgm:cxn modelId="{7C77956B-8894-BD4B-8F93-2B03BAF83E85}" type="presParOf" srcId="{57A1CA94-4A31-6B4A-9AB6-B91E2F9BB0EF}" destId="{7F9EF0E1-1C30-F54C-9888-B94145E2D7A6}" srcOrd="5" destOrd="0" presId="urn:microsoft.com/office/officeart/2005/8/layout/cycle5"/>
    <dgm:cxn modelId="{13F6E8A8-56B5-2541-B837-E242B16F6476}" type="presParOf" srcId="{57A1CA94-4A31-6B4A-9AB6-B91E2F9BB0EF}" destId="{AEE050B3-999B-E846-A2A1-B784A546B372}" srcOrd="6" destOrd="0" presId="urn:microsoft.com/office/officeart/2005/8/layout/cycle5"/>
    <dgm:cxn modelId="{4F6EC17E-50D2-A545-BC07-77F58ACEC525}" type="presParOf" srcId="{57A1CA94-4A31-6B4A-9AB6-B91E2F9BB0EF}" destId="{AC426261-E426-E64C-885D-3D836CE6729D}" srcOrd="7" destOrd="0" presId="urn:microsoft.com/office/officeart/2005/8/layout/cycle5"/>
    <dgm:cxn modelId="{84A9B734-53AA-754E-A661-5075A2D963B4}" type="presParOf" srcId="{57A1CA94-4A31-6B4A-9AB6-B91E2F9BB0EF}" destId="{CB6BE094-4895-B046-9C28-98C71B8D579F}" srcOrd="8" destOrd="0" presId="urn:microsoft.com/office/officeart/2005/8/layout/cycle5"/>
    <dgm:cxn modelId="{29BD3405-01F4-CC4D-ADBC-1286CAF12E87}" type="presParOf" srcId="{57A1CA94-4A31-6B4A-9AB6-B91E2F9BB0EF}" destId="{A8D70445-7B00-B143-9BE6-4296259C1891}" srcOrd="9" destOrd="0" presId="urn:microsoft.com/office/officeart/2005/8/layout/cycle5"/>
    <dgm:cxn modelId="{37EEF060-AF99-1A41-98ED-BEC7D162DDAD}" type="presParOf" srcId="{57A1CA94-4A31-6B4A-9AB6-B91E2F9BB0EF}" destId="{1885FA48-DC42-964E-9B75-E6BF49013C5C}" srcOrd="10" destOrd="0" presId="urn:microsoft.com/office/officeart/2005/8/layout/cycle5"/>
    <dgm:cxn modelId="{05F13591-7A55-F347-B6EE-56A8DAB6EC63}" type="presParOf" srcId="{57A1CA94-4A31-6B4A-9AB6-B91E2F9BB0EF}" destId="{8D68B590-6D14-5347-9EF6-41AD72F6618D}" srcOrd="11" destOrd="0" presId="urn:microsoft.com/office/officeart/2005/8/layout/cycle5"/>
    <dgm:cxn modelId="{9EFD7A2E-555B-5548-9309-B88288835FC3}" type="presParOf" srcId="{57A1CA94-4A31-6B4A-9AB6-B91E2F9BB0EF}" destId="{43112CED-8A27-3B48-B16C-89A6696FF5BD}" srcOrd="12" destOrd="0" presId="urn:microsoft.com/office/officeart/2005/8/layout/cycle5"/>
    <dgm:cxn modelId="{7D7EC830-C4D7-194E-BBD7-C1428B527F8C}" type="presParOf" srcId="{57A1CA94-4A31-6B4A-9AB6-B91E2F9BB0EF}" destId="{DA801FBF-5CF9-6040-B8E4-45E8760A3F8B}" srcOrd="13" destOrd="0" presId="urn:microsoft.com/office/officeart/2005/8/layout/cycle5"/>
    <dgm:cxn modelId="{8191B05A-D775-3B4C-96EC-5226A74DFE4F}" type="presParOf" srcId="{57A1CA94-4A31-6B4A-9AB6-B91E2F9BB0EF}" destId="{D3326A92-8768-8C47-ADF2-A81595A9CEC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662D3-630E-1045-A5C2-E102E5AD44D0}">
      <dsp:nvSpPr>
        <dsp:cNvPr id="0" name=""/>
        <dsp:cNvSpPr/>
      </dsp:nvSpPr>
      <dsp:spPr>
        <a:xfrm>
          <a:off x="6481660" y="1722095"/>
          <a:ext cx="91440" cy="3208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81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0D247-31E3-E24A-AE93-06CC9859E38D}">
      <dsp:nvSpPr>
        <dsp:cNvPr id="0" name=""/>
        <dsp:cNvSpPr/>
      </dsp:nvSpPr>
      <dsp:spPr>
        <a:xfrm>
          <a:off x="5423820" y="584030"/>
          <a:ext cx="1103560" cy="437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406"/>
              </a:lnTo>
              <a:lnTo>
                <a:pt x="1103560" y="335406"/>
              </a:lnTo>
              <a:lnTo>
                <a:pt x="1103560" y="43759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69C1F-40E0-F44A-A071-724573389A3D}">
      <dsp:nvSpPr>
        <dsp:cNvPr id="0" name=""/>
        <dsp:cNvSpPr/>
      </dsp:nvSpPr>
      <dsp:spPr>
        <a:xfrm>
          <a:off x="4505030" y="1722095"/>
          <a:ext cx="674116" cy="320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628"/>
              </a:lnTo>
              <a:lnTo>
                <a:pt x="674116" y="218628"/>
              </a:lnTo>
              <a:lnTo>
                <a:pt x="674116" y="32081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130D1-A858-DE4A-BA8C-6F1D98D01AFA}">
      <dsp:nvSpPr>
        <dsp:cNvPr id="0" name=""/>
        <dsp:cNvSpPr/>
      </dsp:nvSpPr>
      <dsp:spPr>
        <a:xfrm>
          <a:off x="3830913" y="1722095"/>
          <a:ext cx="674116" cy="320818"/>
        </a:xfrm>
        <a:custGeom>
          <a:avLst/>
          <a:gdLst/>
          <a:ahLst/>
          <a:cxnLst/>
          <a:rect l="0" t="0" r="0" b="0"/>
          <a:pathLst>
            <a:path>
              <a:moveTo>
                <a:pt x="674116" y="0"/>
              </a:moveTo>
              <a:lnTo>
                <a:pt x="674116" y="218628"/>
              </a:lnTo>
              <a:lnTo>
                <a:pt x="0" y="218628"/>
              </a:lnTo>
              <a:lnTo>
                <a:pt x="0" y="32081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8B5C0-265C-974B-8E53-77895FBE16C1}">
      <dsp:nvSpPr>
        <dsp:cNvPr id="0" name=""/>
        <dsp:cNvSpPr/>
      </dsp:nvSpPr>
      <dsp:spPr>
        <a:xfrm>
          <a:off x="4505030" y="584030"/>
          <a:ext cx="918790" cy="437596"/>
        </a:xfrm>
        <a:custGeom>
          <a:avLst/>
          <a:gdLst/>
          <a:ahLst/>
          <a:cxnLst/>
          <a:rect l="0" t="0" r="0" b="0"/>
          <a:pathLst>
            <a:path>
              <a:moveTo>
                <a:pt x="918790" y="0"/>
              </a:moveTo>
              <a:lnTo>
                <a:pt x="918790" y="335406"/>
              </a:lnTo>
              <a:lnTo>
                <a:pt x="0" y="335406"/>
              </a:lnTo>
              <a:lnTo>
                <a:pt x="0" y="43759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59BA1-7D3D-2F44-9296-28A2D323F64A}">
      <dsp:nvSpPr>
        <dsp:cNvPr id="0" name=""/>
        <dsp:cNvSpPr/>
      </dsp:nvSpPr>
      <dsp:spPr>
        <a:xfrm>
          <a:off x="4872270" y="-116438"/>
          <a:ext cx="1103100" cy="700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7ABB2-7F9B-B04C-B5EF-D746F3FFE0AD}">
      <dsp:nvSpPr>
        <dsp:cNvPr id="0" name=""/>
        <dsp:cNvSpPr/>
      </dsp:nvSpPr>
      <dsp:spPr>
        <a:xfrm>
          <a:off x="4994837" y="0"/>
          <a:ext cx="1103100" cy="700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Club Management</a:t>
          </a:r>
        </a:p>
      </dsp:txBody>
      <dsp:txXfrm>
        <a:off x="5015353" y="20516"/>
        <a:ext cx="1062068" cy="659436"/>
      </dsp:txXfrm>
    </dsp:sp>
    <dsp:sp modelId="{CC0994C9-2618-8C44-BD2E-3F0526A0D5D5}">
      <dsp:nvSpPr>
        <dsp:cNvPr id="0" name=""/>
        <dsp:cNvSpPr/>
      </dsp:nvSpPr>
      <dsp:spPr>
        <a:xfrm>
          <a:off x="3953480" y="1021626"/>
          <a:ext cx="1103100" cy="700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C1256-D094-5946-97F7-3BF5693F451A}">
      <dsp:nvSpPr>
        <dsp:cNvPr id="0" name=""/>
        <dsp:cNvSpPr/>
      </dsp:nvSpPr>
      <dsp:spPr>
        <a:xfrm>
          <a:off x="4076046" y="1138065"/>
          <a:ext cx="1103100" cy="700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Improve team success </a:t>
          </a:r>
        </a:p>
      </dsp:txBody>
      <dsp:txXfrm>
        <a:off x="4096562" y="1158581"/>
        <a:ext cx="1062068" cy="659436"/>
      </dsp:txXfrm>
    </dsp:sp>
    <dsp:sp modelId="{F89E635C-DF21-B948-A981-F6B88F13D453}">
      <dsp:nvSpPr>
        <dsp:cNvPr id="0" name=""/>
        <dsp:cNvSpPr/>
      </dsp:nvSpPr>
      <dsp:spPr>
        <a:xfrm>
          <a:off x="3279363" y="2042914"/>
          <a:ext cx="1103100" cy="700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F8B1F-255F-CB40-A3D9-D7294D7F2440}">
      <dsp:nvSpPr>
        <dsp:cNvPr id="0" name=""/>
        <dsp:cNvSpPr/>
      </dsp:nvSpPr>
      <dsp:spPr>
        <a:xfrm>
          <a:off x="3401929" y="2159352"/>
          <a:ext cx="1103100" cy="700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Maximize wins and find important features </a:t>
          </a:r>
        </a:p>
      </dsp:txBody>
      <dsp:txXfrm>
        <a:off x="3422445" y="2179868"/>
        <a:ext cx="1062068" cy="659436"/>
      </dsp:txXfrm>
    </dsp:sp>
    <dsp:sp modelId="{22AE6E0B-680B-7440-9249-6AF355515D8F}">
      <dsp:nvSpPr>
        <dsp:cNvPr id="0" name=""/>
        <dsp:cNvSpPr/>
      </dsp:nvSpPr>
      <dsp:spPr>
        <a:xfrm>
          <a:off x="4627596" y="2042914"/>
          <a:ext cx="1103100" cy="700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E6254-E905-2142-9E3F-2634C096D1C4}">
      <dsp:nvSpPr>
        <dsp:cNvPr id="0" name=""/>
        <dsp:cNvSpPr/>
      </dsp:nvSpPr>
      <dsp:spPr>
        <a:xfrm>
          <a:off x="4750163" y="2159352"/>
          <a:ext cx="1103100" cy="700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Collect Data</a:t>
          </a:r>
        </a:p>
      </dsp:txBody>
      <dsp:txXfrm>
        <a:off x="4770679" y="2179868"/>
        <a:ext cx="1062068" cy="659436"/>
      </dsp:txXfrm>
    </dsp:sp>
    <dsp:sp modelId="{29579E38-E858-1D40-B136-E47F0EAA00B8}">
      <dsp:nvSpPr>
        <dsp:cNvPr id="0" name=""/>
        <dsp:cNvSpPr/>
      </dsp:nvSpPr>
      <dsp:spPr>
        <a:xfrm>
          <a:off x="5975830" y="1021626"/>
          <a:ext cx="1103100" cy="700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8DE48-D00F-2A45-A102-BE72B3FEEA6B}">
      <dsp:nvSpPr>
        <dsp:cNvPr id="0" name=""/>
        <dsp:cNvSpPr/>
      </dsp:nvSpPr>
      <dsp:spPr>
        <a:xfrm>
          <a:off x="6098397" y="1138065"/>
          <a:ext cx="1103100" cy="700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Team success can be improved </a:t>
          </a:r>
        </a:p>
      </dsp:txBody>
      <dsp:txXfrm>
        <a:off x="6118913" y="1158581"/>
        <a:ext cx="1062068" cy="659436"/>
      </dsp:txXfrm>
    </dsp:sp>
    <dsp:sp modelId="{EBC483EF-31B2-2348-A5D8-A9204CA26804}">
      <dsp:nvSpPr>
        <dsp:cNvPr id="0" name=""/>
        <dsp:cNvSpPr/>
      </dsp:nvSpPr>
      <dsp:spPr>
        <a:xfrm>
          <a:off x="5975830" y="2042914"/>
          <a:ext cx="1103100" cy="700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77E9E-A93E-EC49-B6A1-9E2B0F236D1B}">
      <dsp:nvSpPr>
        <dsp:cNvPr id="0" name=""/>
        <dsp:cNvSpPr/>
      </dsp:nvSpPr>
      <dsp:spPr>
        <a:xfrm>
          <a:off x="6098397" y="2159352"/>
          <a:ext cx="1103100" cy="700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Wins can be predicted. Important features identified</a:t>
          </a:r>
        </a:p>
      </dsp:txBody>
      <dsp:txXfrm>
        <a:off x="6118913" y="2179868"/>
        <a:ext cx="1062068" cy="659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50926-1B0C-A54D-9A50-CE4E48955A3D}">
      <dsp:nvSpPr>
        <dsp:cNvPr id="0" name=""/>
        <dsp:cNvSpPr/>
      </dsp:nvSpPr>
      <dsp:spPr>
        <a:xfrm>
          <a:off x="2097166" y="1776"/>
          <a:ext cx="1171059" cy="7611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Model Selection</a:t>
          </a:r>
        </a:p>
      </dsp:txBody>
      <dsp:txXfrm>
        <a:off x="2134324" y="38934"/>
        <a:ext cx="1096743" cy="686872"/>
      </dsp:txXfrm>
    </dsp:sp>
    <dsp:sp modelId="{18F1CE38-3D4B-BD4F-B083-D83C4058F388}">
      <dsp:nvSpPr>
        <dsp:cNvPr id="0" name=""/>
        <dsp:cNvSpPr/>
      </dsp:nvSpPr>
      <dsp:spPr>
        <a:xfrm>
          <a:off x="1162707" y="382371"/>
          <a:ext cx="3039978" cy="3039978"/>
        </a:xfrm>
        <a:custGeom>
          <a:avLst/>
          <a:gdLst/>
          <a:ahLst/>
          <a:cxnLst/>
          <a:rect l="0" t="0" r="0" b="0"/>
          <a:pathLst>
            <a:path>
              <a:moveTo>
                <a:pt x="2262209" y="193536"/>
              </a:moveTo>
              <a:arcTo wR="1519989" hR="1519989" stAng="17953760" swAng="121102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A4A06-FDB6-924C-9888-D97E2D61B1D0}">
      <dsp:nvSpPr>
        <dsp:cNvPr id="0" name=""/>
        <dsp:cNvSpPr/>
      </dsp:nvSpPr>
      <dsp:spPr>
        <a:xfrm>
          <a:off x="3542762" y="1052063"/>
          <a:ext cx="1171059" cy="7611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Model fitting and training </a:t>
          </a:r>
        </a:p>
      </dsp:txBody>
      <dsp:txXfrm>
        <a:off x="3579920" y="1089221"/>
        <a:ext cx="1096743" cy="686872"/>
      </dsp:txXfrm>
    </dsp:sp>
    <dsp:sp modelId="{7F9EF0E1-1C30-F54C-9888-B94145E2D7A6}">
      <dsp:nvSpPr>
        <dsp:cNvPr id="0" name=""/>
        <dsp:cNvSpPr/>
      </dsp:nvSpPr>
      <dsp:spPr>
        <a:xfrm>
          <a:off x="1162707" y="382371"/>
          <a:ext cx="3039978" cy="3039978"/>
        </a:xfrm>
        <a:custGeom>
          <a:avLst/>
          <a:gdLst/>
          <a:ahLst/>
          <a:cxnLst/>
          <a:rect l="0" t="0" r="0" b="0"/>
          <a:pathLst>
            <a:path>
              <a:moveTo>
                <a:pt x="3036327" y="1625282"/>
              </a:moveTo>
              <a:arcTo wR="1519989" hR="1519989" stAng="21838332" swAng="13593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050B3-999B-E846-A2A1-B784A546B372}">
      <dsp:nvSpPr>
        <dsp:cNvPr id="0" name=""/>
        <dsp:cNvSpPr/>
      </dsp:nvSpPr>
      <dsp:spPr>
        <a:xfrm>
          <a:off x="2990593" y="2751463"/>
          <a:ext cx="1171059" cy="7611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Cross-Validation and </a:t>
          </a:r>
          <a:r>
            <a:rPr lang="en-GB" sz="1300" kern="1200" dirty="0" err="1"/>
            <a:t>evaluatiion</a:t>
          </a:r>
          <a:endParaRPr lang="en-GB" sz="1300" kern="1200" dirty="0"/>
        </a:p>
      </dsp:txBody>
      <dsp:txXfrm>
        <a:off x="3027751" y="2788621"/>
        <a:ext cx="1096743" cy="686872"/>
      </dsp:txXfrm>
    </dsp:sp>
    <dsp:sp modelId="{CB6BE094-4895-B046-9C28-98C71B8D579F}">
      <dsp:nvSpPr>
        <dsp:cNvPr id="0" name=""/>
        <dsp:cNvSpPr/>
      </dsp:nvSpPr>
      <dsp:spPr>
        <a:xfrm>
          <a:off x="1162707" y="382371"/>
          <a:ext cx="3039978" cy="3039978"/>
        </a:xfrm>
        <a:custGeom>
          <a:avLst/>
          <a:gdLst/>
          <a:ahLst/>
          <a:cxnLst/>
          <a:rect l="0" t="0" r="0" b="0"/>
          <a:pathLst>
            <a:path>
              <a:moveTo>
                <a:pt x="1706402" y="3028504"/>
              </a:moveTo>
              <a:arcTo wR="1519989" hR="1519989" stAng="4977326" swAng="84534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70445-7B00-B143-9BE6-4296259C1891}">
      <dsp:nvSpPr>
        <dsp:cNvPr id="0" name=""/>
        <dsp:cNvSpPr/>
      </dsp:nvSpPr>
      <dsp:spPr>
        <a:xfrm>
          <a:off x="1203739" y="2751463"/>
          <a:ext cx="1171059" cy="7611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Hyper- parameter tuning </a:t>
          </a:r>
        </a:p>
      </dsp:txBody>
      <dsp:txXfrm>
        <a:off x="1240897" y="2788621"/>
        <a:ext cx="1096743" cy="686872"/>
      </dsp:txXfrm>
    </dsp:sp>
    <dsp:sp modelId="{8D68B590-6D14-5347-9EF6-41AD72F6618D}">
      <dsp:nvSpPr>
        <dsp:cNvPr id="0" name=""/>
        <dsp:cNvSpPr/>
      </dsp:nvSpPr>
      <dsp:spPr>
        <a:xfrm>
          <a:off x="1162707" y="382371"/>
          <a:ext cx="3039978" cy="3039978"/>
        </a:xfrm>
        <a:custGeom>
          <a:avLst/>
          <a:gdLst/>
          <a:ahLst/>
          <a:cxnLst/>
          <a:rect l="0" t="0" r="0" b="0"/>
          <a:pathLst>
            <a:path>
              <a:moveTo>
                <a:pt x="161213" y="2201234"/>
              </a:moveTo>
              <a:arcTo wR="1519989" hR="1519989" stAng="9202341" swAng="13593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12CED-8A27-3B48-B16C-89A6696FF5BD}">
      <dsp:nvSpPr>
        <dsp:cNvPr id="0" name=""/>
        <dsp:cNvSpPr/>
      </dsp:nvSpPr>
      <dsp:spPr>
        <a:xfrm>
          <a:off x="651570" y="1052063"/>
          <a:ext cx="1171059" cy="7611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Feature Engineering (if required) </a:t>
          </a:r>
        </a:p>
      </dsp:txBody>
      <dsp:txXfrm>
        <a:off x="688728" y="1089221"/>
        <a:ext cx="1096743" cy="686872"/>
      </dsp:txXfrm>
    </dsp:sp>
    <dsp:sp modelId="{D3326A92-8768-8C47-ADF2-A81595A9CEC9}">
      <dsp:nvSpPr>
        <dsp:cNvPr id="0" name=""/>
        <dsp:cNvSpPr/>
      </dsp:nvSpPr>
      <dsp:spPr>
        <a:xfrm>
          <a:off x="1162707" y="382371"/>
          <a:ext cx="3039978" cy="3039978"/>
        </a:xfrm>
        <a:custGeom>
          <a:avLst/>
          <a:gdLst/>
          <a:ahLst/>
          <a:cxnLst/>
          <a:rect l="0" t="0" r="0" b="0"/>
          <a:pathLst>
            <a:path>
              <a:moveTo>
                <a:pt x="365679" y="531082"/>
              </a:moveTo>
              <a:arcTo wR="1519989" hR="1519989" stAng="13235217" swAng="121102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C8248-97F9-F34C-A9C8-751D2BF092B0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B917-A7E1-AB4E-8A6C-C97233ABD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learn.org/stable/modules/generated/sklearn.model_selection.RepeatedStratifiedKFold.html" TargetMode="External"/><Relationship Id="rId3" Type="http://schemas.openxmlformats.org/officeDocument/2006/relationships/hyperlink" Target="https://fbref.com/en/squads/cff3d9bb/Chelsea-Stats" TargetMode="External"/><Relationship Id="rId7" Type="http://schemas.openxmlformats.org/officeDocument/2006/relationships/hyperlink" Target="https://scikitlearn.org/stable/modules/generated/sklearn.feature_selection.SequentialFeatureSelector.html" TargetMode="External"/><Relationship Id="rId2" Type="http://schemas.openxmlformats.org/officeDocument/2006/relationships/hyperlink" Target="https://cran.r-project.org/web/packages/worldfootballR/vignettes/extract-fbref-dat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learn.org/stable/modules/generated/sklearn.model_selection.GridSearchCV.html" TargetMode="External"/><Relationship Id="rId5" Type="http://schemas.openxmlformats.org/officeDocument/2006/relationships/hyperlink" Target="https://scikitlearn.org/stable/modules/generated/sklearn.linear_model.LogisticRegression.html" TargetMode="External"/><Relationship Id="rId4" Type="http://schemas.openxmlformats.org/officeDocument/2006/relationships/hyperlink" Target="https://scikitlearn.org/stable/modules/generated/sklearn.ensemble.RandomForestClassifier.html" TargetMode="External"/><Relationship Id="rId9" Type="http://schemas.openxmlformats.org/officeDocument/2006/relationships/hyperlink" Target="https://doi.org/10.3390/s2011321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5076-7BBD-D447-A691-B1E23C925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8630" y="148327"/>
            <a:ext cx="8791575" cy="2387600"/>
          </a:xfrm>
        </p:spPr>
        <p:txBody>
          <a:bodyPr/>
          <a:lstStyle/>
          <a:p>
            <a:pPr algn="ctr"/>
            <a:r>
              <a:rPr lang="en-US" b="1" dirty="0"/>
              <a:t>Predicting premier league match outcomes for Chelsea football club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9661A-769F-5541-A071-83D9E74CA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Capstone project 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Nanmaran</a:t>
            </a:r>
            <a:r>
              <a:rPr lang="en-US" dirty="0"/>
              <a:t> </a:t>
            </a:r>
            <a:r>
              <a:rPr lang="en-US" dirty="0" err="1"/>
              <a:t>anbupalam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Data scientist </a:t>
            </a:r>
          </a:p>
        </p:txBody>
      </p:sp>
    </p:spTree>
    <p:extLst>
      <p:ext uri="{BB962C8B-B14F-4D97-AF65-F5344CB8AC3E}">
        <p14:creationId xmlns:p14="http://schemas.microsoft.com/office/powerpoint/2010/main" val="3388100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3DCE-5EC8-6441-89A9-F1D38330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56181"/>
            <a:ext cx="10149887" cy="1158911"/>
          </a:xfrm>
        </p:spPr>
        <p:txBody>
          <a:bodyPr/>
          <a:lstStyle/>
          <a:p>
            <a:r>
              <a:rPr lang="en-US" dirty="0"/>
              <a:t>Football success can be increased by optimizing team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FD66-45FF-BC4F-BBB7-26F78AE6C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540570"/>
            <a:ext cx="9905999" cy="4603375"/>
          </a:xfrm>
        </p:spPr>
        <p:txBody>
          <a:bodyPr/>
          <a:lstStyle/>
          <a:p>
            <a:r>
              <a:rPr lang="en-US" dirty="0"/>
              <a:t>Demonstrated that we can answer the business and data question</a:t>
            </a:r>
          </a:p>
          <a:p>
            <a:r>
              <a:rPr lang="en-US" dirty="0"/>
              <a:t>Apply model to statistics from other teams in the league and assess performance. </a:t>
            </a:r>
          </a:p>
          <a:p>
            <a:r>
              <a:rPr lang="en-US" dirty="0"/>
              <a:t>Coaches can create training plans designed to optimize the features from the models. </a:t>
            </a:r>
          </a:p>
          <a:p>
            <a:r>
              <a:rPr lang="en-US" dirty="0"/>
              <a:t>Improve the models using physical data - acceleration, total distance, speed zones etc. (if it can be sourced)</a:t>
            </a:r>
          </a:p>
          <a:p>
            <a:r>
              <a:rPr lang="en-US" dirty="0"/>
              <a:t>Players can scouted using the features from the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9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4F7F-7828-EE4D-98C6-56916CC9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5907"/>
            <a:ext cx="9905998" cy="470542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55501-2B25-534F-A1CD-EAB393BDD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639067"/>
            <a:ext cx="9905999" cy="3100726"/>
          </a:xfrm>
        </p:spPr>
        <p:txBody>
          <a:bodyPr>
            <a:noAutofit/>
          </a:bodyPr>
          <a:lstStyle/>
          <a:p>
            <a:r>
              <a:rPr lang="en-US" sz="1400" dirty="0"/>
              <a:t>Resource/Package used to download data: </a:t>
            </a:r>
            <a:r>
              <a:rPr lang="en-US" sz="1400" dirty="0">
                <a:hlinkClick r:id="rId2"/>
              </a:rPr>
              <a:t>https://cran.r-project.org/web/packages/worldfootballR/vignettes/extract-fbref-data.html</a:t>
            </a:r>
            <a:endParaRPr lang="en-US" sz="1400" dirty="0"/>
          </a:p>
          <a:p>
            <a:r>
              <a:rPr lang="en-US" sz="1400" dirty="0"/>
              <a:t>Website used to source data: </a:t>
            </a:r>
            <a:r>
              <a:rPr lang="en-US" sz="1400" dirty="0">
                <a:hlinkClick r:id="rId3"/>
              </a:rPr>
              <a:t>https://fbref.com/en/squads/cff3d9bb/Chelsea-Stats</a:t>
            </a:r>
            <a:endParaRPr lang="en-US" sz="1400" dirty="0"/>
          </a:p>
          <a:p>
            <a:r>
              <a:rPr lang="en-US" sz="1400" dirty="0"/>
              <a:t>SK Learn Packages: </a:t>
            </a:r>
          </a:p>
          <a:p>
            <a:pPr lvl="1"/>
            <a:r>
              <a:rPr lang="en-US" sz="1400" dirty="0"/>
              <a:t> Random Forest Classifier: </a:t>
            </a:r>
            <a:r>
              <a:rPr lang="en-US" sz="1400" dirty="0">
                <a:hlinkClick r:id="rId4"/>
              </a:rPr>
              <a:t>https://scikitlearn.org/stable/modules/generated/sklearn.ensemble.RandomForestClassifier.html</a:t>
            </a:r>
            <a:endParaRPr lang="en-US" sz="1400" dirty="0"/>
          </a:p>
          <a:p>
            <a:pPr lvl="1"/>
            <a:r>
              <a:rPr lang="en-US" sz="1400" dirty="0"/>
              <a:t>Linear Regression: </a:t>
            </a:r>
            <a:r>
              <a:rPr lang="en-US" sz="1400" dirty="0">
                <a:hlinkClick r:id="rId5"/>
              </a:rPr>
              <a:t>https://scikitlearn.org/stable/modules/generated/sklearn.linear_model.LogisticRegression.html</a:t>
            </a:r>
            <a:endParaRPr lang="en-US" sz="1400" dirty="0"/>
          </a:p>
          <a:p>
            <a:pPr lvl="1"/>
            <a:r>
              <a:rPr lang="en-US" sz="1400" dirty="0"/>
              <a:t>Grid Search: </a:t>
            </a:r>
            <a:r>
              <a:rPr lang="en-US" sz="1400" dirty="0">
                <a:hlinkClick r:id="rId6"/>
              </a:rPr>
              <a:t>https://scikitlearn.org/stable/modules/generated/sklearn.model_selection.GridSearchCV.html</a:t>
            </a:r>
            <a:endParaRPr lang="en-US" sz="1400" dirty="0"/>
          </a:p>
          <a:p>
            <a:pPr lvl="1"/>
            <a:r>
              <a:rPr lang="en-US" sz="1400" dirty="0"/>
              <a:t>Sequential Feature Selector: </a:t>
            </a:r>
            <a:r>
              <a:rPr lang="en-US" sz="1400" dirty="0">
                <a:hlinkClick r:id="rId7"/>
              </a:rPr>
              <a:t>https://scikitlearn.org/stable/modules/generated/sklearn.feature_selection.SequentialFeatureSelector.html</a:t>
            </a:r>
            <a:endParaRPr lang="en-US" sz="1400" dirty="0"/>
          </a:p>
          <a:p>
            <a:pPr lvl="1"/>
            <a:r>
              <a:rPr lang="en-US" sz="1400" dirty="0"/>
              <a:t>Repeated Stratified K-Fold: </a:t>
            </a:r>
            <a:r>
              <a:rPr lang="en-US" sz="1400" dirty="0">
                <a:hlinkClick r:id="rId8"/>
              </a:rPr>
              <a:t>https://scikitlearn.org/stable/modules/generated/sklearn.model_selection.RepeatedStratifiedKFold.html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EDB91-8E88-E442-8844-BFDB53AF5AA5}"/>
              </a:ext>
            </a:extLst>
          </p:cNvPr>
          <p:cNvSpPr txBox="1"/>
          <p:nvPr/>
        </p:nvSpPr>
        <p:spPr>
          <a:xfrm>
            <a:off x="1141411" y="4211942"/>
            <a:ext cx="958480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Literature Review: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Predict soccer match outcome based on player performance - Wei Yang, DOI: 10.25236/FSR.2021.030314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Geurkink,Y.;</a:t>
            </a:r>
            <a:r>
              <a:rPr lang="en-US" sz="1400" dirty="0" err="1"/>
              <a:t>Boone,J</a:t>
            </a:r>
            <a:r>
              <a:rPr lang="en-US" sz="1400" dirty="0"/>
              <a:t>.; </a:t>
            </a:r>
            <a:r>
              <a:rPr lang="en-US" sz="1400" dirty="0" err="1"/>
              <a:t>Verstockt</a:t>
            </a:r>
            <a:r>
              <a:rPr lang="en-US" sz="1400" dirty="0"/>
              <a:t>, S.; </a:t>
            </a:r>
            <a:r>
              <a:rPr lang="en-US" sz="1400" dirty="0" err="1"/>
              <a:t>Bourgois</a:t>
            </a:r>
            <a:r>
              <a:rPr lang="en-US" sz="1400" dirty="0"/>
              <a:t>, J.G. Machine Learning-Based Identification of the Strongest Predictive Variables of Winning and Losing in Belgian Professional Soccer. https://</a:t>
            </a:r>
            <a:r>
              <a:rPr lang="en-US" sz="1400" dirty="0" err="1"/>
              <a:t>doi.org</a:t>
            </a:r>
            <a:r>
              <a:rPr lang="en-US" sz="1400" dirty="0"/>
              <a:t>/10.3390/ app11052378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Hassan, A.; </a:t>
            </a:r>
            <a:r>
              <a:rPr lang="en-US" sz="1400" dirty="0" err="1"/>
              <a:t>Akl</a:t>
            </a:r>
            <a:r>
              <a:rPr lang="en-US" sz="1400" dirty="0"/>
              <a:t>, A.-R.; Hassan, I.; Sunderland, C. Predicting Wins, Losses and Attributes’ Sensitivities in the Soccer World Cup 2018 Using Neural Network Analysis. Sensors 2020, 20, 3213. </a:t>
            </a:r>
            <a:r>
              <a:rPr lang="en-US" sz="1400" dirty="0">
                <a:hlinkClick r:id="rId9"/>
              </a:rPr>
              <a:t>https://doi.org/10.3390/s20113213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Yash </a:t>
            </a:r>
            <a:r>
              <a:rPr lang="en-US" sz="1400" dirty="0" err="1"/>
              <a:t>Ajgaonkar</a:t>
            </a:r>
            <a:r>
              <a:rPr lang="en-US" sz="1400" dirty="0"/>
              <a:t>, </a:t>
            </a:r>
            <a:r>
              <a:rPr lang="en-US" sz="1400" dirty="0" err="1"/>
              <a:t>Anagha</a:t>
            </a:r>
            <a:r>
              <a:rPr lang="en-US" sz="1400" dirty="0"/>
              <a:t> Patil, Kunal </a:t>
            </a:r>
            <a:r>
              <a:rPr lang="en-US" sz="1400" dirty="0" err="1"/>
              <a:t>Bhoyar</a:t>
            </a:r>
            <a:r>
              <a:rPr lang="en-US" sz="1400" dirty="0"/>
              <a:t>, </a:t>
            </a:r>
            <a:r>
              <a:rPr lang="en-US" sz="1400" dirty="0" err="1"/>
              <a:t>Jenil</a:t>
            </a:r>
            <a:r>
              <a:rPr lang="en-US" sz="1400" dirty="0"/>
              <a:t> Shah, 2021, Prediction of Winning Team using Machine Learning, INTERNATIONAL JOURNAL OF ENGINEERING RESEARCH &amp; TECHNOLOGY (IJERT) NTASU – 2020 (Volume 09 – Issue 03)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Carpita</a:t>
            </a:r>
            <a:r>
              <a:rPr lang="en-US" sz="1400" dirty="0"/>
              <a:t> M, </a:t>
            </a:r>
            <a:r>
              <a:rPr lang="en-US" sz="1400" dirty="0" err="1"/>
              <a:t>Ciavolino</a:t>
            </a:r>
            <a:r>
              <a:rPr lang="en-US" sz="1400" dirty="0"/>
              <a:t> E, </a:t>
            </a:r>
            <a:r>
              <a:rPr lang="en-US" sz="1400" dirty="0" err="1"/>
              <a:t>Pasca</a:t>
            </a:r>
            <a:r>
              <a:rPr lang="en-US" sz="1400" dirty="0"/>
              <a:t> P. Exploring and modelling team performances of the Kaggle European Soccer database. Statistical Modelling. 2019;19(1):74-101. doi:10.1177/1471082X18810971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280C-D922-C343-912F-CB948B10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2353"/>
            <a:ext cx="9905998" cy="1478570"/>
          </a:xfrm>
        </p:spPr>
        <p:txBody>
          <a:bodyPr/>
          <a:lstStyle/>
          <a:p>
            <a:r>
              <a:rPr lang="en-US" b="1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B12E-C8BC-C341-8857-227A5961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694" y="1358313"/>
            <a:ext cx="9905999" cy="4141374"/>
          </a:xfrm>
        </p:spPr>
        <p:txBody>
          <a:bodyPr/>
          <a:lstStyle/>
          <a:p>
            <a:r>
              <a:rPr lang="en-US" dirty="0"/>
              <a:t>Bio</a:t>
            </a:r>
          </a:p>
          <a:p>
            <a:r>
              <a:rPr lang="en-US" dirty="0"/>
              <a:t>Project context and stakeholders </a:t>
            </a:r>
          </a:p>
          <a:p>
            <a:r>
              <a:rPr lang="en-US" dirty="0"/>
              <a:t>Business Value and Data Required </a:t>
            </a:r>
          </a:p>
          <a:p>
            <a:r>
              <a:rPr lang="en-US" dirty="0"/>
              <a:t>Project Design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ML models used </a:t>
            </a:r>
          </a:p>
          <a:p>
            <a:r>
              <a:rPr lang="en-US" dirty="0"/>
              <a:t>Summary, conclusions and next steps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B379-3948-714C-A853-7E46BF56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b="1" dirty="0"/>
              <a:t>BIO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9097-2418-6741-8186-54A7870A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22513"/>
            <a:ext cx="9905999" cy="4860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EDUCATION</a:t>
            </a:r>
          </a:p>
          <a:p>
            <a:r>
              <a:rPr lang="en-US" dirty="0"/>
              <a:t>B.E </a:t>
            </a:r>
            <a:r>
              <a:rPr lang="en-US" dirty="0" err="1"/>
              <a:t>Aernautical</a:t>
            </a:r>
            <a:r>
              <a:rPr lang="en-US" dirty="0"/>
              <a:t> Engineering from Anna University, Chennai, India (2011-15) </a:t>
            </a:r>
          </a:p>
          <a:p>
            <a:r>
              <a:rPr lang="en-US" dirty="0" err="1"/>
              <a:t>B.Sc</a:t>
            </a:r>
            <a:r>
              <a:rPr lang="en-US" dirty="0"/>
              <a:t> Exercise and Sports Science from ACU Strathfield, Sydney (2016-20) </a:t>
            </a:r>
          </a:p>
          <a:p>
            <a:r>
              <a:rPr lang="en-US" dirty="0"/>
              <a:t>Programming for Data Science Nanodegree from RMIT (2021) </a:t>
            </a:r>
          </a:p>
          <a:p>
            <a:r>
              <a:rPr lang="en-US" dirty="0"/>
              <a:t>Data Science and AI certificate from UTS and IOD (current)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6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47D9-2146-3147-AD8E-8AFAC7A3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b="1" dirty="0"/>
              <a:t>Importance of football team success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46D1-7725-BB45-8515-807F8335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5513"/>
            <a:ext cx="9905999" cy="50060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Chelsea football club, located in London England is an integral part of the global sport and entertainment industry. </a:t>
            </a:r>
          </a:p>
          <a:p>
            <a:r>
              <a:rPr lang="en-US" dirty="0"/>
              <a:t>In 20/21 total of 2.5 billion pounds in broadcasting and merit payments for EPL teams. </a:t>
            </a:r>
          </a:p>
          <a:p>
            <a:r>
              <a:rPr lang="en-US" dirty="0"/>
              <a:t>Prize money increases as the team finished higher in the table. </a:t>
            </a:r>
          </a:p>
          <a:p>
            <a:r>
              <a:rPr lang="en-US" dirty="0"/>
              <a:t>Top 4 teams enter the champions league – where there is a potential to earn a further 85 million euros. </a:t>
            </a:r>
          </a:p>
          <a:p>
            <a:r>
              <a:rPr lang="en-US" dirty="0"/>
              <a:t>Revenue, sponsorship and fan engagement is directly related to team success - especially in the emerging markets. </a:t>
            </a:r>
          </a:p>
          <a:p>
            <a:r>
              <a:rPr lang="en-US" dirty="0"/>
              <a:t>Statistical modelling to accurately predict player performance and matchday results is now an integral part of a club’s coaching structure.  </a:t>
            </a:r>
          </a:p>
        </p:txBody>
      </p:sp>
    </p:spTree>
    <p:extLst>
      <p:ext uri="{BB962C8B-B14F-4D97-AF65-F5344CB8AC3E}">
        <p14:creationId xmlns:p14="http://schemas.microsoft.com/office/powerpoint/2010/main" val="377326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A499-CFE3-F447-9F37-2B09B3EF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1510"/>
            <a:ext cx="9905998" cy="1478570"/>
          </a:xfrm>
        </p:spPr>
        <p:txBody>
          <a:bodyPr/>
          <a:lstStyle/>
          <a:p>
            <a:r>
              <a:rPr lang="en-US" b="1" dirty="0"/>
              <a:t>Increasing football team success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70D4C-CEC6-BA4A-BA31-BA4A85CE0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090158"/>
            <a:ext cx="9905999" cy="5596392"/>
          </a:xfrm>
        </p:spPr>
        <p:txBody>
          <a:bodyPr>
            <a:normAutofit/>
          </a:bodyPr>
          <a:lstStyle/>
          <a:p>
            <a:pPr algn="just"/>
            <a:r>
              <a:rPr lang="en-US" b="1" u="sng" dirty="0"/>
              <a:t>Business Question: </a:t>
            </a:r>
          </a:p>
          <a:p>
            <a:pPr marL="0" indent="0" algn="just">
              <a:buNone/>
            </a:pPr>
            <a:r>
              <a:rPr lang="en-US" dirty="0"/>
              <a:t>	“</a:t>
            </a:r>
            <a:r>
              <a:rPr lang="en-US" sz="4000" b="1" i="1" dirty="0"/>
              <a:t>How can club management increase team success in EPL to maximize 	team revenue?"</a:t>
            </a:r>
          </a:p>
          <a:p>
            <a:pPr algn="just"/>
            <a:endParaRPr lang="en-US" dirty="0"/>
          </a:p>
          <a:p>
            <a:pPr algn="just"/>
            <a:r>
              <a:rPr lang="en-US" b="1" u="sng" dirty="0"/>
              <a:t>Data Science Question: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4000" b="1" i="1" dirty="0"/>
              <a:t>“Can we find important features in matchday statistics and optimize the 	team performance to maximize the number of wins in a season?”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2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7818-BFC8-1D46-B47A-FAD1647E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4168"/>
            <a:ext cx="9905998" cy="962631"/>
          </a:xfrm>
        </p:spPr>
        <p:txBody>
          <a:bodyPr>
            <a:normAutofit/>
          </a:bodyPr>
          <a:lstStyle/>
          <a:p>
            <a:r>
              <a:rPr lang="en-US" sz="2400" b="1" dirty="0"/>
              <a:t>Sourcing data from </a:t>
            </a:r>
            <a:r>
              <a:rPr lang="en-US" sz="2400" b="1" dirty="0" err="1"/>
              <a:t>Fbref</a:t>
            </a:r>
            <a:r>
              <a:rPr lang="en-US" sz="2400" b="1" dirty="0"/>
              <a:t> and feature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6E52-9288-434E-932A-DF3553D1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947" y="862691"/>
            <a:ext cx="9905999" cy="2076452"/>
          </a:xfrm>
        </p:spPr>
        <p:txBody>
          <a:bodyPr>
            <a:normAutofit/>
          </a:bodyPr>
          <a:lstStyle/>
          <a:p>
            <a:r>
              <a:rPr lang="en-US" sz="1400" dirty="0"/>
              <a:t>All data is sourced from football statistics tracking website </a:t>
            </a:r>
            <a:r>
              <a:rPr lang="en-US" sz="1400" dirty="0" err="1"/>
              <a:t>fbref.com</a:t>
            </a:r>
            <a:r>
              <a:rPr lang="en-US" sz="1400" dirty="0"/>
              <a:t>, who provide in-depth matchday statistics through their partnership with </a:t>
            </a:r>
            <a:r>
              <a:rPr lang="en-US" sz="1400" dirty="0" err="1"/>
              <a:t>Statsbomb</a:t>
            </a:r>
            <a:r>
              <a:rPr lang="en-US" sz="1400" dirty="0"/>
              <a:t>.</a:t>
            </a:r>
          </a:p>
          <a:p>
            <a:r>
              <a:rPr lang="en-US" sz="1400" dirty="0"/>
              <a:t>R was used to download relevant data EPL matchday statistics for Chelsea, from 2018-2021. (See appendix for the package used to get data)</a:t>
            </a:r>
          </a:p>
          <a:p>
            <a:r>
              <a:rPr lang="en-US" sz="1400" dirty="0"/>
              <a:t>Initial </a:t>
            </a:r>
            <a:r>
              <a:rPr lang="en-US" sz="1400" dirty="0" err="1"/>
              <a:t>dataframe</a:t>
            </a:r>
            <a:r>
              <a:rPr lang="en-US" sz="1400" dirty="0"/>
              <a:t> had datapoints from 174 matches and 156 features. Literature review (see appendix) was used to filter out the unnecessary features. Final </a:t>
            </a:r>
            <a:r>
              <a:rPr lang="en-US" sz="1400" dirty="0" err="1"/>
              <a:t>dataframe</a:t>
            </a:r>
            <a:r>
              <a:rPr lang="en-US" sz="1400" dirty="0"/>
              <a:t> had 174 matches and  92 features.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E2AE60-F04D-FD44-8683-8C9EB0CF3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2236"/>
              </p:ext>
            </p:extLst>
          </p:nvPr>
        </p:nvGraphicFramePr>
        <p:xfrm>
          <a:off x="1267054" y="2939143"/>
          <a:ext cx="4586739" cy="3860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667">
                  <a:extLst>
                    <a:ext uri="{9D8B030D-6E8A-4147-A177-3AD203B41FA5}">
                      <a16:colId xmlns:a16="http://schemas.microsoft.com/office/drawing/2014/main" val="947039919"/>
                    </a:ext>
                  </a:extLst>
                </a:gridCol>
                <a:gridCol w="2073729">
                  <a:extLst>
                    <a:ext uri="{9D8B030D-6E8A-4147-A177-3AD203B41FA5}">
                      <a16:colId xmlns:a16="http://schemas.microsoft.com/office/drawing/2014/main" val="3933615306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564204638"/>
                    </a:ext>
                  </a:extLst>
                </a:gridCol>
              </a:tblGrid>
              <a:tr h="28779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SAMPLE OF SELECTED FEATURES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01832"/>
                  </a:ext>
                </a:extLst>
              </a:tr>
              <a:tr h="2877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 EXPLAINED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505282"/>
                  </a:ext>
                </a:extLst>
              </a:tr>
              <a:tr h="2877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xG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Expected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Attacking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719381"/>
                  </a:ext>
                </a:extLst>
              </a:tr>
              <a:tr h="2877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SCA_GCA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Shot/Goal creating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Attacking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573837"/>
                  </a:ext>
                </a:extLst>
              </a:tr>
              <a:tr h="2877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Cmp_percent_Passes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Total Percentage of passes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81749"/>
                  </a:ext>
                </a:extLst>
              </a:tr>
              <a:tr h="287791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PPA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Completed passes into the 18-yard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64029"/>
                  </a:ext>
                </a:extLst>
              </a:tr>
              <a:tr h="287791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CPA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Carries into the 18-yard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495508"/>
                  </a:ext>
                </a:extLst>
              </a:tr>
              <a:tr h="287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Succ_percent_Dribbles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Percentage of Dribbles Completed Successfully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638168"/>
                  </a:ext>
                </a:extLst>
              </a:tr>
              <a:tr h="287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Def.3rd_Tackles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Tackles in defensive third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Defense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394270"/>
                  </a:ext>
                </a:extLst>
              </a:tr>
              <a:tr h="287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Att.3rd_Pressures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Pressure applied to </a:t>
                      </a:r>
                      <a:r>
                        <a:rPr lang="en-US" sz="1100" dirty="0" err="1"/>
                        <a:t>oppsiton</a:t>
                      </a:r>
                      <a:r>
                        <a:rPr lang="en-US" sz="1100" dirty="0"/>
                        <a:t> player in attacking third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Defense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63052"/>
                  </a:ext>
                </a:extLst>
              </a:tr>
              <a:tr h="287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Save_percent_Shot_Stopping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Save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Gaolkeeping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675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4E30F88-0683-0A45-BBE5-696A3E67A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672" y="2939143"/>
            <a:ext cx="5075465" cy="383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3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26E18B-2630-0347-8010-22D64B8E6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780176"/>
              </p:ext>
            </p:extLst>
          </p:nvPr>
        </p:nvGraphicFramePr>
        <p:xfrm>
          <a:off x="522760" y="150166"/>
          <a:ext cx="10480861" cy="2860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5E6FD2-4072-3D49-AD01-57EC3D124445}"/>
              </a:ext>
            </a:extLst>
          </p:cNvPr>
          <p:cNvCxnSpPr/>
          <p:nvPr/>
        </p:nvCxnSpPr>
        <p:spPr>
          <a:xfrm flipH="1">
            <a:off x="4927906" y="667820"/>
            <a:ext cx="400692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68EE2A-CB54-1848-B3FC-39ECD11AE693}"/>
              </a:ext>
            </a:extLst>
          </p:cNvPr>
          <p:cNvCxnSpPr/>
          <p:nvPr/>
        </p:nvCxnSpPr>
        <p:spPr>
          <a:xfrm flipH="1">
            <a:off x="4104524" y="1910992"/>
            <a:ext cx="318499" cy="27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0C8C4B-13D3-F642-805E-4ABC34B69465}"/>
              </a:ext>
            </a:extLst>
          </p:cNvPr>
          <p:cNvCxnSpPr>
            <a:cxnSpLocks/>
          </p:cNvCxnSpPr>
          <p:nvPr/>
        </p:nvCxnSpPr>
        <p:spPr>
          <a:xfrm>
            <a:off x="4825164" y="2784296"/>
            <a:ext cx="60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ff-page Connector 12">
            <a:extLst>
              <a:ext uri="{FF2B5EF4-FFF2-40B4-BE49-F238E27FC236}">
                <a16:creationId xmlns:a16="http://schemas.microsoft.com/office/drawing/2014/main" id="{9760EB26-0EA6-7A48-A15F-E7036271B606}"/>
              </a:ext>
            </a:extLst>
          </p:cNvPr>
          <p:cNvSpPr/>
          <p:nvPr/>
        </p:nvSpPr>
        <p:spPr>
          <a:xfrm>
            <a:off x="5328598" y="3182061"/>
            <a:ext cx="1541490" cy="107144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Lit Review and feature selection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ACEF9A-E98D-104C-BB73-12EC11E5C885}"/>
              </a:ext>
            </a:extLst>
          </p:cNvPr>
          <p:cNvCxnSpPr>
            <a:cxnSpLocks/>
          </p:cNvCxnSpPr>
          <p:nvPr/>
        </p:nvCxnSpPr>
        <p:spPr>
          <a:xfrm>
            <a:off x="6105909" y="2876764"/>
            <a:ext cx="0" cy="35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E062DF2F-1488-B849-A639-AC86DE7AE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87326"/>
              </p:ext>
            </p:extLst>
          </p:nvPr>
        </p:nvGraphicFramePr>
        <p:xfrm>
          <a:off x="933806" y="3182061"/>
          <a:ext cx="5365393" cy="3564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8FAD122-71DD-434C-BE98-8BF7E3EFB093}"/>
              </a:ext>
            </a:extLst>
          </p:cNvPr>
          <p:cNvSpPr txBox="1"/>
          <p:nvPr/>
        </p:nvSpPr>
        <p:spPr>
          <a:xfrm>
            <a:off x="3174714" y="4428160"/>
            <a:ext cx="1089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Building Process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C855626-D774-4A42-95DC-EDF51FBEB63E}"/>
              </a:ext>
            </a:extLst>
          </p:cNvPr>
          <p:cNvSpPr/>
          <p:nvPr/>
        </p:nvSpPr>
        <p:spPr>
          <a:xfrm>
            <a:off x="7318625" y="3847673"/>
            <a:ext cx="2565115" cy="2368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another model to see if it gives better results 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Identify solution and plan for implementation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F019F4-4B6A-4845-AF6D-E5013B2CE62D}"/>
              </a:ext>
            </a:extLst>
          </p:cNvPr>
          <p:cNvCxnSpPr/>
          <p:nvPr/>
        </p:nvCxnSpPr>
        <p:spPr>
          <a:xfrm>
            <a:off x="5763190" y="5125459"/>
            <a:ext cx="83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0E1105-580C-614B-9101-C11554C65BFF}"/>
              </a:ext>
            </a:extLst>
          </p:cNvPr>
          <p:cNvCxnSpPr/>
          <p:nvPr/>
        </p:nvCxnSpPr>
        <p:spPr>
          <a:xfrm flipH="1">
            <a:off x="5713266" y="5578867"/>
            <a:ext cx="92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790146-55B2-3243-86D4-4FAED3E510FC}"/>
              </a:ext>
            </a:extLst>
          </p:cNvPr>
          <p:cNvCxnSpPr/>
          <p:nvPr/>
        </p:nvCxnSpPr>
        <p:spPr>
          <a:xfrm flipH="1">
            <a:off x="4726112" y="3689767"/>
            <a:ext cx="493160" cy="15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357E76-9E99-114E-8871-6B03D0D00B8D}"/>
              </a:ext>
            </a:extLst>
          </p:cNvPr>
          <p:cNvCxnSpPr/>
          <p:nvPr/>
        </p:nvCxnSpPr>
        <p:spPr>
          <a:xfrm flipH="1" flipV="1">
            <a:off x="7767263" y="3182061"/>
            <a:ext cx="698643" cy="5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79E632-07D9-E642-A66B-3052EB4D88F6}"/>
              </a:ext>
            </a:extLst>
          </p:cNvPr>
          <p:cNvCxnSpPr/>
          <p:nvPr/>
        </p:nvCxnSpPr>
        <p:spPr>
          <a:xfrm flipV="1">
            <a:off x="7212458" y="1910992"/>
            <a:ext cx="0" cy="42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59A81E-1AA1-0540-8F1B-3183308E2146}"/>
              </a:ext>
            </a:extLst>
          </p:cNvPr>
          <p:cNvCxnSpPr/>
          <p:nvPr/>
        </p:nvCxnSpPr>
        <p:spPr>
          <a:xfrm flipH="1" flipV="1">
            <a:off x="6524090" y="667820"/>
            <a:ext cx="688368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16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E8CA-1EB0-6D48-973D-6E631A27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0507"/>
            <a:ext cx="4406633" cy="783619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81A0-7F8E-C941-9333-B981FA8C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041151"/>
            <a:ext cx="4036763" cy="424322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/>
              <a:t>Hyper-parameters used:</a:t>
            </a:r>
          </a:p>
          <a:p>
            <a:r>
              <a:rPr lang="en-US" sz="3200" dirty="0"/>
              <a:t>Solver = saga</a:t>
            </a:r>
          </a:p>
          <a:p>
            <a:r>
              <a:rPr lang="en-US" sz="3200" dirty="0"/>
              <a:t>C = 100 </a:t>
            </a:r>
          </a:p>
          <a:p>
            <a:r>
              <a:rPr lang="en-US" sz="3200" dirty="0"/>
              <a:t>Random state = 100</a:t>
            </a:r>
          </a:p>
          <a:p>
            <a:pPr marL="0" indent="0">
              <a:buNone/>
            </a:pPr>
            <a:r>
              <a:rPr lang="en-US" sz="3200" dirty="0"/>
              <a:t>Cross-validation:</a:t>
            </a:r>
          </a:p>
          <a:p>
            <a:r>
              <a:rPr lang="en-US" sz="3200" dirty="0"/>
              <a:t>Repeated Stratified K-Fold – </a:t>
            </a:r>
            <a:r>
              <a:rPr lang="en-US" sz="3200" dirty="0" err="1"/>
              <a:t>n_splits</a:t>
            </a:r>
            <a:r>
              <a:rPr lang="en-US" sz="3200" dirty="0"/>
              <a:t> = 10, </a:t>
            </a:r>
            <a:r>
              <a:rPr lang="en-US" sz="3200" dirty="0" err="1"/>
              <a:t>n_repeats</a:t>
            </a:r>
            <a:r>
              <a:rPr lang="en-US" sz="3200" dirty="0"/>
              <a:t> = 3, random _state = 1. Mean Accuracy: </a:t>
            </a:r>
            <a:r>
              <a:rPr lang="en-AU" sz="3200" dirty="0"/>
              <a:t>0.600, 0.589 (second model)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Evaluate using confusion matrix and ROC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5" name="Picture 1" descr="page11image19944944">
            <a:extLst>
              <a:ext uri="{FF2B5EF4-FFF2-40B4-BE49-F238E27FC236}">
                <a16:creationId xmlns:a16="http://schemas.microsoft.com/office/drawing/2014/main" id="{F080C94F-C543-C84A-B88A-6F4C09572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904126"/>
            <a:ext cx="4622390" cy="225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A81890-F950-2E4B-93E9-9312C5BFADB8}"/>
              </a:ext>
            </a:extLst>
          </p:cNvPr>
          <p:cNvSpPr txBox="1"/>
          <p:nvPr/>
        </p:nvSpPr>
        <p:spPr>
          <a:xfrm>
            <a:off x="6298058" y="219928"/>
            <a:ext cx="5147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RANDOM FOREST CLASSIFIER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8D790-B2D5-5E4F-A315-1E5B39261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200" y="904126"/>
            <a:ext cx="5040206" cy="2456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088EC5-9D84-1645-8F1C-32BAFF144261}"/>
              </a:ext>
            </a:extLst>
          </p:cNvPr>
          <p:cNvSpPr txBox="1"/>
          <p:nvPr/>
        </p:nvSpPr>
        <p:spPr>
          <a:xfrm>
            <a:off x="6298058" y="3460391"/>
            <a:ext cx="501721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Hyper-parameters used: </a:t>
            </a:r>
            <a:r>
              <a:rPr lang="en-US" sz="1600" dirty="0" err="1"/>
              <a:t>n_estimators</a:t>
            </a:r>
            <a:r>
              <a:rPr lang="en-US" sz="1600" dirty="0"/>
              <a:t> = 50, </a:t>
            </a:r>
            <a:r>
              <a:rPr lang="en-US" sz="1600" dirty="0" err="1"/>
              <a:t>random_state</a:t>
            </a:r>
            <a:r>
              <a:rPr lang="en-US" sz="1600" dirty="0"/>
              <a:t> = 100, criterion = </a:t>
            </a:r>
            <a:r>
              <a:rPr lang="en-US" sz="1600" dirty="0" err="1"/>
              <a:t>gini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Cross-validation: Repeated Stratified K-Fold – </a:t>
            </a:r>
            <a:r>
              <a:rPr lang="en-US" sz="1600" dirty="0" err="1"/>
              <a:t>n_splits</a:t>
            </a:r>
            <a:r>
              <a:rPr lang="en-US" sz="1600" dirty="0"/>
              <a:t> = 10, </a:t>
            </a:r>
            <a:r>
              <a:rPr lang="en-US" sz="1600" dirty="0" err="1"/>
              <a:t>n_repeats</a:t>
            </a:r>
            <a:r>
              <a:rPr lang="en-US" sz="1600" dirty="0"/>
              <a:t> = 3, random _state = 1 </a:t>
            </a:r>
            <a:r>
              <a:rPr lang="en-AU" sz="1600" dirty="0"/>
              <a:t>Accuracy: 0.833 (1</a:t>
            </a:r>
            <a:r>
              <a:rPr lang="en-AU" sz="1600" baseline="30000" dirty="0"/>
              <a:t>st</a:t>
            </a:r>
            <a:r>
              <a:rPr lang="en-AU" sz="1600" dirty="0"/>
              <a:t>), 0.828(grid search), 0.891(SFS)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Grid search used to tune hyper-parameters: </a:t>
            </a:r>
            <a:r>
              <a:rPr lang="en-US" sz="1600" dirty="0" err="1"/>
              <a:t>n_estimators</a:t>
            </a:r>
            <a:r>
              <a:rPr lang="en-US" sz="1600" dirty="0"/>
              <a:t>, criterion, </a:t>
            </a:r>
            <a:r>
              <a:rPr lang="en-US" sz="1600" dirty="0" err="1"/>
              <a:t>max_features</a:t>
            </a:r>
            <a:r>
              <a:rPr lang="en-US" sz="1600" dirty="0"/>
              <a:t>. </a:t>
            </a:r>
            <a:r>
              <a:rPr lang="en-AU" sz="1600" dirty="0"/>
              <a:t>Mean Accuracy: 0.891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Sequential Feature Selector used for feature engineering. Reduced to 45 from 92.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Evaluate using confusion matrix and ROC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Shap</a:t>
            </a:r>
            <a:r>
              <a:rPr lang="en-US" sz="1600" dirty="0"/>
              <a:t> model used to evaluate feature importance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0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B0D321-A62E-A040-9840-E4A09DE6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50" y="508303"/>
            <a:ext cx="3963772" cy="2928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BBDF5B-0D7F-AE43-BC49-766EC084F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673" y="500212"/>
            <a:ext cx="2868087" cy="2928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1456BA-FB88-784D-9B90-5ECF567DEA0E}"/>
              </a:ext>
            </a:extLst>
          </p:cNvPr>
          <p:cNvSpPr txBox="1"/>
          <p:nvPr/>
        </p:nvSpPr>
        <p:spPr>
          <a:xfrm>
            <a:off x="4325595" y="140272"/>
            <a:ext cx="70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Confusion matrices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DC40C3-E0D1-0D45-83B5-2C469FC3E5F8}"/>
              </a:ext>
            </a:extLst>
          </p:cNvPr>
          <p:cNvSpPr txBox="1"/>
          <p:nvPr/>
        </p:nvSpPr>
        <p:spPr>
          <a:xfrm>
            <a:off x="9442507" y="2382740"/>
            <a:ext cx="130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5A57B-5529-624E-A5E5-90C6490E2AEE}"/>
              </a:ext>
            </a:extLst>
          </p:cNvPr>
          <p:cNvSpPr txBox="1"/>
          <p:nvPr/>
        </p:nvSpPr>
        <p:spPr>
          <a:xfrm>
            <a:off x="9433858" y="1170613"/>
            <a:ext cx="156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AB579C-163A-5249-9F4A-35941B268F39}"/>
              </a:ext>
            </a:extLst>
          </p:cNvPr>
          <p:cNvSpPr txBox="1"/>
          <p:nvPr/>
        </p:nvSpPr>
        <p:spPr>
          <a:xfrm>
            <a:off x="656201" y="2306480"/>
            <a:ext cx="139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Positive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17F807-2F05-6D42-A4DE-107E734B14EB}"/>
              </a:ext>
            </a:extLst>
          </p:cNvPr>
          <p:cNvSpPr txBox="1"/>
          <p:nvPr/>
        </p:nvSpPr>
        <p:spPr>
          <a:xfrm>
            <a:off x="611798" y="852755"/>
            <a:ext cx="147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Negative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556F71-D0A2-1B4F-B8CF-14449DB571CC}"/>
              </a:ext>
            </a:extLst>
          </p:cNvPr>
          <p:cNvSpPr txBox="1"/>
          <p:nvPr/>
        </p:nvSpPr>
        <p:spPr>
          <a:xfrm>
            <a:off x="611798" y="3390873"/>
            <a:ext cx="272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 of ROC curves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7094D40-5A05-4E49-87C3-17BAC07A9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201" y="3689359"/>
            <a:ext cx="5509997" cy="29575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2B0C0B8-7667-6D44-B3CD-4298CAEF9764}"/>
              </a:ext>
            </a:extLst>
          </p:cNvPr>
          <p:cNvSpPr txBox="1"/>
          <p:nvPr/>
        </p:nvSpPr>
        <p:spPr>
          <a:xfrm>
            <a:off x="7459038" y="3279889"/>
            <a:ext cx="368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importance using SHAP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D85D2-B13D-0D47-9DF7-1568B31D9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24" y="3805121"/>
            <a:ext cx="5290159" cy="26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58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1008</TotalTime>
  <Words>1143</Words>
  <Application>Microsoft Macintosh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Predicting premier league match outcomes for Chelsea football club </vt:lpstr>
      <vt:lpstr>Agenda </vt:lpstr>
      <vt:lpstr>BIO </vt:lpstr>
      <vt:lpstr>Importance of football team success </vt:lpstr>
      <vt:lpstr>Increasing football team success  </vt:lpstr>
      <vt:lpstr>Sourcing data from Fbref and feature selection </vt:lpstr>
      <vt:lpstr>PowerPoint Presentation</vt:lpstr>
      <vt:lpstr>Logistic Regression</vt:lpstr>
      <vt:lpstr>PowerPoint Presentation</vt:lpstr>
      <vt:lpstr>Football success can be increased by optimizing team performance 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premier league match outcomes for Chelsea football club </dc:title>
  <dc:creator>Anbu Thalamuthu</dc:creator>
  <cp:lastModifiedBy>Anbu Thalamuthu</cp:lastModifiedBy>
  <cp:revision>71</cp:revision>
  <dcterms:created xsi:type="dcterms:W3CDTF">2022-03-05T00:43:12Z</dcterms:created>
  <dcterms:modified xsi:type="dcterms:W3CDTF">2022-03-10T22:45:02Z</dcterms:modified>
</cp:coreProperties>
</file>