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900A5D-E3E5-47F9-A80C-3913AB48582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6060DD-31F9-4F09-ABD1-BB0E4547B36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mudhalvanTNSDC-FWD-DP/Nanmudhalvan-TNSDC-FWD-DP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1429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DIGITAL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81200"/>
            <a:ext cx="8915400" cy="2819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NAME                            :SWATHY.B</a:t>
            </a:r>
          </a:p>
          <a:p>
            <a:pPr algn="l"/>
            <a:r>
              <a:rPr lang="en-US" sz="2400" dirty="0" smtClean="0"/>
              <a:t>REGISTER NO             :24131210500122046</a:t>
            </a:r>
          </a:p>
          <a:p>
            <a:pPr algn="l"/>
            <a:r>
              <a:rPr lang="en-US" sz="2400" dirty="0" smtClean="0"/>
              <a:t>DEPARTMENT              :2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BCA</a:t>
            </a:r>
          </a:p>
          <a:p>
            <a:pPr algn="l"/>
            <a:r>
              <a:rPr lang="en-US" sz="2400" dirty="0" smtClean="0"/>
              <a:t>COLLEGE                      :IMMACULATE COLLEGE FOR 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                             WOMEN</a:t>
            </a:r>
          </a:p>
          <a:p>
            <a:pPr algn="l"/>
            <a:r>
              <a:rPr lang="en-US" sz="2400" dirty="0" smtClean="0"/>
              <a:t>NAAN MUDHALVAN ID:asanm121anm12124213046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Add Screenshots of portfolio project.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Demo Screens.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8194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digital portfolio is an essential tool for professionals and </a:t>
            </a:r>
            <a:r>
              <a:rPr lang="en-US" dirty="0" err="1" smtClean="0"/>
              <a:t>students,offering</a:t>
            </a:r>
            <a:r>
              <a:rPr lang="en-US" dirty="0" smtClean="0"/>
              <a:t> a dynamic and interactive way to showcase skills.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However,depends</a:t>
            </a:r>
            <a:r>
              <a:rPr lang="en-US" dirty="0" smtClean="0"/>
              <a:t> on </a:t>
            </a:r>
            <a:r>
              <a:rPr lang="en-US" dirty="0" err="1" smtClean="0"/>
              <a:t>throughful</a:t>
            </a:r>
            <a:r>
              <a:rPr lang="en-US" dirty="0" smtClean="0"/>
              <a:t> </a:t>
            </a:r>
            <a:r>
              <a:rPr lang="en-US" dirty="0" err="1" smtClean="0"/>
              <a:t>curation</a:t>
            </a:r>
            <a:r>
              <a:rPr lang="en-US" dirty="0" smtClean="0"/>
              <a:t> and ongoing engagement.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Direct </a:t>
            </a:r>
            <a:r>
              <a:rPr lang="en-US" dirty="0" err="1" smtClean="0"/>
              <a:t>GitHub</a:t>
            </a:r>
            <a:r>
              <a:rPr lang="en-US" dirty="0" smtClean="0"/>
              <a:t> repository link.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2"/>
              </a:rPr>
              <a:t> https://github.com/nanmudhalvanTNSDC-FWD-DP/Nanmudhalvan-TNSDC-FWD-DP.git</a:t>
            </a:r>
            <a:r>
              <a:rPr lang="en-US" dirty="0" smtClean="0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13716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7200" dirty="0" smtClean="0"/>
              <a:t>STUDENT PORTFOLIO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7200" dirty="0" smtClean="0"/>
              <a:t>AGENDA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 smtClean="0"/>
              <a:t>1.Problem Statement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2.Project Overview</a:t>
            </a:r>
          </a:p>
          <a:p>
            <a:pPr>
              <a:buNone/>
            </a:pPr>
            <a:r>
              <a:rPr lang="en-US" sz="4000" dirty="0" smtClean="0"/>
              <a:t>3.End users</a:t>
            </a:r>
          </a:p>
          <a:p>
            <a:pPr>
              <a:buNone/>
            </a:pPr>
            <a:r>
              <a:rPr lang="en-US" sz="4000" dirty="0" smtClean="0"/>
              <a:t>4.Tools and </a:t>
            </a:r>
            <a:r>
              <a:rPr lang="en-US" sz="4000" dirty="0" err="1" smtClean="0"/>
              <a:t>Technolgis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5.Portfolio Design and Layout</a:t>
            </a:r>
          </a:p>
          <a:p>
            <a:pPr>
              <a:buNone/>
            </a:pPr>
            <a:r>
              <a:rPr lang="en-US" sz="4000" dirty="0" smtClean="0"/>
              <a:t>6.Features and Functionality</a:t>
            </a:r>
          </a:p>
          <a:p>
            <a:pPr>
              <a:buNone/>
            </a:pPr>
            <a:r>
              <a:rPr lang="en-US" sz="4000" dirty="0" smtClean="0"/>
              <a:t>7.Results and Screenshots</a:t>
            </a:r>
          </a:p>
          <a:p>
            <a:pPr>
              <a:buNone/>
            </a:pPr>
            <a:r>
              <a:rPr lang="en-US" sz="4000" dirty="0" smtClean="0"/>
              <a:t>8.Conculsion</a:t>
            </a:r>
          </a:p>
          <a:p>
            <a:pPr>
              <a:buNone/>
            </a:pPr>
            <a:r>
              <a:rPr lang="en-US" sz="4000" dirty="0" smtClean="0"/>
              <a:t>9.GitHub Link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Provides </a:t>
            </a:r>
            <a:r>
              <a:rPr lang="en-US" dirty="0" err="1" smtClean="0"/>
              <a:t>backgroud</a:t>
            </a:r>
            <a:r>
              <a:rPr lang="en-US" dirty="0" smtClean="0"/>
              <a:t> information on the </a:t>
            </a:r>
            <a:r>
              <a:rPr lang="en-US" dirty="0" err="1" smtClean="0"/>
              <a:t>problem,including</a:t>
            </a:r>
            <a:r>
              <a:rPr lang="en-US" dirty="0" smtClean="0"/>
              <a:t> what is currently known.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Clearly states the specific problem or challenge the project will address.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Explain why this problem is </a:t>
            </a:r>
            <a:r>
              <a:rPr lang="en-US" dirty="0" err="1" smtClean="0"/>
              <a:t>important,its</a:t>
            </a:r>
            <a:r>
              <a:rPr lang="en-US" dirty="0" smtClean="0"/>
              <a:t> impact on users or </a:t>
            </a:r>
            <a:r>
              <a:rPr lang="en-US" dirty="0" err="1" smtClean="0"/>
              <a:t>stakeholders,and</a:t>
            </a:r>
            <a:r>
              <a:rPr lang="en-US" dirty="0" smtClean="0"/>
              <a:t> the value of finding a solution.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ensures </a:t>
            </a:r>
            <a:r>
              <a:rPr lang="en-US" dirty="0" err="1" smtClean="0"/>
              <a:t>everyone,from</a:t>
            </a:r>
            <a:r>
              <a:rPr lang="en-US" dirty="0" smtClean="0"/>
              <a:t> the project team to senior management and </a:t>
            </a:r>
            <a:r>
              <a:rPr lang="en-US" dirty="0" err="1" smtClean="0"/>
              <a:t>clients,understabds</a:t>
            </a:r>
            <a:r>
              <a:rPr lang="en-US" dirty="0" smtClean="0"/>
              <a:t> the project’s purpose and goals.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serves as a central reference point throughout the </a:t>
            </a:r>
            <a:r>
              <a:rPr lang="en-US" dirty="0" err="1" smtClean="0"/>
              <a:t>project,keeping</a:t>
            </a:r>
            <a:r>
              <a:rPr lang="en-US" dirty="0" smtClean="0"/>
              <a:t> the team focused on the overall vision.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They are the individuals who directly operate the </a:t>
            </a:r>
            <a:r>
              <a:rPr lang="en-US" dirty="0" err="1" smtClean="0"/>
              <a:t>technology,applying</a:t>
            </a:r>
            <a:r>
              <a:rPr lang="en-US" dirty="0" smtClean="0"/>
              <a:t> its features and functions.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use product or service to </a:t>
            </a:r>
            <a:r>
              <a:rPr lang="en-US" dirty="0" err="1" smtClean="0"/>
              <a:t>fullfill</a:t>
            </a:r>
            <a:r>
              <a:rPr lang="en-US" dirty="0" smtClean="0"/>
              <a:t> a specific task or need.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 employee using a word </a:t>
            </a:r>
            <a:r>
              <a:rPr lang="en-US" dirty="0" err="1" smtClean="0"/>
              <a:t>processor,or</a:t>
            </a:r>
            <a:r>
              <a:rPr lang="en-US" dirty="0" smtClean="0"/>
              <a:t> a customer using a banking app on their </a:t>
            </a:r>
            <a:r>
              <a:rPr lang="en-US" dirty="0" err="1" smtClean="0"/>
              <a:t>smartphone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Microsoft office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Google workspace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slack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Make it easy for visitors to find what they are looking for.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a clean and simple </a:t>
            </a:r>
            <a:r>
              <a:rPr lang="en-US" dirty="0" err="1" smtClean="0"/>
              <a:t>design:Avoid</a:t>
            </a:r>
            <a:r>
              <a:rPr lang="en-US" dirty="0" smtClean="0"/>
              <a:t> clutter and focus on your work.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high-quality </a:t>
            </a:r>
            <a:r>
              <a:rPr lang="en-US" dirty="0" err="1" smtClean="0"/>
              <a:t>images:Showcae</a:t>
            </a:r>
            <a:r>
              <a:rPr lang="en-US" dirty="0" smtClean="0"/>
              <a:t> your work in the best possible light.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FUTURES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User </a:t>
            </a:r>
            <a:r>
              <a:rPr lang="en-US" dirty="0" err="1" smtClean="0"/>
              <a:t>experience:Design</a:t>
            </a:r>
            <a:r>
              <a:rPr lang="en-US" dirty="0" smtClean="0"/>
              <a:t> intuitive and seamless interactions.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Responsive </a:t>
            </a:r>
            <a:r>
              <a:rPr lang="en-US" dirty="0" err="1" smtClean="0"/>
              <a:t>design:Ensure</a:t>
            </a:r>
            <a:r>
              <a:rPr lang="en-US" dirty="0" smtClean="0"/>
              <a:t> functionality across various devices.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Navigation:Easy</a:t>
            </a:r>
            <a:r>
              <a:rPr lang="en-US" dirty="0" smtClean="0"/>
              <a:t>-to-use menus and search functionality.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</TotalTime>
  <Words>300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           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FUTURES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DIGITAL PORTFOLIO</dc:title>
  <dc:creator>DELL</dc:creator>
  <cp:lastModifiedBy>DELL</cp:lastModifiedBy>
  <cp:revision>1</cp:revision>
  <dcterms:created xsi:type="dcterms:W3CDTF">2025-09-10T10:30:59Z</dcterms:created>
  <dcterms:modified xsi:type="dcterms:W3CDTF">2025-09-10T11:35:37Z</dcterms:modified>
</cp:coreProperties>
</file>