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00A5D-E3E5-47F9-A80C-3913AB48582D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636060DD-31F9-4F09-ABD1-BB0E4547B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9900A5D-E3E5-47F9-A80C-3913AB48582D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60DD-31F9-4F09-ABD1-BB0E4547B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F9900A5D-E3E5-47F9-A80C-3913AB48582D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36060DD-31F9-4F09-ABD1-BB0E4547B36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1"/>
            <a:ext cx="7772400" cy="1142999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           DIGITAL PORTFOLIO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1981200"/>
            <a:ext cx="8915400" cy="28194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/>
              <a:t>NAME                            :SWATHY.B</a:t>
            </a:r>
          </a:p>
          <a:p>
            <a:pPr algn="l"/>
            <a:r>
              <a:rPr lang="en-US" sz="2400" dirty="0" smtClean="0"/>
              <a:t>REGISTER NO             :24131210500122046</a:t>
            </a:r>
          </a:p>
          <a:p>
            <a:pPr algn="l"/>
            <a:r>
              <a:rPr lang="en-US" sz="2400" dirty="0" smtClean="0"/>
              <a:t>DEPARTMENT              :2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BCA</a:t>
            </a:r>
          </a:p>
          <a:p>
            <a:pPr algn="l"/>
            <a:r>
              <a:rPr lang="en-US" sz="2400" dirty="0" smtClean="0"/>
              <a:t>COLLEGE                      :IMMACULATE COLLEGE FOR </a:t>
            </a:r>
          </a:p>
          <a:p>
            <a:pPr algn="l"/>
            <a:r>
              <a:rPr lang="en-US" sz="2400" dirty="0"/>
              <a:t> </a:t>
            </a:r>
            <a:r>
              <a:rPr lang="en-US" sz="2400" dirty="0" smtClean="0"/>
              <a:t>                                         WOMEN</a:t>
            </a:r>
          </a:p>
          <a:p>
            <a:pPr algn="l"/>
            <a:r>
              <a:rPr lang="en-US" sz="2400" dirty="0" smtClean="0"/>
              <a:t>NAAN MUDHALVAN ID:asanm121anm12124213046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RESULTS AND SCREENSHOTS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Add Screenshots of portfolio project.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Demo Screens.</a:t>
            </a:r>
            <a:endParaRPr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2819400"/>
            <a:ext cx="5791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 digital portfolio is an essential tool for professionals and </a:t>
            </a:r>
            <a:r>
              <a:rPr lang="en-US" dirty="0" err="1" smtClean="0"/>
              <a:t>students,offering</a:t>
            </a:r>
            <a:r>
              <a:rPr lang="en-US" dirty="0" smtClean="0"/>
              <a:t> a dynamic and interactive way to showcase skills.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However,depends</a:t>
            </a:r>
            <a:r>
              <a:rPr lang="en-US" dirty="0" smtClean="0"/>
              <a:t> on </a:t>
            </a:r>
            <a:r>
              <a:rPr lang="en-US" dirty="0" err="1" smtClean="0"/>
              <a:t>throughful</a:t>
            </a:r>
            <a:r>
              <a:rPr lang="en-US" dirty="0" smtClean="0"/>
              <a:t> </a:t>
            </a:r>
            <a:r>
              <a:rPr lang="en-US" dirty="0" err="1" smtClean="0"/>
              <a:t>curation</a:t>
            </a:r>
            <a:r>
              <a:rPr lang="en-US" dirty="0" smtClean="0"/>
              <a:t> and ongoing engagement.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14601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Direct </a:t>
            </a:r>
            <a:r>
              <a:rPr lang="en-US" dirty="0" err="1" smtClean="0"/>
              <a:t>GitHub</a:t>
            </a:r>
            <a:r>
              <a:rPr lang="en-US" dirty="0" smtClean="0"/>
              <a:t> repository link.</a:t>
            </a:r>
          </a:p>
          <a:p>
            <a:pPr>
              <a:buFont typeface="Wingdings" pitchFamily="2" charset="2"/>
              <a:buChar char="Ø"/>
            </a:pPr>
            <a:r>
              <a:rPr lang="en-US" smtClean="0"/>
              <a:t> </a:t>
            </a:r>
            <a:r>
              <a:rPr lang="en-US" smtClean="0"/>
              <a:t>https://github.com/nanmudhalvanTNSDC-FWD-DP/swathy-TNSDC-FWD-DP.git</a:t>
            </a:r>
            <a:endParaRPr lang="en-US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477962"/>
          </a:xfrm>
        </p:spPr>
        <p:txBody>
          <a:bodyPr/>
          <a:lstStyle/>
          <a:p>
            <a:r>
              <a:rPr lang="en-US" dirty="0" smtClean="0"/>
              <a:t>PROJECT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1"/>
            <a:ext cx="8229600" cy="1371600"/>
          </a:xfrm>
        </p:spPr>
        <p:txBody>
          <a:bodyPr>
            <a:normAutofit fontScale="77500" lnSpcReduction="20000"/>
          </a:bodyPr>
          <a:lstStyle/>
          <a:p>
            <a:pPr algn="ctr">
              <a:buNone/>
            </a:pPr>
            <a:r>
              <a:rPr lang="en-US" sz="7200" dirty="0" smtClean="0"/>
              <a:t>STUDENT PORTFOLIO</a:t>
            </a:r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7200" dirty="0" smtClean="0"/>
              <a:t>AGENDA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sz="3600" dirty="0" smtClean="0"/>
              <a:t>1.Problem Statement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2.Project Overview</a:t>
            </a:r>
          </a:p>
          <a:p>
            <a:pPr>
              <a:buNone/>
            </a:pPr>
            <a:r>
              <a:rPr lang="en-US" sz="4000" dirty="0" smtClean="0"/>
              <a:t>3.End users</a:t>
            </a:r>
          </a:p>
          <a:p>
            <a:pPr>
              <a:buNone/>
            </a:pPr>
            <a:r>
              <a:rPr lang="en-US" sz="4000" dirty="0" smtClean="0"/>
              <a:t>4.Tools and </a:t>
            </a:r>
            <a:r>
              <a:rPr lang="en-US" sz="4000" dirty="0" err="1" smtClean="0"/>
              <a:t>Technolgis</a:t>
            </a:r>
            <a:endParaRPr lang="en-US" sz="4000" dirty="0" smtClean="0"/>
          </a:p>
          <a:p>
            <a:pPr>
              <a:buNone/>
            </a:pPr>
            <a:r>
              <a:rPr lang="en-US" sz="4000" dirty="0" smtClean="0"/>
              <a:t>5.Portfolio Design and Layout</a:t>
            </a:r>
          </a:p>
          <a:p>
            <a:pPr>
              <a:buNone/>
            </a:pPr>
            <a:r>
              <a:rPr lang="en-US" sz="4000" dirty="0" smtClean="0"/>
              <a:t>6.Features and Functionality</a:t>
            </a:r>
          </a:p>
          <a:p>
            <a:pPr>
              <a:buNone/>
            </a:pPr>
            <a:r>
              <a:rPr lang="en-US" sz="4000" dirty="0" smtClean="0"/>
              <a:t>7.Results and Screenshots</a:t>
            </a:r>
          </a:p>
          <a:p>
            <a:pPr>
              <a:buNone/>
            </a:pPr>
            <a:r>
              <a:rPr lang="en-US" sz="4000" dirty="0" smtClean="0"/>
              <a:t>8.Conculsion</a:t>
            </a:r>
          </a:p>
          <a:p>
            <a:pPr>
              <a:buNone/>
            </a:pPr>
            <a:r>
              <a:rPr lang="en-US" sz="4000" dirty="0" smtClean="0"/>
              <a:t>9.GitHub Link</a:t>
            </a:r>
          </a:p>
          <a:p>
            <a:pPr>
              <a:buNone/>
            </a:pPr>
            <a:endParaRPr lang="en-US" sz="4000" dirty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4000" dirty="0"/>
          </a:p>
          <a:p>
            <a:pPr>
              <a:buNone/>
            </a:pPr>
            <a:endParaRPr lang="en-US" sz="4000" dirty="0" smtClean="0"/>
          </a:p>
          <a:p>
            <a:pPr>
              <a:buNone/>
            </a:pPr>
            <a:endParaRPr lang="en-US" sz="36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Provides </a:t>
            </a:r>
            <a:r>
              <a:rPr lang="en-US" dirty="0" err="1" smtClean="0"/>
              <a:t>backgroud</a:t>
            </a:r>
            <a:r>
              <a:rPr lang="en-US" dirty="0" smtClean="0"/>
              <a:t> information on the </a:t>
            </a:r>
            <a:r>
              <a:rPr lang="en-US" dirty="0" err="1" smtClean="0"/>
              <a:t>problem,including</a:t>
            </a:r>
            <a:r>
              <a:rPr lang="en-US" dirty="0" smtClean="0"/>
              <a:t> what is currently known.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Clearly states the specific problem or challenge the project will address.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Explain why this problem is </a:t>
            </a:r>
            <a:r>
              <a:rPr lang="en-US" dirty="0" err="1" smtClean="0"/>
              <a:t>important,its</a:t>
            </a:r>
            <a:r>
              <a:rPr lang="en-US" dirty="0" smtClean="0"/>
              <a:t> impact on users or </a:t>
            </a:r>
            <a:r>
              <a:rPr lang="en-US" dirty="0" err="1" smtClean="0"/>
              <a:t>stakeholders,and</a:t>
            </a:r>
            <a:r>
              <a:rPr lang="en-US" dirty="0" smtClean="0"/>
              <a:t> the value of finding a solution.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It ensures </a:t>
            </a:r>
            <a:r>
              <a:rPr lang="en-US" dirty="0" err="1" smtClean="0"/>
              <a:t>everyone,from</a:t>
            </a:r>
            <a:r>
              <a:rPr lang="en-US" dirty="0" smtClean="0"/>
              <a:t> the project team to senior management and </a:t>
            </a:r>
            <a:r>
              <a:rPr lang="en-US" dirty="0" err="1" smtClean="0"/>
              <a:t>clients,understabds</a:t>
            </a:r>
            <a:r>
              <a:rPr lang="en-US" dirty="0" smtClean="0"/>
              <a:t> the project’s purpose and goals.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It serves as a central reference point throughout the </a:t>
            </a:r>
            <a:r>
              <a:rPr lang="en-US" dirty="0" err="1" smtClean="0"/>
              <a:t>project,keeping</a:t>
            </a:r>
            <a:r>
              <a:rPr lang="en-US" dirty="0" smtClean="0"/>
              <a:t> the team focused on the overall vision.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They are the individuals who directly operate the </a:t>
            </a:r>
            <a:r>
              <a:rPr lang="en-US" dirty="0" err="1" smtClean="0"/>
              <a:t>technology,applying</a:t>
            </a:r>
            <a:r>
              <a:rPr lang="en-US" dirty="0" smtClean="0"/>
              <a:t> its features and functions.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They use product or service to </a:t>
            </a:r>
            <a:r>
              <a:rPr lang="en-US" dirty="0" err="1" smtClean="0"/>
              <a:t>fullfill</a:t>
            </a:r>
            <a:r>
              <a:rPr lang="en-US" dirty="0" smtClean="0"/>
              <a:t> a specific task or need.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An employee using a word </a:t>
            </a:r>
            <a:r>
              <a:rPr lang="en-US" dirty="0" err="1" smtClean="0"/>
              <a:t>processor,or</a:t>
            </a:r>
            <a:r>
              <a:rPr lang="en-US" dirty="0" smtClean="0"/>
              <a:t> a customer using a banking app on their </a:t>
            </a:r>
            <a:r>
              <a:rPr lang="en-US" dirty="0" err="1" smtClean="0"/>
              <a:t>smartphone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Microsoft office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Google workspace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slack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PORTFOLIO DESIGN AND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Make it easy for visitors to find what they are looking for.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a clean and simple </a:t>
            </a:r>
            <a:r>
              <a:rPr lang="en-US" dirty="0" err="1" smtClean="0"/>
              <a:t>design:Avoid</a:t>
            </a:r>
            <a:r>
              <a:rPr lang="en-US" dirty="0" smtClean="0"/>
              <a:t> clutter and focus on your work.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Use high-quality </a:t>
            </a:r>
            <a:r>
              <a:rPr lang="en-US" dirty="0" err="1" smtClean="0"/>
              <a:t>images:Showcae</a:t>
            </a:r>
            <a:r>
              <a:rPr lang="en-US" dirty="0" smtClean="0"/>
              <a:t> your work in the best possible light.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FUTURES AND FUNCTIONALITY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User </a:t>
            </a:r>
            <a:r>
              <a:rPr lang="en-US" dirty="0" err="1" smtClean="0"/>
              <a:t>experience:Design</a:t>
            </a:r>
            <a:r>
              <a:rPr lang="en-US" dirty="0" smtClean="0"/>
              <a:t> intuitive and seamless interactions.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Responsive </a:t>
            </a:r>
            <a:r>
              <a:rPr lang="en-US" dirty="0" err="1" smtClean="0"/>
              <a:t>design:Ensure</a:t>
            </a:r>
            <a:r>
              <a:rPr lang="en-US" dirty="0" smtClean="0"/>
              <a:t> functionality across various devices.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Navigation:Easy</a:t>
            </a:r>
            <a:r>
              <a:rPr lang="en-US" dirty="0" smtClean="0"/>
              <a:t>-to-use menus and search functionality.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64</TotalTime>
  <Words>300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Technic</vt:lpstr>
      <vt:lpstr>           DIGITAL PORTFOLIO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FUTURES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DIGITAL PORTFOLIO</dc:title>
  <dc:creator>DELL</dc:creator>
  <cp:lastModifiedBy>DELL</cp:lastModifiedBy>
  <cp:revision>2</cp:revision>
  <dcterms:created xsi:type="dcterms:W3CDTF">2025-09-10T10:30:59Z</dcterms:created>
  <dcterms:modified xsi:type="dcterms:W3CDTF">2025-09-16T11:49:59Z</dcterms:modified>
</cp:coreProperties>
</file>