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9A5287-3187-465B-AEEA-145EA471C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9B7C213-2C48-4F0E-90A8-5D83925386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969E22-DE8D-4F42-BDB7-EFCB02144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1F01F-0C98-4335-A666-17B73299F2DB}" type="datetimeFigureOut">
              <a:rPr kumimoji="1" lang="ja-JP" altLang="en-US" smtClean="0"/>
              <a:t>2019/1/20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C23D3D-2BA7-4AE2-9B6E-C077D2910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8F30E7-2C29-4355-BC0C-520F9E648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DF0D8-10D9-4D37-B671-28CF6B10CD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9678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9CB7D8-A663-4779-97BA-6522ABC8B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12E4BBD-5CF5-4DFE-A534-44A049095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C38B84-595E-4FD8-B693-BFB934173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1F01F-0C98-4335-A666-17B73299F2DB}" type="datetimeFigureOut">
              <a:rPr kumimoji="1" lang="ja-JP" altLang="en-US" smtClean="0"/>
              <a:t>2019/1/20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5BAEB3-F060-4B0E-8009-B9EAE087D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6BFC7E-D220-44CD-93CB-F082EBB8F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DF0D8-10D9-4D37-B671-28CF6B10CD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7983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1499BAA-B675-47D9-958D-7F2B961056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2B83E5C-615E-4C05-B5D8-8271EDBC8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A1BA87-1233-4504-86BB-E052F83C1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1F01F-0C98-4335-A666-17B73299F2DB}" type="datetimeFigureOut">
              <a:rPr kumimoji="1" lang="ja-JP" altLang="en-US" smtClean="0"/>
              <a:t>2019/1/20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0F992C-20BE-4CB8-90C6-A5D87D281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11AD53-09F4-49CB-BE28-4D9F7FEF8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DF0D8-10D9-4D37-B671-28CF6B10CD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3469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FD8FC2-C5CC-43F7-A17C-BAC10A2C3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94D871-2EC4-4F9E-AB7F-0EA3C4163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C9E01A-3C30-4E57-93B6-CF695F862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1F01F-0C98-4335-A666-17B73299F2DB}" type="datetimeFigureOut">
              <a:rPr kumimoji="1" lang="ja-JP" altLang="en-US" smtClean="0"/>
              <a:t>2019/1/20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F1D260-906A-4067-B8FD-347DB122C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C14E03-1918-43FB-BAB8-E3B095235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DF0D8-10D9-4D37-B671-28CF6B10CD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1855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054035-653E-42B3-9CE1-6CE98C13A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4B72FA6-BD31-4E53-9A8A-F7F1438F7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B3B095-E6E8-419A-BF1D-3C705F2FB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1F01F-0C98-4335-A666-17B73299F2DB}" type="datetimeFigureOut">
              <a:rPr kumimoji="1" lang="ja-JP" altLang="en-US" smtClean="0"/>
              <a:t>2019/1/20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1C9C97-640E-4335-8267-1C587BA60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923728-E72D-4976-A192-B04579898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DF0D8-10D9-4D37-B671-28CF6B10CD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3345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2E9A11-E1C7-4559-AE82-9067EA1C5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88B08F-333F-4695-BF8B-AD4B319047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FD9D2CA-A3FE-4D62-9542-2E79F05F3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E3305A8-E253-4C8F-B109-D1575E3B4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1F01F-0C98-4335-A666-17B73299F2DB}" type="datetimeFigureOut">
              <a:rPr kumimoji="1" lang="ja-JP" altLang="en-US" smtClean="0"/>
              <a:t>2019/1/20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938FF5D-DCDC-4659-B85B-57D8FBC48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BACE67F-D97C-4C7B-B5B1-37C81645A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DF0D8-10D9-4D37-B671-28CF6B10CD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4937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3A30E2-813B-4A83-AA87-A640CAE8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51DFD95-4995-433A-B7B9-E5F777418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23DCB77-2FCE-4CCB-B9A1-ED6D4B66E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1C5A6D1-8C23-482D-A7A3-9E4DEEFD4F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0D6CC44-931E-4E74-B9CC-63C958E41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3570917-BCD3-427E-BE1C-43595C080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1F01F-0C98-4335-A666-17B73299F2DB}" type="datetimeFigureOut">
              <a:rPr kumimoji="1" lang="ja-JP" altLang="en-US" smtClean="0"/>
              <a:t>2019/1/20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8541E45-0E15-4371-9335-6A3EF5B4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CF95D53-4914-4C8E-9AFB-76FC8DACB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DF0D8-10D9-4D37-B671-28CF6B10CD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9432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99DFC5-771E-497A-B826-322C10706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E059901-CF48-4BE6-BA4E-C4BA0D99F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1F01F-0C98-4335-A666-17B73299F2DB}" type="datetimeFigureOut">
              <a:rPr kumimoji="1" lang="ja-JP" altLang="en-US" smtClean="0"/>
              <a:t>2019/1/20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7CD83B4-9895-4A62-A236-B0750C9C1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DD705D0-448A-4D15-B93A-98F030297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DF0D8-10D9-4D37-B671-28CF6B10CD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6314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6E42B47-D791-4630-A909-63A052360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1F01F-0C98-4335-A666-17B73299F2DB}" type="datetimeFigureOut">
              <a:rPr kumimoji="1" lang="ja-JP" altLang="en-US" smtClean="0"/>
              <a:t>2019/1/20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C341A8A-8DF7-4501-9F4D-9BBD40DD3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7A83260-EBDC-49D3-AE60-88FDFE8FB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DF0D8-10D9-4D37-B671-28CF6B10CD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3289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C440F2-C152-4FA6-9093-299A2F17F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C25A7D-5E0C-4996-B560-9907C3588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6167202-F86F-411B-BD97-F5FE8B3BB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B77D8D4-BF2F-4E7B-93DD-07431260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1F01F-0C98-4335-A666-17B73299F2DB}" type="datetimeFigureOut">
              <a:rPr kumimoji="1" lang="ja-JP" altLang="en-US" smtClean="0"/>
              <a:t>2019/1/20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3694BC0-A1E3-437D-8C34-BAAE7764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1FBB1A6-3088-4BB5-BDF2-E5DAD1F90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DF0D8-10D9-4D37-B671-28CF6B10CD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3760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F765C6-BC03-42E9-BDF0-7CDD2EB4C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404FB8B-8CD4-491B-AD79-158D4109DE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49FA6CA-CCC4-4534-96F0-28B0B4A99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89DC42B-0E17-47AD-88B9-70CE5A457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1F01F-0C98-4335-A666-17B73299F2DB}" type="datetimeFigureOut">
              <a:rPr kumimoji="1" lang="ja-JP" altLang="en-US" smtClean="0"/>
              <a:t>2019/1/20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A91A935-7B17-409F-9AAC-5246AFD1E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4C16871-EC15-43BF-8BF1-066220AA9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DF0D8-10D9-4D37-B671-28CF6B10CD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4944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B114E96-CC3D-47F0-B5ED-247D29250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03E8F4E-458B-4322-9AC3-6653833A2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9BDC43-A5BA-4319-9DF2-50A82B58E8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1F01F-0C98-4335-A666-17B73299F2DB}" type="datetimeFigureOut">
              <a:rPr kumimoji="1" lang="ja-JP" altLang="en-US" smtClean="0"/>
              <a:t>2019/1/20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32B316-1028-4C7E-B364-E5E367807E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407C04-1186-4293-B250-C8A2783CDC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DF0D8-10D9-4D37-B671-28CF6B10CD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3475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01240CFC-0525-48B4-90E6-C66099E9C82A}"/>
              </a:ext>
            </a:extLst>
          </p:cNvPr>
          <p:cNvCxnSpPr>
            <a:cxnSpLocks/>
          </p:cNvCxnSpPr>
          <p:nvPr/>
        </p:nvCxnSpPr>
        <p:spPr>
          <a:xfrm>
            <a:off x="5431422" y="2708545"/>
            <a:ext cx="1024532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グラフィックス 4" descr="ノート PC">
            <a:extLst>
              <a:ext uri="{FF2B5EF4-FFF2-40B4-BE49-F238E27FC236}">
                <a16:creationId xmlns:a16="http://schemas.microsoft.com/office/drawing/2014/main" id="{3BF3E96B-A476-42D1-90D3-13271BC92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261" y="2117738"/>
            <a:ext cx="914400" cy="91440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F81733C-C507-4705-82A4-3F7E20763794}"/>
              </a:ext>
            </a:extLst>
          </p:cNvPr>
          <p:cNvSpPr/>
          <p:nvPr/>
        </p:nvSpPr>
        <p:spPr>
          <a:xfrm>
            <a:off x="1640323" y="706015"/>
            <a:ext cx="8600958" cy="54596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523E8BC-B351-484C-8C7B-606875C428CA}"/>
              </a:ext>
            </a:extLst>
          </p:cNvPr>
          <p:cNvSpPr txBox="1"/>
          <p:nvPr/>
        </p:nvSpPr>
        <p:spPr>
          <a:xfrm>
            <a:off x="5473131" y="521349"/>
            <a:ext cx="6928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AWS</a:t>
            </a:r>
            <a:endParaRPr kumimoji="1" lang="ja-JP" altLang="en-US" dirty="0"/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5E8B289D-EB2A-4C6A-B513-9F8B9FDB0BBF}"/>
              </a:ext>
            </a:extLst>
          </p:cNvPr>
          <p:cNvGrpSpPr/>
          <p:nvPr/>
        </p:nvGrpSpPr>
        <p:grpSpPr>
          <a:xfrm>
            <a:off x="2604248" y="1173617"/>
            <a:ext cx="2827174" cy="4396033"/>
            <a:chOff x="2551922" y="1172243"/>
            <a:chExt cx="2827174" cy="4396033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CE69EB25-9B69-4140-B1F3-56BAB50C7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5131" y="2673414"/>
              <a:ext cx="897877" cy="1081653"/>
            </a:xfrm>
            <a:prstGeom prst="rect">
              <a:avLst/>
            </a:prstGeom>
          </p:spPr>
        </p:pic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9AB227F0-223F-4175-A641-165216013ECE}"/>
                </a:ext>
              </a:extLst>
            </p:cNvPr>
            <p:cNvGrpSpPr/>
            <p:nvPr/>
          </p:nvGrpSpPr>
          <p:grpSpPr>
            <a:xfrm>
              <a:off x="2551922" y="1172243"/>
              <a:ext cx="2827174" cy="4396033"/>
              <a:chOff x="2102984" y="1172164"/>
              <a:chExt cx="2827174" cy="4396033"/>
            </a:xfrm>
          </p:grpSpPr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1B05A77C-153B-449F-AC5F-9D05CC2B77E9}"/>
                  </a:ext>
                </a:extLst>
              </p:cNvPr>
              <p:cNvSpPr/>
              <p:nvPr/>
            </p:nvSpPr>
            <p:spPr>
              <a:xfrm>
                <a:off x="2102984" y="1373154"/>
                <a:ext cx="2827174" cy="419504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7395CB1F-039E-4D12-BEF3-0F5AE1BBC608}"/>
                  </a:ext>
                </a:extLst>
              </p:cNvPr>
              <p:cNvSpPr/>
              <p:nvPr/>
            </p:nvSpPr>
            <p:spPr>
              <a:xfrm>
                <a:off x="2446973" y="2004527"/>
                <a:ext cx="2116319" cy="241942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52401498-9C80-46EA-AE37-C48285F4DB4A}"/>
                  </a:ext>
                </a:extLst>
              </p:cNvPr>
              <p:cNvSpPr txBox="1"/>
              <p:nvPr/>
            </p:nvSpPr>
            <p:spPr>
              <a:xfrm>
                <a:off x="3195007" y="1172164"/>
                <a:ext cx="64312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VPC</a:t>
                </a:r>
                <a:endParaRPr kumimoji="1" lang="ja-JP" altLang="en-US" dirty="0"/>
              </a:p>
            </p:txBody>
          </p:sp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D8D7F549-7E6C-4810-A13C-5424D193541B}"/>
                  </a:ext>
                </a:extLst>
              </p:cNvPr>
              <p:cNvSpPr txBox="1"/>
              <p:nvPr/>
            </p:nvSpPr>
            <p:spPr>
              <a:xfrm>
                <a:off x="2692249" y="1839303"/>
                <a:ext cx="162576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public</a:t>
                </a:r>
                <a:r>
                  <a:rPr kumimoji="1" lang="ja-JP" altLang="en-US" dirty="0"/>
                  <a:t> </a:t>
                </a:r>
                <a:r>
                  <a:rPr kumimoji="1" lang="en-US" altLang="ja-JP" dirty="0"/>
                  <a:t>subnet</a:t>
                </a:r>
                <a:endParaRPr kumimoji="1" lang="ja-JP" altLang="en-US" dirty="0"/>
              </a:p>
            </p:txBody>
          </p:sp>
        </p:grp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8826FBB0-624C-472B-9D3C-5ABFBC6EFA4B}"/>
              </a:ext>
            </a:extLst>
          </p:cNvPr>
          <p:cNvGrpSpPr/>
          <p:nvPr/>
        </p:nvGrpSpPr>
        <p:grpSpPr>
          <a:xfrm>
            <a:off x="6475415" y="1177431"/>
            <a:ext cx="2827174" cy="4395954"/>
            <a:chOff x="6547466" y="1172243"/>
            <a:chExt cx="2827174" cy="4395954"/>
          </a:xfrm>
        </p:grpSpPr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AAB94D5A-600C-49F5-BAF2-11DB9CCD12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2781" y="2698094"/>
              <a:ext cx="897877" cy="1081653"/>
            </a:xfrm>
            <a:prstGeom prst="rect">
              <a:avLst/>
            </a:prstGeom>
          </p:spPr>
        </p:pic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10417583-8993-41F1-8DAE-EAD6499CBF13}"/>
                </a:ext>
              </a:extLst>
            </p:cNvPr>
            <p:cNvSpPr/>
            <p:nvPr/>
          </p:nvSpPr>
          <p:spPr>
            <a:xfrm>
              <a:off x="6547466" y="1373154"/>
              <a:ext cx="2827174" cy="419504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B0E87463-A588-4CBB-98F5-A7C5CCAAA1E5}"/>
                </a:ext>
              </a:extLst>
            </p:cNvPr>
            <p:cNvSpPr/>
            <p:nvPr/>
          </p:nvSpPr>
          <p:spPr>
            <a:xfrm>
              <a:off x="6891455" y="2004527"/>
              <a:ext cx="2116319" cy="241942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60486C9C-3081-49ED-A177-E58F6DF5B352}"/>
                </a:ext>
              </a:extLst>
            </p:cNvPr>
            <p:cNvSpPr txBox="1"/>
            <p:nvPr/>
          </p:nvSpPr>
          <p:spPr>
            <a:xfrm>
              <a:off x="7639490" y="1172243"/>
              <a:ext cx="64312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VPC</a:t>
              </a:r>
              <a:endParaRPr kumimoji="1" lang="ja-JP" altLang="en-US" dirty="0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300AFDC0-2C6B-49AD-8DD8-F9370EADA8E5}"/>
                </a:ext>
              </a:extLst>
            </p:cNvPr>
            <p:cNvSpPr txBox="1"/>
            <p:nvPr/>
          </p:nvSpPr>
          <p:spPr>
            <a:xfrm>
              <a:off x="7105689" y="1839303"/>
              <a:ext cx="171072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private</a:t>
              </a:r>
              <a:r>
                <a:rPr kumimoji="1" lang="ja-JP" altLang="en-US" dirty="0"/>
                <a:t> </a:t>
              </a:r>
              <a:r>
                <a:rPr kumimoji="1" lang="en-US" altLang="ja-JP" dirty="0"/>
                <a:t>subnet</a:t>
              </a:r>
              <a:endParaRPr kumimoji="1" lang="ja-JP" altLang="en-US" dirty="0"/>
            </a:p>
          </p:txBody>
        </p:sp>
      </p:grp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309B141-0283-492A-91FE-B1381B7E1081}"/>
              </a:ext>
            </a:extLst>
          </p:cNvPr>
          <p:cNvSpPr txBox="1"/>
          <p:nvPr/>
        </p:nvSpPr>
        <p:spPr>
          <a:xfrm>
            <a:off x="3623358" y="2462324"/>
            <a:ext cx="896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bastion</a:t>
            </a:r>
            <a:r>
              <a:rPr kumimoji="1" lang="ja-JP" altLang="en-US" sz="1000" dirty="0"/>
              <a:t> </a:t>
            </a:r>
            <a:r>
              <a:rPr lang="en-US" altLang="ja-JP" sz="1000" dirty="0"/>
              <a:t>EC2</a:t>
            </a:r>
            <a:endParaRPr kumimoji="1" lang="ja-JP" altLang="en-US" sz="10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997F6E2-C78C-4C7B-99A7-9DDAE83EB333}"/>
              </a:ext>
            </a:extLst>
          </p:cNvPr>
          <p:cNvSpPr txBox="1"/>
          <p:nvPr/>
        </p:nvSpPr>
        <p:spPr>
          <a:xfrm>
            <a:off x="7378190" y="2479973"/>
            <a:ext cx="9733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接続対象 </a:t>
            </a:r>
            <a:r>
              <a:rPr lang="en-US" altLang="ja-JP" sz="1000" dirty="0"/>
              <a:t>EC2</a:t>
            </a:r>
            <a:endParaRPr kumimoji="1" lang="ja-JP" altLang="en-US" sz="1000" dirty="0"/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4FF2F8BE-272C-40F6-ABFC-6884B5646A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040" y="2561713"/>
            <a:ext cx="737099" cy="766005"/>
          </a:xfrm>
          <a:prstGeom prst="rect">
            <a:avLst/>
          </a:prstGeom>
        </p:spPr>
      </p:pic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A41941E1-C715-4213-90BF-60ED33DB86A8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1177661" y="2574938"/>
            <a:ext cx="2379796" cy="640677"/>
          </a:xfrm>
          <a:prstGeom prst="straightConnector1">
            <a:avLst/>
          </a:prstGeom>
          <a:ln w="254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2C1DFEEC-3E08-422B-AD5D-310002A8B1A5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4455334" y="3215615"/>
            <a:ext cx="2975396" cy="28494"/>
          </a:xfrm>
          <a:prstGeom prst="straightConnector1">
            <a:avLst/>
          </a:prstGeom>
          <a:ln w="254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思考の吹き出し: 雲形 37">
            <a:extLst>
              <a:ext uri="{FF2B5EF4-FFF2-40B4-BE49-F238E27FC236}">
                <a16:creationId xmlns:a16="http://schemas.microsoft.com/office/drawing/2014/main" id="{C5134124-4119-46BB-94B2-0496079D826C}"/>
              </a:ext>
            </a:extLst>
          </p:cNvPr>
          <p:cNvSpPr/>
          <p:nvPr/>
        </p:nvSpPr>
        <p:spPr>
          <a:xfrm>
            <a:off x="2467885" y="3389963"/>
            <a:ext cx="987284" cy="904487"/>
          </a:xfrm>
          <a:prstGeom prst="cloudCallout">
            <a:avLst>
              <a:gd name="adj1" fmla="val 49576"/>
              <a:gd name="adj2" fmla="val -623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/>
              <a:t>22</a:t>
            </a:r>
            <a:r>
              <a:rPr lang="ja-JP" altLang="en-US" sz="1000" dirty="0"/>
              <a:t>番ポート</a:t>
            </a:r>
            <a:endParaRPr lang="en-US" altLang="ja-JP" sz="1000" dirty="0"/>
          </a:p>
          <a:p>
            <a:pPr algn="ctr"/>
            <a:r>
              <a:rPr lang="en-US" altLang="ja-JP" sz="1000" dirty="0" err="1"/>
              <a:t>ssh</a:t>
            </a:r>
            <a:r>
              <a:rPr lang="ja-JP" altLang="en-US" sz="1000" dirty="0"/>
              <a:t>のみ許可</a:t>
            </a:r>
            <a:endParaRPr kumimoji="1" lang="ja-JP" altLang="en-US" sz="1000" dirty="0"/>
          </a:p>
        </p:txBody>
      </p:sp>
      <p:sp>
        <p:nvSpPr>
          <p:cNvPr id="39" name="思考の吹き出し: 雲形 38">
            <a:extLst>
              <a:ext uri="{FF2B5EF4-FFF2-40B4-BE49-F238E27FC236}">
                <a16:creationId xmlns:a16="http://schemas.microsoft.com/office/drawing/2014/main" id="{BA8DFF6A-E874-476C-985A-18BE2BA19D32}"/>
              </a:ext>
            </a:extLst>
          </p:cNvPr>
          <p:cNvSpPr/>
          <p:nvPr/>
        </p:nvSpPr>
        <p:spPr>
          <a:xfrm>
            <a:off x="6338199" y="3471750"/>
            <a:ext cx="1039991" cy="904487"/>
          </a:xfrm>
          <a:prstGeom prst="cloudCallout">
            <a:avLst>
              <a:gd name="adj1" fmla="val 46884"/>
              <a:gd name="adj2" fmla="val -654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/>
              <a:t>10000</a:t>
            </a:r>
            <a:r>
              <a:rPr lang="ja-JP" altLang="en-US" sz="1000" dirty="0"/>
              <a:t>番ポート</a:t>
            </a:r>
            <a:endParaRPr lang="en-US" altLang="ja-JP" sz="1000" dirty="0"/>
          </a:p>
          <a:p>
            <a:pPr algn="ctr"/>
            <a:r>
              <a:rPr lang="en-US" altLang="ja-JP" sz="1000" dirty="0" err="1"/>
              <a:t>ssh</a:t>
            </a:r>
            <a:r>
              <a:rPr lang="ja-JP" altLang="en-US" sz="1000" dirty="0"/>
              <a:t>のみ許可</a:t>
            </a:r>
            <a:endParaRPr kumimoji="1" lang="ja-JP" altLang="en-US" sz="1000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FB064770-CA94-4ADF-97C3-DC8D26270A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682" y="2334442"/>
            <a:ext cx="591473" cy="61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793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グラフィックス 4" descr="ノート PC">
            <a:extLst>
              <a:ext uri="{FF2B5EF4-FFF2-40B4-BE49-F238E27FC236}">
                <a16:creationId xmlns:a16="http://schemas.microsoft.com/office/drawing/2014/main" id="{3BF3E96B-A476-42D1-90D3-13271BC92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261" y="2117738"/>
            <a:ext cx="914400" cy="91440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F81733C-C507-4705-82A4-3F7E20763794}"/>
              </a:ext>
            </a:extLst>
          </p:cNvPr>
          <p:cNvSpPr/>
          <p:nvPr/>
        </p:nvSpPr>
        <p:spPr>
          <a:xfrm>
            <a:off x="1640323" y="706015"/>
            <a:ext cx="8600958" cy="54596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523E8BC-B351-484C-8C7B-606875C428CA}"/>
              </a:ext>
            </a:extLst>
          </p:cNvPr>
          <p:cNvSpPr txBox="1"/>
          <p:nvPr/>
        </p:nvSpPr>
        <p:spPr>
          <a:xfrm>
            <a:off x="5473131" y="521349"/>
            <a:ext cx="6928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AWS</a:t>
            </a:r>
            <a:endParaRPr kumimoji="1" lang="ja-JP" altLang="en-US" dirty="0"/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5E8B289D-EB2A-4C6A-B513-9F8B9FDB0BBF}"/>
              </a:ext>
            </a:extLst>
          </p:cNvPr>
          <p:cNvGrpSpPr/>
          <p:nvPr/>
        </p:nvGrpSpPr>
        <p:grpSpPr>
          <a:xfrm>
            <a:off x="2604248" y="1173617"/>
            <a:ext cx="2827174" cy="4396033"/>
            <a:chOff x="2551922" y="1172243"/>
            <a:chExt cx="2827174" cy="4396033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CE69EB25-9B69-4140-B1F3-56BAB50C7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5131" y="2673414"/>
              <a:ext cx="897877" cy="1081653"/>
            </a:xfrm>
            <a:prstGeom prst="rect">
              <a:avLst/>
            </a:prstGeom>
          </p:spPr>
        </p:pic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9AB227F0-223F-4175-A641-165216013ECE}"/>
                </a:ext>
              </a:extLst>
            </p:cNvPr>
            <p:cNvGrpSpPr/>
            <p:nvPr/>
          </p:nvGrpSpPr>
          <p:grpSpPr>
            <a:xfrm>
              <a:off x="2551922" y="1172243"/>
              <a:ext cx="2827174" cy="4396033"/>
              <a:chOff x="2102984" y="1172164"/>
              <a:chExt cx="2827174" cy="4396033"/>
            </a:xfrm>
          </p:grpSpPr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1B05A77C-153B-449F-AC5F-9D05CC2B77E9}"/>
                  </a:ext>
                </a:extLst>
              </p:cNvPr>
              <p:cNvSpPr/>
              <p:nvPr/>
            </p:nvSpPr>
            <p:spPr>
              <a:xfrm>
                <a:off x="2102984" y="1373154"/>
                <a:ext cx="2827174" cy="419504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7395CB1F-039E-4D12-BEF3-0F5AE1BBC608}"/>
                  </a:ext>
                </a:extLst>
              </p:cNvPr>
              <p:cNvSpPr/>
              <p:nvPr/>
            </p:nvSpPr>
            <p:spPr>
              <a:xfrm>
                <a:off x="2446973" y="2004527"/>
                <a:ext cx="2116319" cy="241942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52401498-9C80-46EA-AE37-C48285F4DB4A}"/>
                  </a:ext>
                </a:extLst>
              </p:cNvPr>
              <p:cNvSpPr txBox="1"/>
              <p:nvPr/>
            </p:nvSpPr>
            <p:spPr>
              <a:xfrm>
                <a:off x="3195007" y="1172164"/>
                <a:ext cx="64312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VPC</a:t>
                </a:r>
                <a:endParaRPr kumimoji="1" lang="ja-JP" altLang="en-US" dirty="0"/>
              </a:p>
            </p:txBody>
          </p:sp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D8D7F549-7E6C-4810-A13C-5424D193541B}"/>
                  </a:ext>
                </a:extLst>
              </p:cNvPr>
              <p:cNvSpPr txBox="1"/>
              <p:nvPr/>
            </p:nvSpPr>
            <p:spPr>
              <a:xfrm>
                <a:off x="2692249" y="1839303"/>
                <a:ext cx="162576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public</a:t>
                </a:r>
                <a:r>
                  <a:rPr kumimoji="1" lang="ja-JP" altLang="en-US" dirty="0"/>
                  <a:t> </a:t>
                </a:r>
                <a:r>
                  <a:rPr kumimoji="1" lang="en-US" altLang="ja-JP" dirty="0"/>
                  <a:t>subnet</a:t>
                </a:r>
                <a:endParaRPr kumimoji="1" lang="ja-JP" altLang="en-US" dirty="0"/>
              </a:p>
            </p:txBody>
          </p:sp>
        </p:grpSp>
      </p:grp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309B141-0283-492A-91FE-B1381B7E1081}"/>
              </a:ext>
            </a:extLst>
          </p:cNvPr>
          <p:cNvSpPr txBox="1"/>
          <p:nvPr/>
        </p:nvSpPr>
        <p:spPr>
          <a:xfrm>
            <a:off x="3623358" y="2462324"/>
            <a:ext cx="896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bastion</a:t>
            </a:r>
            <a:r>
              <a:rPr kumimoji="1" lang="ja-JP" altLang="en-US" sz="1000" dirty="0"/>
              <a:t> </a:t>
            </a:r>
            <a:r>
              <a:rPr lang="en-US" altLang="ja-JP" sz="1000" dirty="0"/>
              <a:t>EC2</a:t>
            </a:r>
            <a:endParaRPr kumimoji="1" lang="ja-JP" altLang="en-US" sz="1000" dirty="0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A41941E1-C715-4213-90BF-60ED33DB86A8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1177661" y="2574938"/>
            <a:ext cx="2379796" cy="640677"/>
          </a:xfrm>
          <a:prstGeom prst="straightConnector1">
            <a:avLst/>
          </a:prstGeom>
          <a:ln w="254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思考の吹き出し: 雲形 37">
            <a:extLst>
              <a:ext uri="{FF2B5EF4-FFF2-40B4-BE49-F238E27FC236}">
                <a16:creationId xmlns:a16="http://schemas.microsoft.com/office/drawing/2014/main" id="{C5134124-4119-46BB-94B2-0496079D826C}"/>
              </a:ext>
            </a:extLst>
          </p:cNvPr>
          <p:cNvSpPr/>
          <p:nvPr/>
        </p:nvSpPr>
        <p:spPr>
          <a:xfrm>
            <a:off x="2467885" y="3389963"/>
            <a:ext cx="987284" cy="904487"/>
          </a:xfrm>
          <a:prstGeom prst="cloudCallout">
            <a:avLst>
              <a:gd name="adj1" fmla="val 49576"/>
              <a:gd name="adj2" fmla="val -623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/>
              <a:t>22</a:t>
            </a:r>
            <a:r>
              <a:rPr lang="ja-JP" altLang="en-US" sz="1000" dirty="0"/>
              <a:t>番ポート</a:t>
            </a:r>
            <a:endParaRPr lang="en-US" altLang="ja-JP" sz="1000" dirty="0"/>
          </a:p>
          <a:p>
            <a:pPr algn="ctr"/>
            <a:r>
              <a:rPr lang="en-US" altLang="ja-JP" sz="1000" dirty="0" err="1"/>
              <a:t>ssh</a:t>
            </a:r>
            <a:r>
              <a:rPr lang="ja-JP" altLang="en-US" sz="1000" dirty="0"/>
              <a:t>のみ許可</a:t>
            </a:r>
            <a:endParaRPr kumimoji="1" lang="ja-JP" altLang="en-US" sz="1000" dirty="0"/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4FF2F8BE-272C-40F6-ABFC-6884B5646A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040" y="2561713"/>
            <a:ext cx="737099" cy="76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255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36</Words>
  <Application>Microsoft Office PowerPoint</Application>
  <PresentationFormat>ワイド画面</PresentationFormat>
  <Paragraphs>17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nannany</dc:creator>
  <cp:lastModifiedBy>nannany</cp:lastModifiedBy>
  <cp:revision>7</cp:revision>
  <dcterms:created xsi:type="dcterms:W3CDTF">2019-01-20T11:16:50Z</dcterms:created>
  <dcterms:modified xsi:type="dcterms:W3CDTF">2019-01-20T12:15:38Z</dcterms:modified>
</cp:coreProperties>
</file>