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C0817-A112-4847-8014-A94B7D2A4EA3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3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0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nohk/DataManagement_Greek_Mythology_Project.git" TargetMode="External"/><Relationship Id="rId2" Type="http://schemas.openxmlformats.org/officeDocument/2006/relationships/hyperlink" Target="https://www.gutenberg.org/files/830/830-0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A702-D1A2-4233-A6E2-95593F4E9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552" y="706586"/>
            <a:ext cx="6019601" cy="3187208"/>
          </a:xfrm>
        </p:spPr>
        <p:txBody>
          <a:bodyPr>
            <a:normAutofit/>
          </a:bodyPr>
          <a:lstStyle/>
          <a:p>
            <a:r>
              <a:rPr lang="en-CA" dirty="0"/>
              <a:t>Greek Mythology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1EB77-0893-4B45-8B63-883E410DB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3933" y="4141784"/>
            <a:ext cx="5958841" cy="13881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Nathan Annoh-Kwafo</a:t>
            </a:r>
          </a:p>
          <a:p>
            <a:pPr>
              <a:spcAft>
                <a:spcPts val="600"/>
              </a:spcAft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36B0-03CD-4643-8A82-9A73BF89E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" r="7350" b="3"/>
          <a:stretch/>
        </p:blipFill>
        <p:spPr>
          <a:xfrm>
            <a:off x="469266" y="583460"/>
            <a:ext cx="3778270" cy="58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6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AF25-B770-4CBB-B7B3-C7E7F78F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A46E-03AB-4E20-A40D-E858FF20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7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18B0-0015-4C11-BAE0-0C126B53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B80C-6622-4B91-95D5-B90D9FEE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40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FFD5-89D5-4B29-9FE4-FFF1168D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5ED9-4F94-4DA2-AC62-3B9E8C88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04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00EB-54FC-4FEB-B8FF-B2993069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B4C6-7ED3-4581-9EA7-579BA81E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05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793-30A9-4A00-99B8-294E4892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F423-E227-4FB8-9A26-35A6F9D4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87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711-2A35-4EB1-BFD3-5066D6E0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A178-58C5-42F9-B99E-BBD415AD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Source</a:t>
            </a:r>
          </a:p>
          <a:p>
            <a:pPr lvl="1"/>
            <a:r>
              <a:rPr lang="en-US" dirty="0"/>
              <a:t>The Project Gutenberg </a:t>
            </a:r>
            <a:r>
              <a:rPr lang="en-US" dirty="0" err="1"/>
              <a:t>EBook</a:t>
            </a:r>
            <a:r>
              <a:rPr lang="en-US" dirty="0"/>
              <a:t> of The Argonautica, by Apollonius </a:t>
            </a:r>
            <a:r>
              <a:rPr lang="en-US" dirty="0" err="1"/>
              <a:t>Rhodius</a:t>
            </a:r>
            <a:r>
              <a:rPr lang="en-US" dirty="0"/>
              <a:t>.( </a:t>
            </a:r>
            <a:r>
              <a:rPr lang="en-US" dirty="0">
                <a:hlinkClick r:id="rId2"/>
              </a:rPr>
              <a:t>https://www.gutenberg.org/files/830/830-0.txt</a:t>
            </a:r>
            <a:r>
              <a:rPr lang="en-US" dirty="0"/>
              <a:t>)</a:t>
            </a:r>
          </a:p>
          <a:p>
            <a:r>
              <a:rPr lang="en-US" dirty="0"/>
              <a:t>Git Repository</a:t>
            </a:r>
          </a:p>
          <a:p>
            <a:pPr lvl="1"/>
            <a:r>
              <a:rPr lang="en-CA" dirty="0">
                <a:hlinkClick r:id="rId3"/>
              </a:rPr>
              <a:t>https://github.com/nannohk/DataManagement_Greek_Mythology_Project.git</a:t>
            </a:r>
            <a:endParaRPr lang="en-CA" dirty="0"/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4224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</TotalTime>
  <Words>61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Basis</vt:lpstr>
      <vt:lpstr>Greek Mythology Project</vt:lpstr>
      <vt:lpstr>Project Aim</vt:lpstr>
      <vt:lpstr>Technologies Involved</vt:lpstr>
      <vt:lpstr>Process</vt:lpstr>
      <vt:lpstr>Results</vt:lpstr>
      <vt:lpstr>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Mythology Project</dc:title>
  <dc:creator>Nathan Marfo Annoh-Kwafo</dc:creator>
  <cp:lastModifiedBy>Nathan Marfo Annoh-Kwafo</cp:lastModifiedBy>
  <cp:revision>4</cp:revision>
  <dcterms:created xsi:type="dcterms:W3CDTF">2021-11-25T03:48:19Z</dcterms:created>
  <dcterms:modified xsi:type="dcterms:W3CDTF">2021-11-25T04:18:09Z</dcterms:modified>
</cp:coreProperties>
</file>