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0C0817-A112-4847-8014-A94B7D2A4EA3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3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2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2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80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3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5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6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1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0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6FA2B21-3FCD-4721-B95C-427943F61125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1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nnohk/DataManagement_Greek_Mythology_Project.git" TargetMode="External"/><Relationship Id="rId2" Type="http://schemas.openxmlformats.org/officeDocument/2006/relationships/hyperlink" Target="https://www.gutenberg.org/files/830/830-0.tx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CA702-D1A2-4233-A6E2-95593F4E9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3552" y="706586"/>
            <a:ext cx="6019601" cy="3187208"/>
          </a:xfrm>
        </p:spPr>
        <p:txBody>
          <a:bodyPr>
            <a:normAutofit/>
          </a:bodyPr>
          <a:lstStyle/>
          <a:p>
            <a:r>
              <a:rPr lang="en-CA" dirty="0"/>
              <a:t>Greek Mythology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1EB77-0893-4B45-8B63-883E410DB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3933" y="4141784"/>
            <a:ext cx="5958841" cy="138816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By Nathan Annoh-Kwafo</a:t>
            </a:r>
          </a:p>
          <a:p>
            <a:pPr>
              <a:spcAft>
                <a:spcPts val="600"/>
              </a:spcAft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536B0-03CD-4643-8A82-9A73BF89E9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8" r="7350" b="3"/>
          <a:stretch/>
        </p:blipFill>
        <p:spPr>
          <a:xfrm>
            <a:off x="469266" y="583460"/>
            <a:ext cx="3778270" cy="588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6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AF25-B770-4CBB-B7B3-C7E7F78F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CA46E-03AB-4E20-A40D-E858FF20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 a NoSQL Mongo Database of Greek mythology characters and which lines their names occur in the Argonautica.</a:t>
            </a:r>
          </a:p>
          <a:p>
            <a:r>
              <a:rPr lang="en-CA" dirty="0"/>
              <a:t>Make use of some tools learnt this semester.</a:t>
            </a:r>
          </a:p>
          <a:p>
            <a:r>
              <a:rPr lang="en-CA" dirty="0"/>
              <a:t>Help Greek mythology fans gain easily access to character content 	</a:t>
            </a:r>
          </a:p>
        </p:txBody>
      </p:sp>
    </p:spTree>
    <p:extLst>
      <p:ext uri="{BB962C8B-B14F-4D97-AF65-F5344CB8AC3E}">
        <p14:creationId xmlns:p14="http://schemas.microsoft.com/office/powerpoint/2010/main" val="160071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18B0-0015-4C11-BAE0-0C126B53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Technologies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B80C-6622-4B91-95D5-B90D9FEED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Bash</a:t>
            </a:r>
          </a:p>
          <a:p>
            <a:r>
              <a:rPr lang="en-CA" dirty="0" err="1"/>
              <a:t>Wget</a:t>
            </a:r>
            <a:endParaRPr lang="en-CA" dirty="0"/>
          </a:p>
          <a:p>
            <a:r>
              <a:rPr lang="en-CA" dirty="0" err="1"/>
              <a:t>Gunzip</a:t>
            </a:r>
            <a:endParaRPr lang="en-CA" dirty="0"/>
          </a:p>
          <a:p>
            <a:r>
              <a:rPr lang="en-CA" dirty="0"/>
              <a:t>Awk</a:t>
            </a:r>
          </a:p>
          <a:p>
            <a:r>
              <a:rPr lang="en-CA" dirty="0"/>
              <a:t>Sed</a:t>
            </a:r>
          </a:p>
          <a:p>
            <a:r>
              <a:rPr lang="en-CA" dirty="0"/>
              <a:t>Grep</a:t>
            </a:r>
          </a:p>
          <a:p>
            <a:r>
              <a:rPr lang="en-CA" dirty="0"/>
              <a:t>Mongo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240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FFD5-89D5-4B29-9FE4-FFF1168DE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35ED9-4F94-4DA2-AC62-3B9E8C882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Obtain the Argonautica zip file from project </a:t>
            </a:r>
            <a:r>
              <a:rPr lang="en-CA" dirty="0" err="1"/>
              <a:t>Gutengberg</a:t>
            </a:r>
            <a:r>
              <a:rPr lang="en-CA" dirty="0"/>
              <a:t>.</a:t>
            </a:r>
          </a:p>
          <a:p>
            <a:r>
              <a:rPr lang="en-CA" dirty="0"/>
              <a:t>Unzip the zipped file with </a:t>
            </a:r>
            <a:r>
              <a:rPr lang="en-CA" dirty="0" err="1"/>
              <a:t>gunzip</a:t>
            </a:r>
            <a:r>
              <a:rPr lang="en-CA" dirty="0"/>
              <a:t>.</a:t>
            </a:r>
          </a:p>
          <a:p>
            <a:r>
              <a:rPr lang="en-CA" dirty="0"/>
              <a:t>Using sed, Extract the Story content from the original text into a separate temporary file.</a:t>
            </a:r>
          </a:p>
          <a:p>
            <a:r>
              <a:rPr lang="en-CA" dirty="0"/>
              <a:t>Extract  character names using Awk and create respective temporal files using </a:t>
            </a:r>
            <a:r>
              <a:rPr lang="en-CA" dirty="0" err="1"/>
              <a:t>xargs</a:t>
            </a:r>
            <a:r>
              <a:rPr lang="en-CA" dirty="0"/>
              <a:t> and the touch command.</a:t>
            </a:r>
          </a:p>
          <a:p>
            <a:r>
              <a:rPr lang="en-CA" dirty="0"/>
              <a:t>Obtain the corresponding lines for each character and place it in a prepared Mongo insert statement and pipe it into a characters </a:t>
            </a:r>
            <a:r>
              <a:rPr lang="en-CA" dirty="0" err="1"/>
              <a:t>Javascript</a:t>
            </a:r>
            <a:r>
              <a:rPr lang="en-CA" dirty="0"/>
              <a:t> file</a:t>
            </a:r>
          </a:p>
          <a:p>
            <a:r>
              <a:rPr lang="en-CA" dirty="0"/>
              <a:t>Run Mongo and insert the character.js file to run all insert commands.</a:t>
            </a:r>
          </a:p>
        </p:txBody>
      </p:sp>
    </p:spTree>
    <p:extLst>
      <p:ext uri="{BB962C8B-B14F-4D97-AF65-F5344CB8AC3E}">
        <p14:creationId xmlns:p14="http://schemas.microsoft.com/office/powerpoint/2010/main" val="100804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00EB-54FC-4FEB-B8FF-B2993069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Sample Query &amp;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7B4C6-7ED3-4581-9EA7-579BA81E3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05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93793-30A9-4A00-99B8-294E4892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2F423-E227-4FB8-9A26-35A6F9D40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Time played a major role in the volume of data each Greek character possesses in this database.</a:t>
            </a:r>
          </a:p>
          <a:p>
            <a:r>
              <a:rPr lang="en-CA" dirty="0"/>
              <a:t>The odd phenomenon of duplicate inserts from the Mongo database is an unresolved minor issue since the data is not very large.</a:t>
            </a:r>
          </a:p>
          <a:p>
            <a:r>
              <a:rPr lang="en-CA" dirty="0"/>
              <a:t>Mastery of the various technologies being used for </a:t>
            </a:r>
            <a:r>
              <a:rPr lang="en-CA"/>
              <a:t>this project.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7877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A711-2A35-4EB1-BFD3-5066D6E0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A178-58C5-42F9-B99E-BBD415ADB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Source</a:t>
            </a:r>
          </a:p>
          <a:p>
            <a:pPr lvl="1"/>
            <a:r>
              <a:rPr lang="en-US" dirty="0"/>
              <a:t>The Project Gutenberg </a:t>
            </a:r>
            <a:r>
              <a:rPr lang="en-US" dirty="0" err="1"/>
              <a:t>EBook</a:t>
            </a:r>
            <a:r>
              <a:rPr lang="en-US" dirty="0"/>
              <a:t> of The Argonautica, by Apollonius </a:t>
            </a:r>
            <a:r>
              <a:rPr lang="en-US" dirty="0" err="1"/>
              <a:t>Rhodius</a:t>
            </a:r>
            <a:r>
              <a:rPr lang="en-US" dirty="0"/>
              <a:t>.( </a:t>
            </a:r>
            <a:r>
              <a:rPr lang="en-US" dirty="0">
                <a:hlinkClick r:id="rId2"/>
              </a:rPr>
              <a:t>https://www.gutenberg.org/files/830/830-0.txt</a:t>
            </a:r>
            <a:r>
              <a:rPr lang="en-US" dirty="0"/>
              <a:t>)</a:t>
            </a:r>
          </a:p>
          <a:p>
            <a:r>
              <a:rPr lang="en-US" dirty="0"/>
              <a:t>Git Repository</a:t>
            </a:r>
          </a:p>
          <a:p>
            <a:pPr lvl="1"/>
            <a:r>
              <a:rPr lang="en-CA" dirty="0">
                <a:hlinkClick r:id="rId3"/>
              </a:rPr>
              <a:t>https://github.com/nannohk/DataManagement_Greek_Mythology_Project.git</a:t>
            </a:r>
            <a:endParaRPr lang="en-CA" dirty="0"/>
          </a:p>
          <a:p>
            <a:pPr marL="27432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742248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253</TotalTime>
  <Words>251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Corbel</vt:lpstr>
      <vt:lpstr>Basis</vt:lpstr>
      <vt:lpstr>Greek Mythology Project</vt:lpstr>
      <vt:lpstr>Project Aim</vt:lpstr>
      <vt:lpstr>Technologies Involved</vt:lpstr>
      <vt:lpstr>Process</vt:lpstr>
      <vt:lpstr>Sample Query &amp; Results</vt:lpstr>
      <vt:lpstr>Limitations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Greek Mythology Project</dc:title>
  <dc:creator>Nathan Marfo Annoh-Kwafo</dc:creator>
  <cp:lastModifiedBy>Nathan Marfo Annoh-Kwafo</cp:lastModifiedBy>
  <cp:revision>6</cp:revision>
  <dcterms:created xsi:type="dcterms:W3CDTF">2021-11-25T03:48:19Z</dcterms:created>
  <dcterms:modified xsi:type="dcterms:W3CDTF">2021-12-03T03:03:35Z</dcterms:modified>
</cp:coreProperties>
</file>