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3" r:id="rId6"/>
    <p:sldId id="266" r:id="rId7"/>
    <p:sldId id="265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F6E7B-6343-4588-B1DF-641A1198760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97958-DD2F-4479-8609-DDCD31C7A007}">
      <dgm:prSet/>
      <dgm:spPr/>
      <dgm:t>
        <a:bodyPr/>
        <a:lstStyle/>
        <a:p>
          <a:r>
            <a:rPr lang="en-US"/>
            <a:t>Create</a:t>
          </a:r>
        </a:p>
      </dgm:t>
    </dgm:pt>
    <dgm:pt modelId="{D0C9AE7B-9162-4E1F-9200-01BA1906CED1}" type="parTrans" cxnId="{8CD4BA03-0A6D-472C-9776-22547B9B0A97}">
      <dgm:prSet/>
      <dgm:spPr/>
      <dgm:t>
        <a:bodyPr/>
        <a:lstStyle/>
        <a:p>
          <a:endParaRPr lang="en-US"/>
        </a:p>
      </dgm:t>
    </dgm:pt>
    <dgm:pt modelId="{002D687C-4CBD-4D89-A591-ABCEB577AF00}" type="sibTrans" cxnId="{8CD4BA03-0A6D-472C-9776-22547B9B0A97}">
      <dgm:prSet/>
      <dgm:spPr/>
      <dgm:t>
        <a:bodyPr/>
        <a:lstStyle/>
        <a:p>
          <a:endParaRPr lang="en-US"/>
        </a:p>
      </dgm:t>
    </dgm:pt>
    <dgm:pt modelId="{BF0CA2C8-B9FE-49C3-91AE-BE8D36361BD0}">
      <dgm:prSet/>
      <dgm:spPr/>
      <dgm:t>
        <a:bodyPr/>
        <a:lstStyle/>
        <a:p>
          <a:r>
            <a:rPr lang="en-US"/>
            <a:t>Create a NoSQL Mongo Database of Greek mythology characters and which lines their names occur in the Argonautica.</a:t>
          </a:r>
        </a:p>
      </dgm:t>
    </dgm:pt>
    <dgm:pt modelId="{94D30638-31CC-4961-88D1-D3364A0E28C7}" type="parTrans" cxnId="{02C27EA7-872D-47AB-941D-9698F1082639}">
      <dgm:prSet/>
      <dgm:spPr/>
      <dgm:t>
        <a:bodyPr/>
        <a:lstStyle/>
        <a:p>
          <a:endParaRPr lang="en-US"/>
        </a:p>
      </dgm:t>
    </dgm:pt>
    <dgm:pt modelId="{074C7E15-6F65-40AC-9157-A273CAB993D2}" type="sibTrans" cxnId="{02C27EA7-872D-47AB-941D-9698F1082639}">
      <dgm:prSet/>
      <dgm:spPr/>
      <dgm:t>
        <a:bodyPr/>
        <a:lstStyle/>
        <a:p>
          <a:endParaRPr lang="en-US"/>
        </a:p>
      </dgm:t>
    </dgm:pt>
    <dgm:pt modelId="{5EF7F04D-B4C8-4227-A1CC-AC49490D26C5}">
      <dgm:prSet/>
      <dgm:spPr/>
      <dgm:t>
        <a:bodyPr/>
        <a:lstStyle/>
        <a:p>
          <a:r>
            <a:rPr lang="en-US"/>
            <a:t>Make</a:t>
          </a:r>
        </a:p>
      </dgm:t>
    </dgm:pt>
    <dgm:pt modelId="{2E921124-8E54-4D21-B215-ACA2688EC621}" type="parTrans" cxnId="{0A5637CB-3C58-41FC-8050-3523CD488B17}">
      <dgm:prSet/>
      <dgm:spPr/>
      <dgm:t>
        <a:bodyPr/>
        <a:lstStyle/>
        <a:p>
          <a:endParaRPr lang="en-US"/>
        </a:p>
      </dgm:t>
    </dgm:pt>
    <dgm:pt modelId="{19033250-6CE2-496A-A7BF-C46808F2EF5E}" type="sibTrans" cxnId="{0A5637CB-3C58-41FC-8050-3523CD488B17}">
      <dgm:prSet/>
      <dgm:spPr/>
      <dgm:t>
        <a:bodyPr/>
        <a:lstStyle/>
        <a:p>
          <a:endParaRPr lang="en-US"/>
        </a:p>
      </dgm:t>
    </dgm:pt>
    <dgm:pt modelId="{2ACC7424-0544-4D94-912D-BD272C7BBFCD}">
      <dgm:prSet/>
      <dgm:spPr/>
      <dgm:t>
        <a:bodyPr/>
        <a:lstStyle/>
        <a:p>
          <a:r>
            <a:rPr lang="en-US"/>
            <a:t>Make use of some tools learnt this semester.</a:t>
          </a:r>
        </a:p>
      </dgm:t>
    </dgm:pt>
    <dgm:pt modelId="{3EA10ECD-827D-4E80-9211-24C745EA6F64}" type="parTrans" cxnId="{4E44CF42-386E-4AE1-96C1-8CF076BAF1E9}">
      <dgm:prSet/>
      <dgm:spPr/>
      <dgm:t>
        <a:bodyPr/>
        <a:lstStyle/>
        <a:p>
          <a:endParaRPr lang="en-US"/>
        </a:p>
      </dgm:t>
    </dgm:pt>
    <dgm:pt modelId="{57B55520-9ABF-4321-AAEF-A7D4E5C64071}" type="sibTrans" cxnId="{4E44CF42-386E-4AE1-96C1-8CF076BAF1E9}">
      <dgm:prSet/>
      <dgm:spPr/>
      <dgm:t>
        <a:bodyPr/>
        <a:lstStyle/>
        <a:p>
          <a:endParaRPr lang="en-US"/>
        </a:p>
      </dgm:t>
    </dgm:pt>
    <dgm:pt modelId="{DEDAE1D6-AE06-4D0B-9FFC-A126AD51BB80}">
      <dgm:prSet/>
      <dgm:spPr/>
      <dgm:t>
        <a:bodyPr/>
        <a:lstStyle/>
        <a:p>
          <a:r>
            <a:rPr lang="en-US"/>
            <a:t>Help</a:t>
          </a:r>
        </a:p>
      </dgm:t>
    </dgm:pt>
    <dgm:pt modelId="{667FC040-CEEF-479E-A73C-DD6F71946AF6}" type="parTrans" cxnId="{10D339CE-7B37-42AD-ABF5-03A62247CE98}">
      <dgm:prSet/>
      <dgm:spPr/>
      <dgm:t>
        <a:bodyPr/>
        <a:lstStyle/>
        <a:p>
          <a:endParaRPr lang="en-US"/>
        </a:p>
      </dgm:t>
    </dgm:pt>
    <dgm:pt modelId="{F47B9D37-0CF0-4E96-878D-64A06B224F24}" type="sibTrans" cxnId="{10D339CE-7B37-42AD-ABF5-03A62247CE98}">
      <dgm:prSet/>
      <dgm:spPr/>
      <dgm:t>
        <a:bodyPr/>
        <a:lstStyle/>
        <a:p>
          <a:endParaRPr lang="en-US"/>
        </a:p>
      </dgm:t>
    </dgm:pt>
    <dgm:pt modelId="{A7D14B39-6EDB-470B-A9AE-0E3DFF1EC8BA}">
      <dgm:prSet/>
      <dgm:spPr/>
      <dgm:t>
        <a:bodyPr/>
        <a:lstStyle/>
        <a:p>
          <a:r>
            <a:rPr lang="en-US"/>
            <a:t>Help Greek mythology fans gain easily access to character content 	</a:t>
          </a:r>
        </a:p>
      </dgm:t>
    </dgm:pt>
    <dgm:pt modelId="{9E747EA8-68D7-4F1D-A51E-FE9BA22426AA}" type="parTrans" cxnId="{1B0E2B29-E815-43A2-BBD6-5FFB0B3C4FC7}">
      <dgm:prSet/>
      <dgm:spPr/>
      <dgm:t>
        <a:bodyPr/>
        <a:lstStyle/>
        <a:p>
          <a:endParaRPr lang="en-US"/>
        </a:p>
      </dgm:t>
    </dgm:pt>
    <dgm:pt modelId="{69C21315-09BE-4ACA-A5C9-44992CC5FFC0}" type="sibTrans" cxnId="{1B0E2B29-E815-43A2-BBD6-5FFB0B3C4FC7}">
      <dgm:prSet/>
      <dgm:spPr/>
      <dgm:t>
        <a:bodyPr/>
        <a:lstStyle/>
        <a:p>
          <a:endParaRPr lang="en-US"/>
        </a:p>
      </dgm:t>
    </dgm:pt>
    <dgm:pt modelId="{75ABEA37-4BBC-4DE5-B286-7E22F4410A1F}" type="pres">
      <dgm:prSet presAssocID="{64EF6E7B-6343-4588-B1DF-641A1198760E}" presName="Name0" presStyleCnt="0">
        <dgm:presLayoutVars>
          <dgm:dir/>
          <dgm:animLvl val="lvl"/>
          <dgm:resizeHandles val="exact"/>
        </dgm:presLayoutVars>
      </dgm:prSet>
      <dgm:spPr/>
    </dgm:pt>
    <dgm:pt modelId="{FD142EB6-B892-4E73-9E9C-988F9B40AC9E}" type="pres">
      <dgm:prSet presAssocID="{DEDAE1D6-AE06-4D0B-9FFC-A126AD51BB80}" presName="boxAndChildren" presStyleCnt="0"/>
      <dgm:spPr/>
    </dgm:pt>
    <dgm:pt modelId="{CE942E42-60FF-4DF1-851F-499276116385}" type="pres">
      <dgm:prSet presAssocID="{DEDAE1D6-AE06-4D0B-9FFC-A126AD51BB80}" presName="parentTextBox" presStyleLbl="alignNode1" presStyleIdx="0" presStyleCnt="3"/>
      <dgm:spPr/>
    </dgm:pt>
    <dgm:pt modelId="{995D0305-8580-478E-8952-38C6782209D0}" type="pres">
      <dgm:prSet presAssocID="{DEDAE1D6-AE06-4D0B-9FFC-A126AD51BB80}" presName="descendantBox" presStyleLbl="bgAccFollowNode1" presStyleIdx="0" presStyleCnt="3"/>
      <dgm:spPr/>
    </dgm:pt>
    <dgm:pt modelId="{36324606-0FC2-48D4-AB99-AF9A47E7D55F}" type="pres">
      <dgm:prSet presAssocID="{19033250-6CE2-496A-A7BF-C46808F2EF5E}" presName="sp" presStyleCnt="0"/>
      <dgm:spPr/>
    </dgm:pt>
    <dgm:pt modelId="{158F3BBE-1112-45BA-B107-2080B5ECD7E6}" type="pres">
      <dgm:prSet presAssocID="{5EF7F04D-B4C8-4227-A1CC-AC49490D26C5}" presName="arrowAndChildren" presStyleCnt="0"/>
      <dgm:spPr/>
    </dgm:pt>
    <dgm:pt modelId="{8C47DD28-73CB-4D8A-A34A-39B443CC9194}" type="pres">
      <dgm:prSet presAssocID="{5EF7F04D-B4C8-4227-A1CC-AC49490D26C5}" presName="parentTextArrow" presStyleLbl="node1" presStyleIdx="0" presStyleCnt="0"/>
      <dgm:spPr/>
    </dgm:pt>
    <dgm:pt modelId="{48960F57-80C3-4897-B33D-542011499543}" type="pres">
      <dgm:prSet presAssocID="{5EF7F04D-B4C8-4227-A1CC-AC49490D26C5}" presName="arrow" presStyleLbl="alignNode1" presStyleIdx="1" presStyleCnt="3"/>
      <dgm:spPr/>
    </dgm:pt>
    <dgm:pt modelId="{D3D09682-178A-44C3-A6C2-841E5961E142}" type="pres">
      <dgm:prSet presAssocID="{5EF7F04D-B4C8-4227-A1CC-AC49490D26C5}" presName="descendantArrow" presStyleLbl="bgAccFollowNode1" presStyleIdx="1" presStyleCnt="3"/>
      <dgm:spPr/>
    </dgm:pt>
    <dgm:pt modelId="{6980052B-8F7B-482A-89A9-6414EDEC7733}" type="pres">
      <dgm:prSet presAssocID="{002D687C-4CBD-4D89-A591-ABCEB577AF00}" presName="sp" presStyleCnt="0"/>
      <dgm:spPr/>
    </dgm:pt>
    <dgm:pt modelId="{134E53AE-F39E-448D-89C4-ECBA4BED1A70}" type="pres">
      <dgm:prSet presAssocID="{EF497958-DD2F-4479-8609-DDCD31C7A007}" presName="arrowAndChildren" presStyleCnt="0"/>
      <dgm:spPr/>
    </dgm:pt>
    <dgm:pt modelId="{ECFE314C-0374-4D9E-B92F-E9712FFA51F0}" type="pres">
      <dgm:prSet presAssocID="{EF497958-DD2F-4479-8609-DDCD31C7A007}" presName="parentTextArrow" presStyleLbl="node1" presStyleIdx="0" presStyleCnt="0"/>
      <dgm:spPr/>
    </dgm:pt>
    <dgm:pt modelId="{D7020939-6142-4E1B-A154-1032D98B32D1}" type="pres">
      <dgm:prSet presAssocID="{EF497958-DD2F-4479-8609-DDCD31C7A007}" presName="arrow" presStyleLbl="alignNode1" presStyleIdx="2" presStyleCnt="3"/>
      <dgm:spPr/>
    </dgm:pt>
    <dgm:pt modelId="{8DFB71A3-8663-4D0F-A965-99D4FFDCA3E7}" type="pres">
      <dgm:prSet presAssocID="{EF497958-DD2F-4479-8609-DDCD31C7A007}" presName="descendantArrow" presStyleLbl="bgAccFollowNode1" presStyleIdx="2" presStyleCnt="3"/>
      <dgm:spPr/>
    </dgm:pt>
  </dgm:ptLst>
  <dgm:cxnLst>
    <dgm:cxn modelId="{3B678500-E017-40FB-BF43-1F2FC856546E}" type="presOf" srcId="{DEDAE1D6-AE06-4D0B-9FFC-A126AD51BB80}" destId="{CE942E42-60FF-4DF1-851F-499276116385}" srcOrd="0" destOrd="0" presId="urn:microsoft.com/office/officeart/2016/7/layout/VerticalDownArrowProcess"/>
    <dgm:cxn modelId="{8CD4BA03-0A6D-472C-9776-22547B9B0A97}" srcId="{64EF6E7B-6343-4588-B1DF-641A1198760E}" destId="{EF497958-DD2F-4479-8609-DDCD31C7A007}" srcOrd="0" destOrd="0" parTransId="{D0C9AE7B-9162-4E1F-9200-01BA1906CED1}" sibTransId="{002D687C-4CBD-4D89-A591-ABCEB577AF00}"/>
    <dgm:cxn modelId="{BC4B330D-B740-4B44-B8AE-273723AE5F5F}" type="presOf" srcId="{64EF6E7B-6343-4588-B1DF-641A1198760E}" destId="{75ABEA37-4BBC-4DE5-B286-7E22F4410A1F}" srcOrd="0" destOrd="0" presId="urn:microsoft.com/office/officeart/2016/7/layout/VerticalDownArrowProcess"/>
    <dgm:cxn modelId="{12260028-07A1-4EFE-A2E1-015F6970E8E6}" type="presOf" srcId="{EF497958-DD2F-4479-8609-DDCD31C7A007}" destId="{ECFE314C-0374-4D9E-B92F-E9712FFA51F0}" srcOrd="0" destOrd="0" presId="urn:microsoft.com/office/officeart/2016/7/layout/VerticalDownArrowProcess"/>
    <dgm:cxn modelId="{1B0E2B29-E815-43A2-BBD6-5FFB0B3C4FC7}" srcId="{DEDAE1D6-AE06-4D0B-9FFC-A126AD51BB80}" destId="{A7D14B39-6EDB-470B-A9AE-0E3DFF1EC8BA}" srcOrd="0" destOrd="0" parTransId="{9E747EA8-68D7-4F1D-A51E-FE9BA22426AA}" sibTransId="{69C21315-09BE-4ACA-A5C9-44992CC5FFC0}"/>
    <dgm:cxn modelId="{4E44CF42-386E-4AE1-96C1-8CF076BAF1E9}" srcId="{5EF7F04D-B4C8-4227-A1CC-AC49490D26C5}" destId="{2ACC7424-0544-4D94-912D-BD272C7BBFCD}" srcOrd="0" destOrd="0" parTransId="{3EA10ECD-827D-4E80-9211-24C745EA6F64}" sibTransId="{57B55520-9ABF-4321-AAEF-A7D4E5C64071}"/>
    <dgm:cxn modelId="{92602E4A-3EFC-40A5-B730-39D4E1333E6E}" type="presOf" srcId="{5EF7F04D-B4C8-4227-A1CC-AC49490D26C5}" destId="{8C47DD28-73CB-4D8A-A34A-39B443CC9194}" srcOrd="0" destOrd="0" presId="urn:microsoft.com/office/officeart/2016/7/layout/VerticalDownArrowProcess"/>
    <dgm:cxn modelId="{4A42E96F-EC5F-4B6E-A342-9D13E6DBCB59}" type="presOf" srcId="{BF0CA2C8-B9FE-49C3-91AE-BE8D36361BD0}" destId="{8DFB71A3-8663-4D0F-A965-99D4FFDCA3E7}" srcOrd="0" destOrd="0" presId="urn:microsoft.com/office/officeart/2016/7/layout/VerticalDownArrowProcess"/>
    <dgm:cxn modelId="{FBD81385-79D3-465A-BF6B-F081F69CD8C8}" type="presOf" srcId="{A7D14B39-6EDB-470B-A9AE-0E3DFF1EC8BA}" destId="{995D0305-8580-478E-8952-38C6782209D0}" srcOrd="0" destOrd="0" presId="urn:microsoft.com/office/officeart/2016/7/layout/VerticalDownArrowProcess"/>
    <dgm:cxn modelId="{02C27EA7-872D-47AB-941D-9698F1082639}" srcId="{EF497958-DD2F-4479-8609-DDCD31C7A007}" destId="{BF0CA2C8-B9FE-49C3-91AE-BE8D36361BD0}" srcOrd="0" destOrd="0" parTransId="{94D30638-31CC-4961-88D1-D3364A0E28C7}" sibTransId="{074C7E15-6F65-40AC-9157-A273CAB993D2}"/>
    <dgm:cxn modelId="{966B67AC-5507-4697-AF5C-B3BDD35C4F12}" type="presOf" srcId="{EF497958-DD2F-4479-8609-DDCD31C7A007}" destId="{D7020939-6142-4E1B-A154-1032D98B32D1}" srcOrd="1" destOrd="0" presId="urn:microsoft.com/office/officeart/2016/7/layout/VerticalDownArrowProcess"/>
    <dgm:cxn modelId="{0A5637CB-3C58-41FC-8050-3523CD488B17}" srcId="{64EF6E7B-6343-4588-B1DF-641A1198760E}" destId="{5EF7F04D-B4C8-4227-A1CC-AC49490D26C5}" srcOrd="1" destOrd="0" parTransId="{2E921124-8E54-4D21-B215-ACA2688EC621}" sibTransId="{19033250-6CE2-496A-A7BF-C46808F2EF5E}"/>
    <dgm:cxn modelId="{10D339CE-7B37-42AD-ABF5-03A62247CE98}" srcId="{64EF6E7B-6343-4588-B1DF-641A1198760E}" destId="{DEDAE1D6-AE06-4D0B-9FFC-A126AD51BB80}" srcOrd="2" destOrd="0" parTransId="{667FC040-CEEF-479E-A73C-DD6F71946AF6}" sibTransId="{F47B9D37-0CF0-4E96-878D-64A06B224F24}"/>
    <dgm:cxn modelId="{97CBB3EA-C70F-4D80-B1E0-712087B69983}" type="presOf" srcId="{5EF7F04D-B4C8-4227-A1CC-AC49490D26C5}" destId="{48960F57-80C3-4897-B33D-542011499543}" srcOrd="1" destOrd="0" presId="urn:microsoft.com/office/officeart/2016/7/layout/VerticalDownArrowProcess"/>
    <dgm:cxn modelId="{F91F8BF7-499F-4F41-80BF-3C4CBDD9B80C}" type="presOf" srcId="{2ACC7424-0544-4D94-912D-BD272C7BBFCD}" destId="{D3D09682-178A-44C3-A6C2-841E5961E142}" srcOrd="0" destOrd="0" presId="urn:microsoft.com/office/officeart/2016/7/layout/VerticalDownArrowProcess"/>
    <dgm:cxn modelId="{27D020C0-1274-44D2-9352-497E2DE92E8F}" type="presParOf" srcId="{75ABEA37-4BBC-4DE5-B286-7E22F4410A1F}" destId="{FD142EB6-B892-4E73-9E9C-988F9B40AC9E}" srcOrd="0" destOrd="0" presId="urn:microsoft.com/office/officeart/2016/7/layout/VerticalDownArrowProcess"/>
    <dgm:cxn modelId="{34831931-EC88-48BA-BFB6-626D934EFCE8}" type="presParOf" srcId="{FD142EB6-B892-4E73-9E9C-988F9B40AC9E}" destId="{CE942E42-60FF-4DF1-851F-499276116385}" srcOrd="0" destOrd="0" presId="urn:microsoft.com/office/officeart/2016/7/layout/VerticalDownArrowProcess"/>
    <dgm:cxn modelId="{81E445F2-F27F-435E-AF07-3D1C513907E4}" type="presParOf" srcId="{FD142EB6-B892-4E73-9E9C-988F9B40AC9E}" destId="{995D0305-8580-478E-8952-38C6782209D0}" srcOrd="1" destOrd="0" presId="urn:microsoft.com/office/officeart/2016/7/layout/VerticalDownArrowProcess"/>
    <dgm:cxn modelId="{011065BB-204E-4F71-9C17-E603C876F800}" type="presParOf" srcId="{75ABEA37-4BBC-4DE5-B286-7E22F4410A1F}" destId="{36324606-0FC2-48D4-AB99-AF9A47E7D55F}" srcOrd="1" destOrd="0" presId="urn:microsoft.com/office/officeart/2016/7/layout/VerticalDownArrowProcess"/>
    <dgm:cxn modelId="{6A53C8F9-F241-4360-805C-FDE375E9E15F}" type="presParOf" srcId="{75ABEA37-4BBC-4DE5-B286-7E22F4410A1F}" destId="{158F3BBE-1112-45BA-B107-2080B5ECD7E6}" srcOrd="2" destOrd="0" presId="urn:microsoft.com/office/officeart/2016/7/layout/VerticalDownArrowProcess"/>
    <dgm:cxn modelId="{BD0EDEA3-CADF-4D00-9FDE-0042D75C1E9C}" type="presParOf" srcId="{158F3BBE-1112-45BA-B107-2080B5ECD7E6}" destId="{8C47DD28-73CB-4D8A-A34A-39B443CC9194}" srcOrd="0" destOrd="0" presId="urn:microsoft.com/office/officeart/2016/7/layout/VerticalDownArrowProcess"/>
    <dgm:cxn modelId="{18D4E0AF-7AAF-4AAE-8C49-8B85F67BC466}" type="presParOf" srcId="{158F3BBE-1112-45BA-B107-2080B5ECD7E6}" destId="{48960F57-80C3-4897-B33D-542011499543}" srcOrd="1" destOrd="0" presId="urn:microsoft.com/office/officeart/2016/7/layout/VerticalDownArrowProcess"/>
    <dgm:cxn modelId="{04B7B8F6-5200-40F8-9E63-7D808BCBFD76}" type="presParOf" srcId="{158F3BBE-1112-45BA-B107-2080B5ECD7E6}" destId="{D3D09682-178A-44C3-A6C2-841E5961E142}" srcOrd="2" destOrd="0" presId="urn:microsoft.com/office/officeart/2016/7/layout/VerticalDownArrowProcess"/>
    <dgm:cxn modelId="{F0D9AC6F-B7AB-4FE1-A993-CC475EC5C706}" type="presParOf" srcId="{75ABEA37-4BBC-4DE5-B286-7E22F4410A1F}" destId="{6980052B-8F7B-482A-89A9-6414EDEC7733}" srcOrd="3" destOrd="0" presId="urn:microsoft.com/office/officeart/2016/7/layout/VerticalDownArrowProcess"/>
    <dgm:cxn modelId="{AA70A50F-862A-4E0C-8C8C-B92F0E608DE2}" type="presParOf" srcId="{75ABEA37-4BBC-4DE5-B286-7E22F4410A1F}" destId="{134E53AE-F39E-448D-89C4-ECBA4BED1A70}" srcOrd="4" destOrd="0" presId="urn:microsoft.com/office/officeart/2016/7/layout/VerticalDownArrowProcess"/>
    <dgm:cxn modelId="{1911F6BB-2DC6-495E-B689-21BBBFF204DA}" type="presParOf" srcId="{134E53AE-F39E-448D-89C4-ECBA4BED1A70}" destId="{ECFE314C-0374-4D9E-B92F-E9712FFA51F0}" srcOrd="0" destOrd="0" presId="urn:microsoft.com/office/officeart/2016/7/layout/VerticalDownArrowProcess"/>
    <dgm:cxn modelId="{7A711EFE-D429-4EEE-9E18-395C41001AB8}" type="presParOf" srcId="{134E53AE-F39E-448D-89C4-ECBA4BED1A70}" destId="{D7020939-6142-4E1B-A154-1032D98B32D1}" srcOrd="1" destOrd="0" presId="urn:microsoft.com/office/officeart/2016/7/layout/VerticalDownArrowProcess"/>
    <dgm:cxn modelId="{B3D3194A-71DA-4729-BE49-10FD0DF4D186}" type="presParOf" srcId="{134E53AE-F39E-448D-89C4-ECBA4BED1A70}" destId="{8DFB71A3-8663-4D0F-A965-99D4FFDCA3E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EDBA6-C095-4964-B68F-BB391D3B54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7EBA42-8A91-41D5-BA01-5FAA99F4704F}">
      <dgm:prSet/>
      <dgm:spPr/>
      <dgm:t>
        <a:bodyPr/>
        <a:lstStyle/>
        <a:p>
          <a:r>
            <a:rPr lang="en-CA"/>
            <a:t>Bash</a:t>
          </a:r>
          <a:endParaRPr lang="en-US"/>
        </a:p>
      </dgm:t>
    </dgm:pt>
    <dgm:pt modelId="{E7529FDC-54FB-49FF-9920-E39D2898959A}" type="parTrans" cxnId="{A6385709-584E-4075-B41A-4AB9070DD86A}">
      <dgm:prSet/>
      <dgm:spPr/>
      <dgm:t>
        <a:bodyPr/>
        <a:lstStyle/>
        <a:p>
          <a:endParaRPr lang="en-US"/>
        </a:p>
      </dgm:t>
    </dgm:pt>
    <dgm:pt modelId="{1D33B355-AD5B-4A07-8CFD-4FD5581187E3}" type="sibTrans" cxnId="{A6385709-584E-4075-B41A-4AB9070DD86A}">
      <dgm:prSet/>
      <dgm:spPr/>
      <dgm:t>
        <a:bodyPr/>
        <a:lstStyle/>
        <a:p>
          <a:endParaRPr lang="en-US"/>
        </a:p>
      </dgm:t>
    </dgm:pt>
    <dgm:pt modelId="{95DD6E6E-E365-441C-909D-A893109BAD8D}">
      <dgm:prSet/>
      <dgm:spPr/>
      <dgm:t>
        <a:bodyPr/>
        <a:lstStyle/>
        <a:p>
          <a:r>
            <a:rPr lang="en-CA"/>
            <a:t>Wget</a:t>
          </a:r>
          <a:endParaRPr lang="en-US"/>
        </a:p>
      </dgm:t>
    </dgm:pt>
    <dgm:pt modelId="{7077E945-6DD2-4490-95D7-A09E23CB7D43}" type="parTrans" cxnId="{D8CEEED4-FC08-4FB7-AA08-D0A826281CE8}">
      <dgm:prSet/>
      <dgm:spPr/>
      <dgm:t>
        <a:bodyPr/>
        <a:lstStyle/>
        <a:p>
          <a:endParaRPr lang="en-US"/>
        </a:p>
      </dgm:t>
    </dgm:pt>
    <dgm:pt modelId="{0D923A55-2B42-49B0-B195-1D20754DF2C7}" type="sibTrans" cxnId="{D8CEEED4-FC08-4FB7-AA08-D0A826281CE8}">
      <dgm:prSet/>
      <dgm:spPr/>
      <dgm:t>
        <a:bodyPr/>
        <a:lstStyle/>
        <a:p>
          <a:endParaRPr lang="en-US"/>
        </a:p>
      </dgm:t>
    </dgm:pt>
    <dgm:pt modelId="{96E166AC-1A2F-432A-94E2-7DC6BC90B86B}">
      <dgm:prSet/>
      <dgm:spPr/>
      <dgm:t>
        <a:bodyPr/>
        <a:lstStyle/>
        <a:p>
          <a:r>
            <a:rPr lang="en-CA"/>
            <a:t>Gunzip</a:t>
          </a:r>
          <a:endParaRPr lang="en-US"/>
        </a:p>
      </dgm:t>
    </dgm:pt>
    <dgm:pt modelId="{66DCF359-4DEF-444B-A851-A283A20299B5}" type="parTrans" cxnId="{484D089A-DD16-4F36-B8FD-F70687D07DBE}">
      <dgm:prSet/>
      <dgm:spPr/>
      <dgm:t>
        <a:bodyPr/>
        <a:lstStyle/>
        <a:p>
          <a:endParaRPr lang="en-US"/>
        </a:p>
      </dgm:t>
    </dgm:pt>
    <dgm:pt modelId="{39DFB61F-E05B-42F9-B2F5-3484B6C6FFD3}" type="sibTrans" cxnId="{484D089A-DD16-4F36-B8FD-F70687D07DBE}">
      <dgm:prSet/>
      <dgm:spPr/>
      <dgm:t>
        <a:bodyPr/>
        <a:lstStyle/>
        <a:p>
          <a:endParaRPr lang="en-US"/>
        </a:p>
      </dgm:t>
    </dgm:pt>
    <dgm:pt modelId="{8823730C-8E5F-473D-91D3-E044F85460EA}">
      <dgm:prSet/>
      <dgm:spPr/>
      <dgm:t>
        <a:bodyPr/>
        <a:lstStyle/>
        <a:p>
          <a:r>
            <a:rPr lang="en-CA"/>
            <a:t>Awk</a:t>
          </a:r>
          <a:endParaRPr lang="en-US"/>
        </a:p>
      </dgm:t>
    </dgm:pt>
    <dgm:pt modelId="{A24016AC-7B31-44DD-8D5A-866B823F95A0}" type="parTrans" cxnId="{49D2AB5E-C3B3-4BAD-ACB0-B4F0ECDE529D}">
      <dgm:prSet/>
      <dgm:spPr/>
      <dgm:t>
        <a:bodyPr/>
        <a:lstStyle/>
        <a:p>
          <a:endParaRPr lang="en-US"/>
        </a:p>
      </dgm:t>
    </dgm:pt>
    <dgm:pt modelId="{DD12B7C0-96A8-4AC7-AAFE-14F94603BC29}" type="sibTrans" cxnId="{49D2AB5E-C3B3-4BAD-ACB0-B4F0ECDE529D}">
      <dgm:prSet/>
      <dgm:spPr/>
      <dgm:t>
        <a:bodyPr/>
        <a:lstStyle/>
        <a:p>
          <a:endParaRPr lang="en-US"/>
        </a:p>
      </dgm:t>
    </dgm:pt>
    <dgm:pt modelId="{C37B6263-518D-41DA-A448-1D958310A328}">
      <dgm:prSet/>
      <dgm:spPr/>
      <dgm:t>
        <a:bodyPr/>
        <a:lstStyle/>
        <a:p>
          <a:r>
            <a:rPr lang="en-CA"/>
            <a:t>Sed</a:t>
          </a:r>
          <a:endParaRPr lang="en-US"/>
        </a:p>
      </dgm:t>
    </dgm:pt>
    <dgm:pt modelId="{00B424AC-4BC4-47BB-B6E2-EABD25AA412F}" type="parTrans" cxnId="{90C69EBF-7F6F-4CA1-96D1-FF833E28BF5E}">
      <dgm:prSet/>
      <dgm:spPr/>
      <dgm:t>
        <a:bodyPr/>
        <a:lstStyle/>
        <a:p>
          <a:endParaRPr lang="en-US"/>
        </a:p>
      </dgm:t>
    </dgm:pt>
    <dgm:pt modelId="{729DD294-8E83-484B-BDAE-88C6320BE97A}" type="sibTrans" cxnId="{90C69EBF-7F6F-4CA1-96D1-FF833E28BF5E}">
      <dgm:prSet/>
      <dgm:spPr/>
      <dgm:t>
        <a:bodyPr/>
        <a:lstStyle/>
        <a:p>
          <a:endParaRPr lang="en-US"/>
        </a:p>
      </dgm:t>
    </dgm:pt>
    <dgm:pt modelId="{17E8AAD1-C600-40A4-8167-13BCB78C4AB4}">
      <dgm:prSet/>
      <dgm:spPr/>
      <dgm:t>
        <a:bodyPr/>
        <a:lstStyle/>
        <a:p>
          <a:r>
            <a:rPr lang="en-CA"/>
            <a:t>Grep</a:t>
          </a:r>
          <a:endParaRPr lang="en-US"/>
        </a:p>
      </dgm:t>
    </dgm:pt>
    <dgm:pt modelId="{2FCA2A07-34B6-4D36-AC27-986EB749C96A}" type="parTrans" cxnId="{129F7DE4-A6CA-4C15-8A8A-27490B771343}">
      <dgm:prSet/>
      <dgm:spPr/>
      <dgm:t>
        <a:bodyPr/>
        <a:lstStyle/>
        <a:p>
          <a:endParaRPr lang="en-US"/>
        </a:p>
      </dgm:t>
    </dgm:pt>
    <dgm:pt modelId="{CA1AD2C9-C4D2-4B85-80CB-937957BCDEB7}" type="sibTrans" cxnId="{129F7DE4-A6CA-4C15-8A8A-27490B771343}">
      <dgm:prSet/>
      <dgm:spPr/>
      <dgm:t>
        <a:bodyPr/>
        <a:lstStyle/>
        <a:p>
          <a:endParaRPr lang="en-US"/>
        </a:p>
      </dgm:t>
    </dgm:pt>
    <dgm:pt modelId="{E111052B-D167-479E-AEDF-FD605B6F4002}">
      <dgm:prSet/>
      <dgm:spPr/>
      <dgm:t>
        <a:bodyPr/>
        <a:lstStyle/>
        <a:p>
          <a:r>
            <a:rPr lang="en-CA"/>
            <a:t>Mongo</a:t>
          </a:r>
          <a:endParaRPr lang="en-US"/>
        </a:p>
      </dgm:t>
    </dgm:pt>
    <dgm:pt modelId="{D153CFDF-87B5-4837-9BD9-F553BB2115A2}" type="parTrans" cxnId="{F89C2AF7-DA7C-4FC9-BFD2-DBA5C8C45540}">
      <dgm:prSet/>
      <dgm:spPr/>
      <dgm:t>
        <a:bodyPr/>
        <a:lstStyle/>
        <a:p>
          <a:endParaRPr lang="en-US"/>
        </a:p>
      </dgm:t>
    </dgm:pt>
    <dgm:pt modelId="{586425DC-C0B7-4CD6-80A9-EFA2CE84F3FD}" type="sibTrans" cxnId="{F89C2AF7-DA7C-4FC9-BFD2-DBA5C8C45540}">
      <dgm:prSet/>
      <dgm:spPr/>
      <dgm:t>
        <a:bodyPr/>
        <a:lstStyle/>
        <a:p>
          <a:endParaRPr lang="en-US"/>
        </a:p>
      </dgm:t>
    </dgm:pt>
    <dgm:pt modelId="{3A8B06E7-A520-4AA2-AC57-EB50E221DBAA}" type="pres">
      <dgm:prSet presAssocID="{F42EDBA6-C095-4964-B68F-BB391D3B5432}" presName="linear" presStyleCnt="0">
        <dgm:presLayoutVars>
          <dgm:animLvl val="lvl"/>
          <dgm:resizeHandles val="exact"/>
        </dgm:presLayoutVars>
      </dgm:prSet>
      <dgm:spPr/>
    </dgm:pt>
    <dgm:pt modelId="{3B6E719E-1AC6-4957-9666-5389EF276320}" type="pres">
      <dgm:prSet presAssocID="{BC7EBA42-8A91-41D5-BA01-5FAA99F470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43DDFA-10F0-4427-8AA5-2241049BA6A9}" type="pres">
      <dgm:prSet presAssocID="{1D33B355-AD5B-4A07-8CFD-4FD5581187E3}" presName="spacer" presStyleCnt="0"/>
      <dgm:spPr/>
    </dgm:pt>
    <dgm:pt modelId="{2AF40D36-7EDE-4E8C-98A1-C19899D6E645}" type="pres">
      <dgm:prSet presAssocID="{95DD6E6E-E365-441C-909D-A893109BAD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87AC64D-47BF-4F7D-82C9-2D43262B1665}" type="pres">
      <dgm:prSet presAssocID="{0D923A55-2B42-49B0-B195-1D20754DF2C7}" presName="spacer" presStyleCnt="0"/>
      <dgm:spPr/>
    </dgm:pt>
    <dgm:pt modelId="{E941060F-D35F-42B3-9649-F055BD8E322F}" type="pres">
      <dgm:prSet presAssocID="{96E166AC-1A2F-432A-94E2-7DC6BC90B86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4E9455E-7F79-4A6D-A0DE-1A11B0E33636}" type="pres">
      <dgm:prSet presAssocID="{39DFB61F-E05B-42F9-B2F5-3484B6C6FFD3}" presName="spacer" presStyleCnt="0"/>
      <dgm:spPr/>
    </dgm:pt>
    <dgm:pt modelId="{D31608C6-8CC4-4C5E-A306-9FA8698EE0B7}" type="pres">
      <dgm:prSet presAssocID="{8823730C-8E5F-473D-91D3-E044F85460E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7D6FBC9-2FAD-454B-AA1C-F3706A6D9C98}" type="pres">
      <dgm:prSet presAssocID="{DD12B7C0-96A8-4AC7-AAFE-14F94603BC29}" presName="spacer" presStyleCnt="0"/>
      <dgm:spPr/>
    </dgm:pt>
    <dgm:pt modelId="{C9D1DCBB-CD45-400E-A81E-6D6E53DBD7F0}" type="pres">
      <dgm:prSet presAssocID="{C37B6263-518D-41DA-A448-1D958310A3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E4CB77-F220-4E70-B133-ABB91DF2DF28}" type="pres">
      <dgm:prSet presAssocID="{729DD294-8E83-484B-BDAE-88C6320BE97A}" presName="spacer" presStyleCnt="0"/>
      <dgm:spPr/>
    </dgm:pt>
    <dgm:pt modelId="{D97DB472-2E8E-4EA9-9304-B0F86C48F7B8}" type="pres">
      <dgm:prSet presAssocID="{17E8AAD1-C600-40A4-8167-13BCB78C4AB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252C6A8-7106-47E2-AE47-4A587FC4B3B6}" type="pres">
      <dgm:prSet presAssocID="{CA1AD2C9-C4D2-4B85-80CB-937957BCDEB7}" presName="spacer" presStyleCnt="0"/>
      <dgm:spPr/>
    </dgm:pt>
    <dgm:pt modelId="{D7D3CBF8-34B9-449B-B869-57B86786393B}" type="pres">
      <dgm:prSet presAssocID="{E111052B-D167-479E-AEDF-FD605B6F40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6385709-584E-4075-B41A-4AB9070DD86A}" srcId="{F42EDBA6-C095-4964-B68F-BB391D3B5432}" destId="{BC7EBA42-8A91-41D5-BA01-5FAA99F4704F}" srcOrd="0" destOrd="0" parTransId="{E7529FDC-54FB-49FF-9920-E39D2898959A}" sibTransId="{1D33B355-AD5B-4A07-8CFD-4FD5581187E3}"/>
    <dgm:cxn modelId="{BD30FB0B-52AA-4C80-B769-BB869F55E5C8}" type="presOf" srcId="{BC7EBA42-8A91-41D5-BA01-5FAA99F4704F}" destId="{3B6E719E-1AC6-4957-9666-5389EF276320}" srcOrd="0" destOrd="0" presId="urn:microsoft.com/office/officeart/2005/8/layout/vList2"/>
    <dgm:cxn modelId="{34DC3E28-2E46-4573-B4CA-1C9ADBE37450}" type="presOf" srcId="{96E166AC-1A2F-432A-94E2-7DC6BC90B86B}" destId="{E941060F-D35F-42B3-9649-F055BD8E322F}" srcOrd="0" destOrd="0" presId="urn:microsoft.com/office/officeart/2005/8/layout/vList2"/>
    <dgm:cxn modelId="{49D2AB5E-C3B3-4BAD-ACB0-B4F0ECDE529D}" srcId="{F42EDBA6-C095-4964-B68F-BB391D3B5432}" destId="{8823730C-8E5F-473D-91D3-E044F85460EA}" srcOrd="3" destOrd="0" parTransId="{A24016AC-7B31-44DD-8D5A-866B823F95A0}" sibTransId="{DD12B7C0-96A8-4AC7-AAFE-14F94603BC29}"/>
    <dgm:cxn modelId="{7FBE1663-8BED-499C-99CD-CE2DF329495F}" type="presOf" srcId="{C37B6263-518D-41DA-A448-1D958310A328}" destId="{C9D1DCBB-CD45-400E-A81E-6D6E53DBD7F0}" srcOrd="0" destOrd="0" presId="urn:microsoft.com/office/officeart/2005/8/layout/vList2"/>
    <dgm:cxn modelId="{EEC91B44-D88F-4CBC-A9C8-17B7EC28F682}" type="presOf" srcId="{F42EDBA6-C095-4964-B68F-BB391D3B5432}" destId="{3A8B06E7-A520-4AA2-AC57-EB50E221DBAA}" srcOrd="0" destOrd="0" presId="urn:microsoft.com/office/officeart/2005/8/layout/vList2"/>
    <dgm:cxn modelId="{3CBBF449-7709-4FE3-8D34-80304374AACB}" type="presOf" srcId="{95DD6E6E-E365-441C-909D-A893109BAD8D}" destId="{2AF40D36-7EDE-4E8C-98A1-C19899D6E645}" srcOrd="0" destOrd="0" presId="urn:microsoft.com/office/officeart/2005/8/layout/vList2"/>
    <dgm:cxn modelId="{484D089A-DD16-4F36-B8FD-F70687D07DBE}" srcId="{F42EDBA6-C095-4964-B68F-BB391D3B5432}" destId="{96E166AC-1A2F-432A-94E2-7DC6BC90B86B}" srcOrd="2" destOrd="0" parTransId="{66DCF359-4DEF-444B-A851-A283A20299B5}" sibTransId="{39DFB61F-E05B-42F9-B2F5-3484B6C6FFD3}"/>
    <dgm:cxn modelId="{5F7C6AB9-663F-41C3-8842-3A60F8D82607}" type="presOf" srcId="{E111052B-D167-479E-AEDF-FD605B6F4002}" destId="{D7D3CBF8-34B9-449B-B869-57B86786393B}" srcOrd="0" destOrd="0" presId="urn:microsoft.com/office/officeart/2005/8/layout/vList2"/>
    <dgm:cxn modelId="{90C69EBF-7F6F-4CA1-96D1-FF833E28BF5E}" srcId="{F42EDBA6-C095-4964-B68F-BB391D3B5432}" destId="{C37B6263-518D-41DA-A448-1D958310A328}" srcOrd="4" destOrd="0" parTransId="{00B424AC-4BC4-47BB-B6E2-EABD25AA412F}" sibTransId="{729DD294-8E83-484B-BDAE-88C6320BE97A}"/>
    <dgm:cxn modelId="{D8CEEED4-FC08-4FB7-AA08-D0A826281CE8}" srcId="{F42EDBA6-C095-4964-B68F-BB391D3B5432}" destId="{95DD6E6E-E365-441C-909D-A893109BAD8D}" srcOrd="1" destOrd="0" parTransId="{7077E945-6DD2-4490-95D7-A09E23CB7D43}" sibTransId="{0D923A55-2B42-49B0-B195-1D20754DF2C7}"/>
    <dgm:cxn modelId="{129F7DE4-A6CA-4C15-8A8A-27490B771343}" srcId="{F42EDBA6-C095-4964-B68F-BB391D3B5432}" destId="{17E8AAD1-C600-40A4-8167-13BCB78C4AB4}" srcOrd="5" destOrd="0" parTransId="{2FCA2A07-34B6-4D36-AC27-986EB749C96A}" sibTransId="{CA1AD2C9-C4D2-4B85-80CB-937957BCDEB7}"/>
    <dgm:cxn modelId="{046662E5-65ED-47AC-A57F-D0761947EF86}" type="presOf" srcId="{8823730C-8E5F-473D-91D3-E044F85460EA}" destId="{D31608C6-8CC4-4C5E-A306-9FA8698EE0B7}" srcOrd="0" destOrd="0" presId="urn:microsoft.com/office/officeart/2005/8/layout/vList2"/>
    <dgm:cxn modelId="{67C54EF6-3B15-4FBA-B642-F36942B30328}" type="presOf" srcId="{17E8AAD1-C600-40A4-8167-13BCB78C4AB4}" destId="{D97DB472-2E8E-4EA9-9304-B0F86C48F7B8}" srcOrd="0" destOrd="0" presId="urn:microsoft.com/office/officeart/2005/8/layout/vList2"/>
    <dgm:cxn modelId="{F89C2AF7-DA7C-4FC9-BFD2-DBA5C8C45540}" srcId="{F42EDBA6-C095-4964-B68F-BB391D3B5432}" destId="{E111052B-D167-479E-AEDF-FD605B6F4002}" srcOrd="6" destOrd="0" parTransId="{D153CFDF-87B5-4837-9BD9-F553BB2115A2}" sibTransId="{586425DC-C0B7-4CD6-80A9-EFA2CE84F3FD}"/>
    <dgm:cxn modelId="{B08B5224-3E67-46E6-BA9C-79181215F76A}" type="presParOf" srcId="{3A8B06E7-A520-4AA2-AC57-EB50E221DBAA}" destId="{3B6E719E-1AC6-4957-9666-5389EF276320}" srcOrd="0" destOrd="0" presId="urn:microsoft.com/office/officeart/2005/8/layout/vList2"/>
    <dgm:cxn modelId="{78FA548E-0274-4330-929D-B95621A3087A}" type="presParOf" srcId="{3A8B06E7-A520-4AA2-AC57-EB50E221DBAA}" destId="{4B43DDFA-10F0-4427-8AA5-2241049BA6A9}" srcOrd="1" destOrd="0" presId="urn:microsoft.com/office/officeart/2005/8/layout/vList2"/>
    <dgm:cxn modelId="{CB6217CA-F365-4B20-89F5-4A1AF337CD47}" type="presParOf" srcId="{3A8B06E7-A520-4AA2-AC57-EB50E221DBAA}" destId="{2AF40D36-7EDE-4E8C-98A1-C19899D6E645}" srcOrd="2" destOrd="0" presId="urn:microsoft.com/office/officeart/2005/8/layout/vList2"/>
    <dgm:cxn modelId="{9BFE4BCE-14D5-4DFF-8184-C579FA3A6624}" type="presParOf" srcId="{3A8B06E7-A520-4AA2-AC57-EB50E221DBAA}" destId="{B87AC64D-47BF-4F7D-82C9-2D43262B1665}" srcOrd="3" destOrd="0" presId="urn:microsoft.com/office/officeart/2005/8/layout/vList2"/>
    <dgm:cxn modelId="{32600566-826F-45D0-8450-604C575D1F7A}" type="presParOf" srcId="{3A8B06E7-A520-4AA2-AC57-EB50E221DBAA}" destId="{E941060F-D35F-42B3-9649-F055BD8E322F}" srcOrd="4" destOrd="0" presId="urn:microsoft.com/office/officeart/2005/8/layout/vList2"/>
    <dgm:cxn modelId="{984AA4AA-E05B-48C9-85D3-84C5434F531E}" type="presParOf" srcId="{3A8B06E7-A520-4AA2-AC57-EB50E221DBAA}" destId="{C4E9455E-7F79-4A6D-A0DE-1A11B0E33636}" srcOrd="5" destOrd="0" presId="urn:microsoft.com/office/officeart/2005/8/layout/vList2"/>
    <dgm:cxn modelId="{6F005ADD-A55B-4764-805F-05AEACE38DCC}" type="presParOf" srcId="{3A8B06E7-A520-4AA2-AC57-EB50E221DBAA}" destId="{D31608C6-8CC4-4C5E-A306-9FA8698EE0B7}" srcOrd="6" destOrd="0" presId="urn:microsoft.com/office/officeart/2005/8/layout/vList2"/>
    <dgm:cxn modelId="{BE11101F-E59D-469A-9D1C-7058B0173D0D}" type="presParOf" srcId="{3A8B06E7-A520-4AA2-AC57-EB50E221DBAA}" destId="{27D6FBC9-2FAD-454B-AA1C-F3706A6D9C98}" srcOrd="7" destOrd="0" presId="urn:microsoft.com/office/officeart/2005/8/layout/vList2"/>
    <dgm:cxn modelId="{8E53F6B4-5576-4B6C-8072-078A97F6C2AA}" type="presParOf" srcId="{3A8B06E7-A520-4AA2-AC57-EB50E221DBAA}" destId="{C9D1DCBB-CD45-400E-A81E-6D6E53DBD7F0}" srcOrd="8" destOrd="0" presId="urn:microsoft.com/office/officeart/2005/8/layout/vList2"/>
    <dgm:cxn modelId="{5A4FA312-C844-41E9-B8F5-1C15AC875B0C}" type="presParOf" srcId="{3A8B06E7-A520-4AA2-AC57-EB50E221DBAA}" destId="{E8E4CB77-F220-4E70-B133-ABB91DF2DF28}" srcOrd="9" destOrd="0" presId="urn:microsoft.com/office/officeart/2005/8/layout/vList2"/>
    <dgm:cxn modelId="{5D9732B5-AB88-4DAD-B335-674F57AF673C}" type="presParOf" srcId="{3A8B06E7-A520-4AA2-AC57-EB50E221DBAA}" destId="{D97DB472-2E8E-4EA9-9304-B0F86C48F7B8}" srcOrd="10" destOrd="0" presId="urn:microsoft.com/office/officeart/2005/8/layout/vList2"/>
    <dgm:cxn modelId="{EE9656D1-F6B5-4D6E-A993-D14B7ACEC425}" type="presParOf" srcId="{3A8B06E7-A520-4AA2-AC57-EB50E221DBAA}" destId="{1252C6A8-7106-47E2-AE47-4A587FC4B3B6}" srcOrd="11" destOrd="0" presId="urn:microsoft.com/office/officeart/2005/8/layout/vList2"/>
    <dgm:cxn modelId="{2C5D91D3-DD40-442F-B379-0DC949B5F590}" type="presParOf" srcId="{3A8B06E7-A520-4AA2-AC57-EB50E221DBAA}" destId="{D7D3CBF8-34B9-449B-B869-57B86786393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BEA41-A409-4B88-BB48-7272EBCE098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ECBC72-059A-4A23-A59C-314A3C311D0E}">
      <dgm:prSet/>
      <dgm:spPr/>
      <dgm:t>
        <a:bodyPr/>
        <a:lstStyle/>
        <a:p>
          <a:r>
            <a:rPr lang="en-CA"/>
            <a:t>Obtain the Argonautica zip file from project Gutengberg.</a:t>
          </a:r>
          <a:endParaRPr lang="en-US"/>
        </a:p>
      </dgm:t>
    </dgm:pt>
    <dgm:pt modelId="{21105B94-6CA8-4581-8FE6-321867F3B7D1}" type="parTrans" cxnId="{8FC1B2FE-BAF7-4C20-AE5C-FA35B86FE2F7}">
      <dgm:prSet/>
      <dgm:spPr/>
      <dgm:t>
        <a:bodyPr/>
        <a:lstStyle/>
        <a:p>
          <a:endParaRPr lang="en-US"/>
        </a:p>
      </dgm:t>
    </dgm:pt>
    <dgm:pt modelId="{D694571C-2CDE-4C86-A301-F0CE2F0E4FB3}" type="sibTrans" cxnId="{8FC1B2FE-BAF7-4C20-AE5C-FA35B86FE2F7}">
      <dgm:prSet/>
      <dgm:spPr/>
      <dgm:t>
        <a:bodyPr/>
        <a:lstStyle/>
        <a:p>
          <a:endParaRPr lang="en-US"/>
        </a:p>
      </dgm:t>
    </dgm:pt>
    <dgm:pt modelId="{C4B49B26-4474-4FBE-BCAC-A3FD77A548BE}">
      <dgm:prSet/>
      <dgm:spPr/>
      <dgm:t>
        <a:bodyPr/>
        <a:lstStyle/>
        <a:p>
          <a:r>
            <a:rPr lang="en-CA"/>
            <a:t>Unzip the zipped file with gunzip.</a:t>
          </a:r>
          <a:endParaRPr lang="en-US"/>
        </a:p>
      </dgm:t>
    </dgm:pt>
    <dgm:pt modelId="{8FAD6063-E618-4986-AC19-E62911BC537C}" type="parTrans" cxnId="{0C51FF3C-20BD-4AB7-B729-43BD8E74B58A}">
      <dgm:prSet/>
      <dgm:spPr/>
      <dgm:t>
        <a:bodyPr/>
        <a:lstStyle/>
        <a:p>
          <a:endParaRPr lang="en-US"/>
        </a:p>
      </dgm:t>
    </dgm:pt>
    <dgm:pt modelId="{E3B235D2-EABD-4F09-BE94-144E19B53346}" type="sibTrans" cxnId="{0C51FF3C-20BD-4AB7-B729-43BD8E74B58A}">
      <dgm:prSet/>
      <dgm:spPr/>
      <dgm:t>
        <a:bodyPr/>
        <a:lstStyle/>
        <a:p>
          <a:endParaRPr lang="en-US"/>
        </a:p>
      </dgm:t>
    </dgm:pt>
    <dgm:pt modelId="{5673EAE2-E50F-48CA-8A0D-06FB5E0FE73E}">
      <dgm:prSet/>
      <dgm:spPr/>
      <dgm:t>
        <a:bodyPr/>
        <a:lstStyle/>
        <a:p>
          <a:r>
            <a:rPr lang="en-CA"/>
            <a:t>Using sed, Extract the Story content from the original text into a separate temporary file.</a:t>
          </a:r>
          <a:endParaRPr lang="en-US"/>
        </a:p>
      </dgm:t>
    </dgm:pt>
    <dgm:pt modelId="{2C3DC7DF-28AA-451E-A0AB-CC296559E906}" type="parTrans" cxnId="{85653BCD-0699-4143-BBD5-12AE04920296}">
      <dgm:prSet/>
      <dgm:spPr/>
      <dgm:t>
        <a:bodyPr/>
        <a:lstStyle/>
        <a:p>
          <a:endParaRPr lang="en-US"/>
        </a:p>
      </dgm:t>
    </dgm:pt>
    <dgm:pt modelId="{0E69F2CA-079B-4582-B738-F1D2839B9FB3}" type="sibTrans" cxnId="{85653BCD-0699-4143-BBD5-12AE04920296}">
      <dgm:prSet/>
      <dgm:spPr/>
      <dgm:t>
        <a:bodyPr/>
        <a:lstStyle/>
        <a:p>
          <a:endParaRPr lang="en-US"/>
        </a:p>
      </dgm:t>
    </dgm:pt>
    <dgm:pt modelId="{EA90DF04-BC78-4C71-A857-8031511B8EF1}">
      <dgm:prSet/>
      <dgm:spPr/>
      <dgm:t>
        <a:bodyPr/>
        <a:lstStyle/>
        <a:p>
          <a:r>
            <a:rPr lang="en-CA"/>
            <a:t>Extract  character names using Awk and create respective temporal files using xargs and the touch command.</a:t>
          </a:r>
          <a:endParaRPr lang="en-US"/>
        </a:p>
      </dgm:t>
    </dgm:pt>
    <dgm:pt modelId="{8A914AF1-A70E-4C42-884C-F04CD7454D8A}" type="parTrans" cxnId="{59F494E6-CC43-4EAD-9D75-94CC25AD1D8A}">
      <dgm:prSet/>
      <dgm:spPr/>
      <dgm:t>
        <a:bodyPr/>
        <a:lstStyle/>
        <a:p>
          <a:endParaRPr lang="en-US"/>
        </a:p>
      </dgm:t>
    </dgm:pt>
    <dgm:pt modelId="{4116BFD8-9C85-470C-A67A-DE67F6C11B41}" type="sibTrans" cxnId="{59F494E6-CC43-4EAD-9D75-94CC25AD1D8A}">
      <dgm:prSet/>
      <dgm:spPr/>
      <dgm:t>
        <a:bodyPr/>
        <a:lstStyle/>
        <a:p>
          <a:endParaRPr lang="en-US"/>
        </a:p>
      </dgm:t>
    </dgm:pt>
    <dgm:pt modelId="{B6FE6943-B50E-43D9-A8EE-4A6C0BD35B05}">
      <dgm:prSet/>
      <dgm:spPr/>
      <dgm:t>
        <a:bodyPr/>
        <a:lstStyle/>
        <a:p>
          <a:r>
            <a:rPr lang="en-CA"/>
            <a:t>Obtain the corresponding lines for each character and place it in a prepared Mongo insert statement and pipe it into a characters Javascript file</a:t>
          </a:r>
          <a:endParaRPr lang="en-US"/>
        </a:p>
      </dgm:t>
    </dgm:pt>
    <dgm:pt modelId="{DD80AFD5-21E7-433F-ADB5-CBD0B2B91D5E}" type="parTrans" cxnId="{ACA28613-B3DA-41B2-8D2B-D388965BFBBB}">
      <dgm:prSet/>
      <dgm:spPr/>
      <dgm:t>
        <a:bodyPr/>
        <a:lstStyle/>
        <a:p>
          <a:endParaRPr lang="en-US"/>
        </a:p>
      </dgm:t>
    </dgm:pt>
    <dgm:pt modelId="{25DD9CB2-1614-4FF6-B3EB-2BCA7C693FE2}" type="sibTrans" cxnId="{ACA28613-B3DA-41B2-8D2B-D388965BFBBB}">
      <dgm:prSet/>
      <dgm:spPr/>
      <dgm:t>
        <a:bodyPr/>
        <a:lstStyle/>
        <a:p>
          <a:endParaRPr lang="en-US"/>
        </a:p>
      </dgm:t>
    </dgm:pt>
    <dgm:pt modelId="{32EBFB34-C526-4CEA-B3DF-CD833828318C}">
      <dgm:prSet/>
      <dgm:spPr/>
      <dgm:t>
        <a:bodyPr/>
        <a:lstStyle/>
        <a:p>
          <a:r>
            <a:rPr lang="en-CA"/>
            <a:t>Run Mongo and insert the character.js file to run all insert commands.</a:t>
          </a:r>
          <a:endParaRPr lang="en-US"/>
        </a:p>
      </dgm:t>
    </dgm:pt>
    <dgm:pt modelId="{2C3397EB-D16B-40FE-9CDB-99E01EE9BE4F}" type="parTrans" cxnId="{EACAE6EF-AC01-4A64-AB2D-A73723BFF9F8}">
      <dgm:prSet/>
      <dgm:spPr/>
      <dgm:t>
        <a:bodyPr/>
        <a:lstStyle/>
        <a:p>
          <a:endParaRPr lang="en-US"/>
        </a:p>
      </dgm:t>
    </dgm:pt>
    <dgm:pt modelId="{7C0772FF-4893-4466-8119-531E6E5421B0}" type="sibTrans" cxnId="{EACAE6EF-AC01-4A64-AB2D-A73723BFF9F8}">
      <dgm:prSet/>
      <dgm:spPr/>
      <dgm:t>
        <a:bodyPr/>
        <a:lstStyle/>
        <a:p>
          <a:endParaRPr lang="en-US"/>
        </a:p>
      </dgm:t>
    </dgm:pt>
    <dgm:pt modelId="{FD4AA859-4617-4BC4-9BC9-560A177B3F1C}" type="pres">
      <dgm:prSet presAssocID="{CBABEA41-A409-4B88-BB48-7272EBCE0982}" presName="Name0" presStyleCnt="0">
        <dgm:presLayoutVars>
          <dgm:dir/>
          <dgm:resizeHandles val="exact"/>
        </dgm:presLayoutVars>
      </dgm:prSet>
      <dgm:spPr/>
    </dgm:pt>
    <dgm:pt modelId="{AEDB8B8D-E17C-4082-AA67-A4F64A4D43C6}" type="pres">
      <dgm:prSet presAssocID="{10ECBC72-059A-4A23-A59C-314A3C311D0E}" presName="node" presStyleLbl="node1" presStyleIdx="0" presStyleCnt="6">
        <dgm:presLayoutVars>
          <dgm:bulletEnabled val="1"/>
        </dgm:presLayoutVars>
      </dgm:prSet>
      <dgm:spPr/>
    </dgm:pt>
    <dgm:pt modelId="{BD4CDEFC-AAF3-4C49-8D4A-800A39FEC8E5}" type="pres">
      <dgm:prSet presAssocID="{D694571C-2CDE-4C86-A301-F0CE2F0E4FB3}" presName="sibTrans" presStyleLbl="sibTrans1D1" presStyleIdx="0" presStyleCnt="5"/>
      <dgm:spPr/>
    </dgm:pt>
    <dgm:pt modelId="{F6A7FFCD-74F4-4A29-82F0-B6C862655E0D}" type="pres">
      <dgm:prSet presAssocID="{D694571C-2CDE-4C86-A301-F0CE2F0E4FB3}" presName="connectorText" presStyleLbl="sibTrans1D1" presStyleIdx="0" presStyleCnt="5"/>
      <dgm:spPr/>
    </dgm:pt>
    <dgm:pt modelId="{E09F4DE7-2402-4396-BCE2-8E08B20121E6}" type="pres">
      <dgm:prSet presAssocID="{C4B49B26-4474-4FBE-BCAC-A3FD77A548BE}" presName="node" presStyleLbl="node1" presStyleIdx="1" presStyleCnt="6">
        <dgm:presLayoutVars>
          <dgm:bulletEnabled val="1"/>
        </dgm:presLayoutVars>
      </dgm:prSet>
      <dgm:spPr/>
    </dgm:pt>
    <dgm:pt modelId="{D1B47CA9-1B97-4CDA-8166-CE208115C146}" type="pres">
      <dgm:prSet presAssocID="{E3B235D2-EABD-4F09-BE94-144E19B53346}" presName="sibTrans" presStyleLbl="sibTrans1D1" presStyleIdx="1" presStyleCnt="5"/>
      <dgm:spPr/>
    </dgm:pt>
    <dgm:pt modelId="{4F4768F3-B6FF-4F64-9CF0-FE222F20C1E5}" type="pres">
      <dgm:prSet presAssocID="{E3B235D2-EABD-4F09-BE94-144E19B53346}" presName="connectorText" presStyleLbl="sibTrans1D1" presStyleIdx="1" presStyleCnt="5"/>
      <dgm:spPr/>
    </dgm:pt>
    <dgm:pt modelId="{C4750D76-FE2E-404F-BAA4-3974002C8FC8}" type="pres">
      <dgm:prSet presAssocID="{5673EAE2-E50F-48CA-8A0D-06FB5E0FE73E}" presName="node" presStyleLbl="node1" presStyleIdx="2" presStyleCnt="6">
        <dgm:presLayoutVars>
          <dgm:bulletEnabled val="1"/>
        </dgm:presLayoutVars>
      </dgm:prSet>
      <dgm:spPr/>
    </dgm:pt>
    <dgm:pt modelId="{06676ABA-F456-4116-83B4-EB7157707911}" type="pres">
      <dgm:prSet presAssocID="{0E69F2CA-079B-4582-B738-F1D2839B9FB3}" presName="sibTrans" presStyleLbl="sibTrans1D1" presStyleIdx="2" presStyleCnt="5"/>
      <dgm:spPr/>
    </dgm:pt>
    <dgm:pt modelId="{D811D230-4009-4C9A-862E-F4C775CDD674}" type="pres">
      <dgm:prSet presAssocID="{0E69F2CA-079B-4582-B738-F1D2839B9FB3}" presName="connectorText" presStyleLbl="sibTrans1D1" presStyleIdx="2" presStyleCnt="5"/>
      <dgm:spPr/>
    </dgm:pt>
    <dgm:pt modelId="{919EB166-0309-4E84-95E4-8FC0ABED1FD4}" type="pres">
      <dgm:prSet presAssocID="{EA90DF04-BC78-4C71-A857-8031511B8EF1}" presName="node" presStyleLbl="node1" presStyleIdx="3" presStyleCnt="6">
        <dgm:presLayoutVars>
          <dgm:bulletEnabled val="1"/>
        </dgm:presLayoutVars>
      </dgm:prSet>
      <dgm:spPr/>
    </dgm:pt>
    <dgm:pt modelId="{B68843C6-453B-4994-B2B6-181843D82B91}" type="pres">
      <dgm:prSet presAssocID="{4116BFD8-9C85-470C-A67A-DE67F6C11B41}" presName="sibTrans" presStyleLbl="sibTrans1D1" presStyleIdx="3" presStyleCnt="5"/>
      <dgm:spPr/>
    </dgm:pt>
    <dgm:pt modelId="{93561234-558E-4E3F-9353-4A2377161E9D}" type="pres">
      <dgm:prSet presAssocID="{4116BFD8-9C85-470C-A67A-DE67F6C11B41}" presName="connectorText" presStyleLbl="sibTrans1D1" presStyleIdx="3" presStyleCnt="5"/>
      <dgm:spPr/>
    </dgm:pt>
    <dgm:pt modelId="{10C6078E-ACD7-44F4-87F8-1139276C3FB5}" type="pres">
      <dgm:prSet presAssocID="{B6FE6943-B50E-43D9-A8EE-4A6C0BD35B05}" presName="node" presStyleLbl="node1" presStyleIdx="4" presStyleCnt="6">
        <dgm:presLayoutVars>
          <dgm:bulletEnabled val="1"/>
        </dgm:presLayoutVars>
      </dgm:prSet>
      <dgm:spPr/>
    </dgm:pt>
    <dgm:pt modelId="{C7262153-5D09-4164-859B-E82EEC9BC3CB}" type="pres">
      <dgm:prSet presAssocID="{25DD9CB2-1614-4FF6-B3EB-2BCA7C693FE2}" presName="sibTrans" presStyleLbl="sibTrans1D1" presStyleIdx="4" presStyleCnt="5"/>
      <dgm:spPr/>
    </dgm:pt>
    <dgm:pt modelId="{9E34DDE1-D7FA-4F03-BDB4-B64306CBDB41}" type="pres">
      <dgm:prSet presAssocID="{25DD9CB2-1614-4FF6-B3EB-2BCA7C693FE2}" presName="connectorText" presStyleLbl="sibTrans1D1" presStyleIdx="4" presStyleCnt="5"/>
      <dgm:spPr/>
    </dgm:pt>
    <dgm:pt modelId="{F286639D-0BAA-4BEC-90D4-DDF85CF36274}" type="pres">
      <dgm:prSet presAssocID="{32EBFB34-C526-4CEA-B3DF-CD833828318C}" presName="node" presStyleLbl="node1" presStyleIdx="5" presStyleCnt="6">
        <dgm:presLayoutVars>
          <dgm:bulletEnabled val="1"/>
        </dgm:presLayoutVars>
      </dgm:prSet>
      <dgm:spPr/>
    </dgm:pt>
  </dgm:ptLst>
  <dgm:cxnLst>
    <dgm:cxn modelId="{407B550B-6D39-464B-985B-FEAFBFD1199A}" type="presOf" srcId="{4116BFD8-9C85-470C-A67A-DE67F6C11B41}" destId="{B68843C6-453B-4994-B2B6-181843D82B91}" srcOrd="0" destOrd="0" presId="urn:microsoft.com/office/officeart/2016/7/layout/RepeatingBendingProcessNew"/>
    <dgm:cxn modelId="{ACA28613-B3DA-41B2-8D2B-D388965BFBBB}" srcId="{CBABEA41-A409-4B88-BB48-7272EBCE0982}" destId="{B6FE6943-B50E-43D9-A8EE-4A6C0BD35B05}" srcOrd="4" destOrd="0" parTransId="{DD80AFD5-21E7-433F-ADB5-CBD0B2B91D5E}" sibTransId="{25DD9CB2-1614-4FF6-B3EB-2BCA7C693FE2}"/>
    <dgm:cxn modelId="{1CE04129-B0C2-4A5B-81F8-D98F8A3F9ABB}" type="presOf" srcId="{25DD9CB2-1614-4FF6-B3EB-2BCA7C693FE2}" destId="{9E34DDE1-D7FA-4F03-BDB4-B64306CBDB41}" srcOrd="1" destOrd="0" presId="urn:microsoft.com/office/officeart/2016/7/layout/RepeatingBendingProcessNew"/>
    <dgm:cxn modelId="{D3C1653C-CABA-4886-B179-409239C16D1E}" type="presOf" srcId="{D694571C-2CDE-4C86-A301-F0CE2F0E4FB3}" destId="{F6A7FFCD-74F4-4A29-82F0-B6C862655E0D}" srcOrd="1" destOrd="0" presId="urn:microsoft.com/office/officeart/2016/7/layout/RepeatingBendingProcessNew"/>
    <dgm:cxn modelId="{0C51FF3C-20BD-4AB7-B729-43BD8E74B58A}" srcId="{CBABEA41-A409-4B88-BB48-7272EBCE0982}" destId="{C4B49B26-4474-4FBE-BCAC-A3FD77A548BE}" srcOrd="1" destOrd="0" parTransId="{8FAD6063-E618-4986-AC19-E62911BC537C}" sibTransId="{E3B235D2-EABD-4F09-BE94-144E19B53346}"/>
    <dgm:cxn modelId="{FC1EC460-16CC-4CF2-860D-2ECA104D097F}" type="presOf" srcId="{32EBFB34-C526-4CEA-B3DF-CD833828318C}" destId="{F286639D-0BAA-4BEC-90D4-DDF85CF36274}" srcOrd="0" destOrd="0" presId="urn:microsoft.com/office/officeart/2016/7/layout/RepeatingBendingProcessNew"/>
    <dgm:cxn modelId="{58F26862-5AFD-40D2-94E4-29F8FE535669}" type="presOf" srcId="{D694571C-2CDE-4C86-A301-F0CE2F0E4FB3}" destId="{BD4CDEFC-AAF3-4C49-8D4A-800A39FEC8E5}" srcOrd="0" destOrd="0" presId="urn:microsoft.com/office/officeart/2016/7/layout/RepeatingBendingProcessNew"/>
    <dgm:cxn modelId="{9635D048-59A6-49EC-8B34-D0D6D2441858}" type="presOf" srcId="{B6FE6943-B50E-43D9-A8EE-4A6C0BD35B05}" destId="{10C6078E-ACD7-44F4-87F8-1139276C3FB5}" srcOrd="0" destOrd="0" presId="urn:microsoft.com/office/officeart/2016/7/layout/RepeatingBendingProcessNew"/>
    <dgm:cxn modelId="{CE7E7D6B-0AA7-4343-BBFC-23EBF9EC3674}" type="presOf" srcId="{25DD9CB2-1614-4FF6-B3EB-2BCA7C693FE2}" destId="{C7262153-5D09-4164-859B-E82EEC9BC3CB}" srcOrd="0" destOrd="0" presId="urn:microsoft.com/office/officeart/2016/7/layout/RepeatingBendingProcessNew"/>
    <dgm:cxn modelId="{ED3F7A4E-2120-46F7-B883-53A2EED452E6}" type="presOf" srcId="{0E69F2CA-079B-4582-B738-F1D2839B9FB3}" destId="{06676ABA-F456-4116-83B4-EB7157707911}" srcOrd="0" destOrd="0" presId="urn:microsoft.com/office/officeart/2016/7/layout/RepeatingBendingProcessNew"/>
    <dgm:cxn modelId="{EC748C6E-CB10-437B-AAB2-390382E9B1E8}" type="presOf" srcId="{CBABEA41-A409-4B88-BB48-7272EBCE0982}" destId="{FD4AA859-4617-4BC4-9BC9-560A177B3F1C}" srcOrd="0" destOrd="0" presId="urn:microsoft.com/office/officeart/2016/7/layout/RepeatingBendingProcessNew"/>
    <dgm:cxn modelId="{975DC98F-E4DD-459D-A1DB-C1E37770D9AE}" type="presOf" srcId="{4116BFD8-9C85-470C-A67A-DE67F6C11B41}" destId="{93561234-558E-4E3F-9353-4A2377161E9D}" srcOrd="1" destOrd="0" presId="urn:microsoft.com/office/officeart/2016/7/layout/RepeatingBendingProcessNew"/>
    <dgm:cxn modelId="{E69E3097-1C62-440A-A2C0-EB90B5ADC945}" type="presOf" srcId="{E3B235D2-EABD-4F09-BE94-144E19B53346}" destId="{4F4768F3-B6FF-4F64-9CF0-FE222F20C1E5}" srcOrd="1" destOrd="0" presId="urn:microsoft.com/office/officeart/2016/7/layout/RepeatingBendingProcessNew"/>
    <dgm:cxn modelId="{97F6DEA0-F21E-4BCC-BF6D-6DAFB6697048}" type="presOf" srcId="{EA90DF04-BC78-4C71-A857-8031511B8EF1}" destId="{919EB166-0309-4E84-95E4-8FC0ABED1FD4}" srcOrd="0" destOrd="0" presId="urn:microsoft.com/office/officeart/2016/7/layout/RepeatingBendingProcessNew"/>
    <dgm:cxn modelId="{F02730C2-CE98-429E-A241-353FA280B877}" type="presOf" srcId="{5673EAE2-E50F-48CA-8A0D-06FB5E0FE73E}" destId="{C4750D76-FE2E-404F-BAA4-3974002C8FC8}" srcOrd="0" destOrd="0" presId="urn:microsoft.com/office/officeart/2016/7/layout/RepeatingBendingProcessNew"/>
    <dgm:cxn modelId="{85653BCD-0699-4143-BBD5-12AE04920296}" srcId="{CBABEA41-A409-4B88-BB48-7272EBCE0982}" destId="{5673EAE2-E50F-48CA-8A0D-06FB5E0FE73E}" srcOrd="2" destOrd="0" parTransId="{2C3DC7DF-28AA-451E-A0AB-CC296559E906}" sibTransId="{0E69F2CA-079B-4582-B738-F1D2839B9FB3}"/>
    <dgm:cxn modelId="{603232D4-7F2C-43DB-BA56-B4B175690F55}" type="presOf" srcId="{0E69F2CA-079B-4582-B738-F1D2839B9FB3}" destId="{D811D230-4009-4C9A-862E-F4C775CDD674}" srcOrd="1" destOrd="0" presId="urn:microsoft.com/office/officeart/2016/7/layout/RepeatingBendingProcessNew"/>
    <dgm:cxn modelId="{E40574D8-BBAB-41E3-92A4-E4070CC18519}" type="presOf" srcId="{E3B235D2-EABD-4F09-BE94-144E19B53346}" destId="{D1B47CA9-1B97-4CDA-8166-CE208115C146}" srcOrd="0" destOrd="0" presId="urn:microsoft.com/office/officeart/2016/7/layout/RepeatingBendingProcessNew"/>
    <dgm:cxn modelId="{227D52DE-14EF-4DE3-8021-272B78EE04A5}" type="presOf" srcId="{C4B49B26-4474-4FBE-BCAC-A3FD77A548BE}" destId="{E09F4DE7-2402-4396-BCE2-8E08B20121E6}" srcOrd="0" destOrd="0" presId="urn:microsoft.com/office/officeart/2016/7/layout/RepeatingBendingProcessNew"/>
    <dgm:cxn modelId="{5A7726E1-1220-4A1D-AFB7-E8788256F3E8}" type="presOf" srcId="{10ECBC72-059A-4A23-A59C-314A3C311D0E}" destId="{AEDB8B8D-E17C-4082-AA67-A4F64A4D43C6}" srcOrd="0" destOrd="0" presId="urn:microsoft.com/office/officeart/2016/7/layout/RepeatingBendingProcessNew"/>
    <dgm:cxn modelId="{59F494E6-CC43-4EAD-9D75-94CC25AD1D8A}" srcId="{CBABEA41-A409-4B88-BB48-7272EBCE0982}" destId="{EA90DF04-BC78-4C71-A857-8031511B8EF1}" srcOrd="3" destOrd="0" parTransId="{8A914AF1-A70E-4C42-884C-F04CD7454D8A}" sibTransId="{4116BFD8-9C85-470C-A67A-DE67F6C11B41}"/>
    <dgm:cxn modelId="{EACAE6EF-AC01-4A64-AB2D-A73723BFF9F8}" srcId="{CBABEA41-A409-4B88-BB48-7272EBCE0982}" destId="{32EBFB34-C526-4CEA-B3DF-CD833828318C}" srcOrd="5" destOrd="0" parTransId="{2C3397EB-D16B-40FE-9CDB-99E01EE9BE4F}" sibTransId="{7C0772FF-4893-4466-8119-531E6E5421B0}"/>
    <dgm:cxn modelId="{8FC1B2FE-BAF7-4C20-AE5C-FA35B86FE2F7}" srcId="{CBABEA41-A409-4B88-BB48-7272EBCE0982}" destId="{10ECBC72-059A-4A23-A59C-314A3C311D0E}" srcOrd="0" destOrd="0" parTransId="{21105B94-6CA8-4581-8FE6-321867F3B7D1}" sibTransId="{D694571C-2CDE-4C86-A301-F0CE2F0E4FB3}"/>
    <dgm:cxn modelId="{75288D56-075A-45D4-9095-2051846498F9}" type="presParOf" srcId="{FD4AA859-4617-4BC4-9BC9-560A177B3F1C}" destId="{AEDB8B8D-E17C-4082-AA67-A4F64A4D43C6}" srcOrd="0" destOrd="0" presId="urn:microsoft.com/office/officeart/2016/7/layout/RepeatingBendingProcessNew"/>
    <dgm:cxn modelId="{D9C79076-3405-4131-B7D8-6A5A3A3C76E2}" type="presParOf" srcId="{FD4AA859-4617-4BC4-9BC9-560A177B3F1C}" destId="{BD4CDEFC-AAF3-4C49-8D4A-800A39FEC8E5}" srcOrd="1" destOrd="0" presId="urn:microsoft.com/office/officeart/2016/7/layout/RepeatingBendingProcessNew"/>
    <dgm:cxn modelId="{9063BACA-C9ED-4D0C-ABB5-68D82BA4C55A}" type="presParOf" srcId="{BD4CDEFC-AAF3-4C49-8D4A-800A39FEC8E5}" destId="{F6A7FFCD-74F4-4A29-82F0-B6C862655E0D}" srcOrd="0" destOrd="0" presId="urn:microsoft.com/office/officeart/2016/7/layout/RepeatingBendingProcessNew"/>
    <dgm:cxn modelId="{EDAC88FA-BFE9-4C86-8470-750B14BE6978}" type="presParOf" srcId="{FD4AA859-4617-4BC4-9BC9-560A177B3F1C}" destId="{E09F4DE7-2402-4396-BCE2-8E08B20121E6}" srcOrd="2" destOrd="0" presId="urn:microsoft.com/office/officeart/2016/7/layout/RepeatingBendingProcessNew"/>
    <dgm:cxn modelId="{FDDE41D9-B5BC-4722-ABC8-DC698D36E874}" type="presParOf" srcId="{FD4AA859-4617-4BC4-9BC9-560A177B3F1C}" destId="{D1B47CA9-1B97-4CDA-8166-CE208115C146}" srcOrd="3" destOrd="0" presId="urn:microsoft.com/office/officeart/2016/7/layout/RepeatingBendingProcessNew"/>
    <dgm:cxn modelId="{8A068631-F470-41F7-96D6-585549924EFF}" type="presParOf" srcId="{D1B47CA9-1B97-4CDA-8166-CE208115C146}" destId="{4F4768F3-B6FF-4F64-9CF0-FE222F20C1E5}" srcOrd="0" destOrd="0" presId="urn:microsoft.com/office/officeart/2016/7/layout/RepeatingBendingProcessNew"/>
    <dgm:cxn modelId="{4FD3C1F8-ABC1-450A-A9AA-419CB96E873C}" type="presParOf" srcId="{FD4AA859-4617-4BC4-9BC9-560A177B3F1C}" destId="{C4750D76-FE2E-404F-BAA4-3974002C8FC8}" srcOrd="4" destOrd="0" presId="urn:microsoft.com/office/officeart/2016/7/layout/RepeatingBendingProcessNew"/>
    <dgm:cxn modelId="{AE13FE34-C060-4BCA-8E26-8FADF000DFEC}" type="presParOf" srcId="{FD4AA859-4617-4BC4-9BC9-560A177B3F1C}" destId="{06676ABA-F456-4116-83B4-EB7157707911}" srcOrd="5" destOrd="0" presId="urn:microsoft.com/office/officeart/2016/7/layout/RepeatingBendingProcessNew"/>
    <dgm:cxn modelId="{09E8D571-570F-4C26-8FD5-E548DDEC7320}" type="presParOf" srcId="{06676ABA-F456-4116-83B4-EB7157707911}" destId="{D811D230-4009-4C9A-862E-F4C775CDD674}" srcOrd="0" destOrd="0" presId="urn:microsoft.com/office/officeart/2016/7/layout/RepeatingBendingProcessNew"/>
    <dgm:cxn modelId="{EED63696-446E-46A8-B520-F62DD2D83600}" type="presParOf" srcId="{FD4AA859-4617-4BC4-9BC9-560A177B3F1C}" destId="{919EB166-0309-4E84-95E4-8FC0ABED1FD4}" srcOrd="6" destOrd="0" presId="urn:microsoft.com/office/officeart/2016/7/layout/RepeatingBendingProcessNew"/>
    <dgm:cxn modelId="{423FA5F6-1968-42CC-9A2B-72E59D24F19B}" type="presParOf" srcId="{FD4AA859-4617-4BC4-9BC9-560A177B3F1C}" destId="{B68843C6-453B-4994-B2B6-181843D82B91}" srcOrd="7" destOrd="0" presId="urn:microsoft.com/office/officeart/2016/7/layout/RepeatingBendingProcessNew"/>
    <dgm:cxn modelId="{137B9040-6C05-4C2B-8E5B-C04252B79FAF}" type="presParOf" srcId="{B68843C6-453B-4994-B2B6-181843D82B91}" destId="{93561234-558E-4E3F-9353-4A2377161E9D}" srcOrd="0" destOrd="0" presId="urn:microsoft.com/office/officeart/2016/7/layout/RepeatingBendingProcessNew"/>
    <dgm:cxn modelId="{B446D1CB-0E66-4547-91B4-6C0E26D2149A}" type="presParOf" srcId="{FD4AA859-4617-4BC4-9BC9-560A177B3F1C}" destId="{10C6078E-ACD7-44F4-87F8-1139276C3FB5}" srcOrd="8" destOrd="0" presId="urn:microsoft.com/office/officeart/2016/7/layout/RepeatingBendingProcessNew"/>
    <dgm:cxn modelId="{411192F5-2FB6-40F8-BA64-7488BD114E46}" type="presParOf" srcId="{FD4AA859-4617-4BC4-9BC9-560A177B3F1C}" destId="{C7262153-5D09-4164-859B-E82EEC9BC3CB}" srcOrd="9" destOrd="0" presId="urn:microsoft.com/office/officeart/2016/7/layout/RepeatingBendingProcessNew"/>
    <dgm:cxn modelId="{27105BC5-281A-4232-95C8-15B14C3BFAC5}" type="presParOf" srcId="{C7262153-5D09-4164-859B-E82EEC9BC3CB}" destId="{9E34DDE1-D7FA-4F03-BDB4-B64306CBDB41}" srcOrd="0" destOrd="0" presId="urn:microsoft.com/office/officeart/2016/7/layout/RepeatingBendingProcessNew"/>
    <dgm:cxn modelId="{BCED3A18-DA32-4C2A-9301-BA519A3FA467}" type="presParOf" srcId="{FD4AA859-4617-4BC4-9BC9-560A177B3F1C}" destId="{F286639D-0BAA-4BEC-90D4-DDF85CF3627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742F9C-F8ED-4B70-B1C0-F35F6AB099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5820CA-A6C3-4F64-8953-5D0DCF99BE1D}">
      <dgm:prSet/>
      <dgm:spPr/>
      <dgm:t>
        <a:bodyPr/>
        <a:lstStyle/>
        <a:p>
          <a:r>
            <a:rPr lang="en-CA"/>
            <a:t>Time played a major role in the volume of data each Greek character possesses in this database.</a:t>
          </a:r>
          <a:endParaRPr lang="en-US"/>
        </a:p>
      </dgm:t>
    </dgm:pt>
    <dgm:pt modelId="{43AB42FD-559A-4D62-873F-92AC0DDA02EF}" type="parTrans" cxnId="{4D0AC37D-DFDF-4947-9494-9AE954495F9B}">
      <dgm:prSet/>
      <dgm:spPr/>
      <dgm:t>
        <a:bodyPr/>
        <a:lstStyle/>
        <a:p>
          <a:endParaRPr lang="en-US"/>
        </a:p>
      </dgm:t>
    </dgm:pt>
    <dgm:pt modelId="{E8182A40-4127-466B-86C5-26B1515DF115}" type="sibTrans" cxnId="{4D0AC37D-DFDF-4947-9494-9AE954495F9B}">
      <dgm:prSet/>
      <dgm:spPr/>
      <dgm:t>
        <a:bodyPr/>
        <a:lstStyle/>
        <a:p>
          <a:endParaRPr lang="en-US"/>
        </a:p>
      </dgm:t>
    </dgm:pt>
    <dgm:pt modelId="{2F885FAA-CD59-4850-8540-079E94BCC913}">
      <dgm:prSet/>
      <dgm:spPr/>
      <dgm:t>
        <a:bodyPr/>
        <a:lstStyle/>
        <a:p>
          <a:r>
            <a:rPr lang="en-CA"/>
            <a:t>The odd phenomenon of duplicate inserts from the Mongo database is an unresolved minor issue since the data is not very large.</a:t>
          </a:r>
          <a:endParaRPr lang="en-US"/>
        </a:p>
      </dgm:t>
    </dgm:pt>
    <dgm:pt modelId="{0679C8A4-6892-49A9-8530-4F696F76C3A2}" type="parTrans" cxnId="{78F14C1A-D602-4965-9320-F52CC8FE9DA3}">
      <dgm:prSet/>
      <dgm:spPr/>
      <dgm:t>
        <a:bodyPr/>
        <a:lstStyle/>
        <a:p>
          <a:endParaRPr lang="en-US"/>
        </a:p>
      </dgm:t>
    </dgm:pt>
    <dgm:pt modelId="{90D99DF7-0765-4452-B6CC-C5D9F9D221E4}" type="sibTrans" cxnId="{78F14C1A-D602-4965-9320-F52CC8FE9DA3}">
      <dgm:prSet/>
      <dgm:spPr/>
      <dgm:t>
        <a:bodyPr/>
        <a:lstStyle/>
        <a:p>
          <a:endParaRPr lang="en-US"/>
        </a:p>
      </dgm:t>
    </dgm:pt>
    <dgm:pt modelId="{671E941E-CCA2-4749-A950-459C55D2FE4C}">
      <dgm:prSet/>
      <dgm:spPr/>
      <dgm:t>
        <a:bodyPr/>
        <a:lstStyle/>
        <a:p>
          <a:r>
            <a:rPr lang="en-CA"/>
            <a:t>Mastery of the various technologies being used for this project.</a:t>
          </a:r>
          <a:endParaRPr lang="en-US"/>
        </a:p>
      </dgm:t>
    </dgm:pt>
    <dgm:pt modelId="{9455A9F8-7D50-4ACC-83B1-5D812149DA43}" type="parTrans" cxnId="{A40BF18B-BA38-431F-90FF-14CEC0C20219}">
      <dgm:prSet/>
      <dgm:spPr/>
      <dgm:t>
        <a:bodyPr/>
        <a:lstStyle/>
        <a:p>
          <a:endParaRPr lang="en-US"/>
        </a:p>
      </dgm:t>
    </dgm:pt>
    <dgm:pt modelId="{707BFF46-D66D-4439-A996-F9C0E2593399}" type="sibTrans" cxnId="{A40BF18B-BA38-431F-90FF-14CEC0C20219}">
      <dgm:prSet/>
      <dgm:spPr/>
      <dgm:t>
        <a:bodyPr/>
        <a:lstStyle/>
        <a:p>
          <a:endParaRPr lang="en-US"/>
        </a:p>
      </dgm:t>
    </dgm:pt>
    <dgm:pt modelId="{25B06399-D8A9-4A94-BFE8-0CC570C9D4E3}" type="pres">
      <dgm:prSet presAssocID="{85742F9C-F8ED-4B70-B1C0-F35F6AB099EF}" presName="linear" presStyleCnt="0">
        <dgm:presLayoutVars>
          <dgm:animLvl val="lvl"/>
          <dgm:resizeHandles val="exact"/>
        </dgm:presLayoutVars>
      </dgm:prSet>
      <dgm:spPr/>
    </dgm:pt>
    <dgm:pt modelId="{8B1DDF5C-C4A4-4659-8883-36CCB6465A3B}" type="pres">
      <dgm:prSet presAssocID="{DE5820CA-A6C3-4F64-8953-5D0DCF99BE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564332-AB38-4E38-9033-4D92C0E2A399}" type="pres">
      <dgm:prSet presAssocID="{E8182A40-4127-466B-86C5-26B1515DF115}" presName="spacer" presStyleCnt="0"/>
      <dgm:spPr/>
    </dgm:pt>
    <dgm:pt modelId="{FCF269B8-4262-4BF1-A371-083C88E46BCC}" type="pres">
      <dgm:prSet presAssocID="{2F885FAA-CD59-4850-8540-079E94BCC9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0E4D81-37B8-4DB8-860C-19E28C2268E1}" type="pres">
      <dgm:prSet presAssocID="{90D99DF7-0765-4452-B6CC-C5D9F9D221E4}" presName="spacer" presStyleCnt="0"/>
      <dgm:spPr/>
    </dgm:pt>
    <dgm:pt modelId="{C102390F-7A34-4549-A16C-3DD34628059A}" type="pres">
      <dgm:prSet presAssocID="{671E941E-CCA2-4749-A950-459C55D2FE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F14C1A-D602-4965-9320-F52CC8FE9DA3}" srcId="{85742F9C-F8ED-4B70-B1C0-F35F6AB099EF}" destId="{2F885FAA-CD59-4850-8540-079E94BCC913}" srcOrd="1" destOrd="0" parTransId="{0679C8A4-6892-49A9-8530-4F696F76C3A2}" sibTransId="{90D99DF7-0765-4452-B6CC-C5D9F9D221E4}"/>
    <dgm:cxn modelId="{8F51621D-C34E-4E91-9DBD-87C3AC147C82}" type="presOf" srcId="{671E941E-CCA2-4749-A950-459C55D2FE4C}" destId="{C102390F-7A34-4549-A16C-3DD34628059A}" srcOrd="0" destOrd="0" presId="urn:microsoft.com/office/officeart/2005/8/layout/vList2"/>
    <dgm:cxn modelId="{BC08EE29-D2E6-4F34-8F4F-4150E1485E05}" type="presOf" srcId="{DE5820CA-A6C3-4F64-8953-5D0DCF99BE1D}" destId="{8B1DDF5C-C4A4-4659-8883-36CCB6465A3B}" srcOrd="0" destOrd="0" presId="urn:microsoft.com/office/officeart/2005/8/layout/vList2"/>
    <dgm:cxn modelId="{4D0AC37D-DFDF-4947-9494-9AE954495F9B}" srcId="{85742F9C-F8ED-4B70-B1C0-F35F6AB099EF}" destId="{DE5820CA-A6C3-4F64-8953-5D0DCF99BE1D}" srcOrd="0" destOrd="0" parTransId="{43AB42FD-559A-4D62-873F-92AC0DDA02EF}" sibTransId="{E8182A40-4127-466B-86C5-26B1515DF115}"/>
    <dgm:cxn modelId="{A40BF18B-BA38-431F-90FF-14CEC0C20219}" srcId="{85742F9C-F8ED-4B70-B1C0-F35F6AB099EF}" destId="{671E941E-CCA2-4749-A950-459C55D2FE4C}" srcOrd="2" destOrd="0" parTransId="{9455A9F8-7D50-4ACC-83B1-5D812149DA43}" sibTransId="{707BFF46-D66D-4439-A996-F9C0E2593399}"/>
    <dgm:cxn modelId="{05530997-3E6C-4057-AFCE-B0A5DC6B7F83}" type="presOf" srcId="{2F885FAA-CD59-4850-8540-079E94BCC913}" destId="{FCF269B8-4262-4BF1-A371-083C88E46BCC}" srcOrd="0" destOrd="0" presId="urn:microsoft.com/office/officeart/2005/8/layout/vList2"/>
    <dgm:cxn modelId="{1A01C7AF-49D8-450E-A7B2-071FECCC3419}" type="presOf" srcId="{85742F9C-F8ED-4B70-B1C0-F35F6AB099EF}" destId="{25B06399-D8A9-4A94-BFE8-0CC570C9D4E3}" srcOrd="0" destOrd="0" presId="urn:microsoft.com/office/officeart/2005/8/layout/vList2"/>
    <dgm:cxn modelId="{8E69C519-14BA-4AF8-9ACA-B9DA17674C6B}" type="presParOf" srcId="{25B06399-D8A9-4A94-BFE8-0CC570C9D4E3}" destId="{8B1DDF5C-C4A4-4659-8883-36CCB6465A3B}" srcOrd="0" destOrd="0" presId="urn:microsoft.com/office/officeart/2005/8/layout/vList2"/>
    <dgm:cxn modelId="{ABA2622B-3561-4CF7-B8EC-699E37A82E50}" type="presParOf" srcId="{25B06399-D8A9-4A94-BFE8-0CC570C9D4E3}" destId="{99564332-AB38-4E38-9033-4D92C0E2A399}" srcOrd="1" destOrd="0" presId="urn:microsoft.com/office/officeart/2005/8/layout/vList2"/>
    <dgm:cxn modelId="{38601650-80D5-4B14-A2DA-629A6F74F61C}" type="presParOf" srcId="{25B06399-D8A9-4A94-BFE8-0CC570C9D4E3}" destId="{FCF269B8-4262-4BF1-A371-083C88E46BCC}" srcOrd="2" destOrd="0" presId="urn:microsoft.com/office/officeart/2005/8/layout/vList2"/>
    <dgm:cxn modelId="{9E19AE59-EFDF-429A-A303-02DBD403596E}" type="presParOf" srcId="{25B06399-D8A9-4A94-BFE8-0CC570C9D4E3}" destId="{860E4D81-37B8-4DB8-860C-19E28C2268E1}" srcOrd="3" destOrd="0" presId="urn:microsoft.com/office/officeart/2005/8/layout/vList2"/>
    <dgm:cxn modelId="{DF0D82AD-68B3-4354-BE40-B954F693291E}" type="presParOf" srcId="{25B06399-D8A9-4A94-BFE8-0CC570C9D4E3}" destId="{C102390F-7A34-4549-A16C-3DD3462805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42E42-60FF-4DF1-851F-499276116385}">
      <dsp:nvSpPr>
        <dsp:cNvPr id="0" name=""/>
        <dsp:cNvSpPr/>
      </dsp:nvSpPr>
      <dsp:spPr>
        <a:xfrm>
          <a:off x="0" y="3040067"/>
          <a:ext cx="2468217" cy="997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540" tIns="248920" rIns="17554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Help</a:t>
          </a:r>
        </a:p>
      </dsp:txBody>
      <dsp:txXfrm>
        <a:off x="0" y="3040067"/>
        <a:ext cx="2468217" cy="997818"/>
      </dsp:txXfrm>
    </dsp:sp>
    <dsp:sp modelId="{995D0305-8580-478E-8952-38C6782209D0}">
      <dsp:nvSpPr>
        <dsp:cNvPr id="0" name=""/>
        <dsp:cNvSpPr/>
      </dsp:nvSpPr>
      <dsp:spPr>
        <a:xfrm>
          <a:off x="2468217" y="3040067"/>
          <a:ext cx="7404653" cy="997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01" tIns="228600" rIns="15020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 Greek mythology fans gain easily access to character content 	</a:t>
          </a:r>
        </a:p>
      </dsp:txBody>
      <dsp:txXfrm>
        <a:off x="2468217" y="3040067"/>
        <a:ext cx="7404653" cy="997818"/>
      </dsp:txXfrm>
    </dsp:sp>
    <dsp:sp modelId="{48960F57-80C3-4897-B33D-542011499543}">
      <dsp:nvSpPr>
        <dsp:cNvPr id="0" name=""/>
        <dsp:cNvSpPr/>
      </dsp:nvSpPr>
      <dsp:spPr>
        <a:xfrm rot="10800000">
          <a:off x="0" y="1520390"/>
          <a:ext cx="2468217" cy="15346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540" tIns="248920" rIns="17554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Make</a:t>
          </a:r>
        </a:p>
      </dsp:txBody>
      <dsp:txXfrm rot="-10800000">
        <a:off x="0" y="1520390"/>
        <a:ext cx="2468217" cy="997518"/>
      </dsp:txXfrm>
    </dsp:sp>
    <dsp:sp modelId="{D3D09682-178A-44C3-A6C2-841E5961E142}">
      <dsp:nvSpPr>
        <dsp:cNvPr id="0" name=""/>
        <dsp:cNvSpPr/>
      </dsp:nvSpPr>
      <dsp:spPr>
        <a:xfrm>
          <a:off x="2468217" y="1520390"/>
          <a:ext cx="7404653" cy="997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01" tIns="228600" rIns="15020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use of some tools learnt this semester.</a:t>
          </a:r>
        </a:p>
      </dsp:txBody>
      <dsp:txXfrm>
        <a:off x="2468217" y="1520390"/>
        <a:ext cx="7404653" cy="997518"/>
      </dsp:txXfrm>
    </dsp:sp>
    <dsp:sp modelId="{D7020939-6142-4E1B-A154-1032D98B32D1}">
      <dsp:nvSpPr>
        <dsp:cNvPr id="0" name=""/>
        <dsp:cNvSpPr/>
      </dsp:nvSpPr>
      <dsp:spPr>
        <a:xfrm rot="10800000">
          <a:off x="0" y="713"/>
          <a:ext cx="2468217" cy="15346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540" tIns="248920" rIns="17554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Create</a:t>
          </a:r>
        </a:p>
      </dsp:txBody>
      <dsp:txXfrm rot="-10800000">
        <a:off x="0" y="713"/>
        <a:ext cx="2468217" cy="997518"/>
      </dsp:txXfrm>
    </dsp:sp>
    <dsp:sp modelId="{8DFB71A3-8663-4D0F-A965-99D4FFDCA3E7}">
      <dsp:nvSpPr>
        <dsp:cNvPr id="0" name=""/>
        <dsp:cNvSpPr/>
      </dsp:nvSpPr>
      <dsp:spPr>
        <a:xfrm>
          <a:off x="2468217" y="713"/>
          <a:ext cx="7404653" cy="997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01" tIns="228600" rIns="15020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 NoSQL Mongo Database of Greek mythology characters and which lines their names occur in the Argonautica.</a:t>
          </a:r>
        </a:p>
      </dsp:txBody>
      <dsp:txXfrm>
        <a:off x="2468217" y="713"/>
        <a:ext cx="7404653" cy="997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E719E-1AC6-4957-9666-5389EF276320}">
      <dsp:nvSpPr>
        <dsp:cNvPr id="0" name=""/>
        <dsp:cNvSpPr/>
      </dsp:nvSpPr>
      <dsp:spPr>
        <a:xfrm>
          <a:off x="0" y="66330"/>
          <a:ext cx="6054725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Bash</a:t>
          </a:r>
          <a:endParaRPr lang="en-US" sz="2700" kern="1200"/>
        </a:p>
      </dsp:txBody>
      <dsp:txXfrm>
        <a:off x="31613" y="97943"/>
        <a:ext cx="5991499" cy="584369"/>
      </dsp:txXfrm>
    </dsp:sp>
    <dsp:sp modelId="{2AF40D36-7EDE-4E8C-98A1-C19899D6E645}">
      <dsp:nvSpPr>
        <dsp:cNvPr id="0" name=""/>
        <dsp:cNvSpPr/>
      </dsp:nvSpPr>
      <dsp:spPr>
        <a:xfrm>
          <a:off x="0" y="791685"/>
          <a:ext cx="6054725" cy="647595"/>
        </a:xfrm>
        <a:prstGeom prst="roundRect">
          <a:avLst/>
        </a:prstGeom>
        <a:solidFill>
          <a:schemeClr val="accent5">
            <a:hueOff val="123797"/>
            <a:satOff val="3384"/>
            <a:lumOff val="1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Wget</a:t>
          </a:r>
          <a:endParaRPr lang="en-US" sz="2700" kern="1200"/>
        </a:p>
      </dsp:txBody>
      <dsp:txXfrm>
        <a:off x="31613" y="823298"/>
        <a:ext cx="5991499" cy="584369"/>
      </dsp:txXfrm>
    </dsp:sp>
    <dsp:sp modelId="{E941060F-D35F-42B3-9649-F055BD8E322F}">
      <dsp:nvSpPr>
        <dsp:cNvPr id="0" name=""/>
        <dsp:cNvSpPr/>
      </dsp:nvSpPr>
      <dsp:spPr>
        <a:xfrm>
          <a:off x="0" y="1517041"/>
          <a:ext cx="6054725" cy="647595"/>
        </a:xfrm>
        <a:prstGeom prst="roundRect">
          <a:avLst/>
        </a:prstGeom>
        <a:solidFill>
          <a:schemeClr val="accent5">
            <a:hueOff val="247595"/>
            <a:satOff val="6767"/>
            <a:lumOff val="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Gunzip</a:t>
          </a:r>
          <a:endParaRPr lang="en-US" sz="2700" kern="1200"/>
        </a:p>
      </dsp:txBody>
      <dsp:txXfrm>
        <a:off x="31613" y="1548654"/>
        <a:ext cx="5991499" cy="584369"/>
      </dsp:txXfrm>
    </dsp:sp>
    <dsp:sp modelId="{D31608C6-8CC4-4C5E-A306-9FA8698EE0B7}">
      <dsp:nvSpPr>
        <dsp:cNvPr id="0" name=""/>
        <dsp:cNvSpPr/>
      </dsp:nvSpPr>
      <dsp:spPr>
        <a:xfrm>
          <a:off x="0" y="2242396"/>
          <a:ext cx="6054725" cy="647595"/>
        </a:xfrm>
        <a:prstGeom prst="roundRect">
          <a:avLst/>
        </a:prstGeom>
        <a:solidFill>
          <a:schemeClr val="accent5">
            <a:hueOff val="371392"/>
            <a:satOff val="10150"/>
            <a:lumOff val="41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Awk</a:t>
          </a:r>
          <a:endParaRPr lang="en-US" sz="2700" kern="1200"/>
        </a:p>
      </dsp:txBody>
      <dsp:txXfrm>
        <a:off x="31613" y="2274009"/>
        <a:ext cx="5991499" cy="584369"/>
      </dsp:txXfrm>
    </dsp:sp>
    <dsp:sp modelId="{C9D1DCBB-CD45-400E-A81E-6D6E53DBD7F0}">
      <dsp:nvSpPr>
        <dsp:cNvPr id="0" name=""/>
        <dsp:cNvSpPr/>
      </dsp:nvSpPr>
      <dsp:spPr>
        <a:xfrm>
          <a:off x="0" y="2967751"/>
          <a:ext cx="6054725" cy="647595"/>
        </a:xfrm>
        <a:prstGeom prst="roundRect">
          <a:avLst/>
        </a:prstGeom>
        <a:solidFill>
          <a:schemeClr val="accent5">
            <a:hueOff val="495190"/>
            <a:satOff val="13534"/>
            <a:lumOff val="5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Sed</a:t>
          </a:r>
          <a:endParaRPr lang="en-US" sz="2700" kern="1200"/>
        </a:p>
      </dsp:txBody>
      <dsp:txXfrm>
        <a:off x="31613" y="2999364"/>
        <a:ext cx="5991499" cy="584369"/>
      </dsp:txXfrm>
    </dsp:sp>
    <dsp:sp modelId="{D97DB472-2E8E-4EA9-9304-B0F86C48F7B8}">
      <dsp:nvSpPr>
        <dsp:cNvPr id="0" name=""/>
        <dsp:cNvSpPr/>
      </dsp:nvSpPr>
      <dsp:spPr>
        <a:xfrm>
          <a:off x="0" y="3693106"/>
          <a:ext cx="6054725" cy="647595"/>
        </a:xfrm>
        <a:prstGeom prst="roundRect">
          <a:avLst/>
        </a:prstGeom>
        <a:solidFill>
          <a:schemeClr val="accent5">
            <a:hueOff val="618987"/>
            <a:satOff val="16917"/>
            <a:lumOff val="68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Grep</a:t>
          </a:r>
          <a:endParaRPr lang="en-US" sz="2700" kern="1200"/>
        </a:p>
      </dsp:txBody>
      <dsp:txXfrm>
        <a:off x="31613" y="3724719"/>
        <a:ext cx="5991499" cy="584369"/>
      </dsp:txXfrm>
    </dsp:sp>
    <dsp:sp modelId="{D7D3CBF8-34B9-449B-B869-57B86786393B}">
      <dsp:nvSpPr>
        <dsp:cNvPr id="0" name=""/>
        <dsp:cNvSpPr/>
      </dsp:nvSpPr>
      <dsp:spPr>
        <a:xfrm>
          <a:off x="0" y="4418461"/>
          <a:ext cx="6054725" cy="647595"/>
        </a:xfrm>
        <a:prstGeom prst="roundRect">
          <a:avLst/>
        </a:prstGeom>
        <a:solidFill>
          <a:schemeClr val="accent5">
            <a:hueOff val="742785"/>
            <a:satOff val="20301"/>
            <a:lumOff val="8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Mongo</a:t>
          </a:r>
          <a:endParaRPr lang="en-US" sz="2700" kern="1200"/>
        </a:p>
      </dsp:txBody>
      <dsp:txXfrm>
        <a:off x="31613" y="4450074"/>
        <a:ext cx="5991499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DEFC-AAF3-4C49-8D4A-800A39FEC8E5}">
      <dsp:nvSpPr>
        <dsp:cNvPr id="0" name=""/>
        <dsp:cNvSpPr/>
      </dsp:nvSpPr>
      <dsp:spPr>
        <a:xfrm>
          <a:off x="2764452" y="635940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206" y="679049"/>
        <a:ext cx="26111" cy="5222"/>
      </dsp:txXfrm>
    </dsp:sp>
    <dsp:sp modelId="{AEDB8B8D-E17C-4082-AA67-A4F64A4D43C6}">
      <dsp:nvSpPr>
        <dsp:cNvPr id="0" name=""/>
        <dsp:cNvSpPr/>
      </dsp:nvSpPr>
      <dsp:spPr>
        <a:xfrm>
          <a:off x="495730" y="503"/>
          <a:ext cx="2270521" cy="1362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Obtain the Argonautica zip file from project Gutengberg.</a:t>
          </a:r>
          <a:endParaRPr lang="en-US" sz="1300" kern="1200"/>
        </a:p>
      </dsp:txBody>
      <dsp:txXfrm>
        <a:off x="495730" y="503"/>
        <a:ext cx="2270521" cy="1362313"/>
      </dsp:txXfrm>
    </dsp:sp>
    <dsp:sp modelId="{D1B47CA9-1B97-4CDA-8166-CE208115C146}">
      <dsp:nvSpPr>
        <dsp:cNvPr id="0" name=""/>
        <dsp:cNvSpPr/>
      </dsp:nvSpPr>
      <dsp:spPr>
        <a:xfrm>
          <a:off x="1630991" y="1361016"/>
          <a:ext cx="2792741" cy="491620"/>
        </a:xfrm>
        <a:custGeom>
          <a:avLst/>
          <a:gdLst/>
          <a:ahLst/>
          <a:cxnLst/>
          <a:rect l="0" t="0" r="0" b="0"/>
          <a:pathLst>
            <a:path>
              <a:moveTo>
                <a:pt x="2792741" y="0"/>
              </a:moveTo>
              <a:lnTo>
                <a:pt x="2792741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0000" cap="flat" cmpd="sng" algn="ctr">
          <a:solidFill>
            <a:schemeClr val="accent2">
              <a:hueOff val="239517"/>
              <a:satOff val="-1369"/>
              <a:lumOff val="13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6333" y="1604215"/>
        <a:ext cx="142057" cy="5222"/>
      </dsp:txXfrm>
    </dsp:sp>
    <dsp:sp modelId="{E09F4DE7-2402-4396-BCE2-8E08B20121E6}">
      <dsp:nvSpPr>
        <dsp:cNvPr id="0" name=""/>
        <dsp:cNvSpPr/>
      </dsp:nvSpPr>
      <dsp:spPr>
        <a:xfrm>
          <a:off x="3288472" y="503"/>
          <a:ext cx="2270521" cy="1362313"/>
        </a:xfrm>
        <a:prstGeom prst="rec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Unzip the zipped file with gunzip.</a:t>
          </a:r>
          <a:endParaRPr lang="en-US" sz="1300" kern="1200"/>
        </a:p>
      </dsp:txBody>
      <dsp:txXfrm>
        <a:off x="3288472" y="503"/>
        <a:ext cx="2270521" cy="1362313"/>
      </dsp:txXfrm>
    </dsp:sp>
    <dsp:sp modelId="{06676ABA-F456-4116-83B4-EB7157707911}">
      <dsp:nvSpPr>
        <dsp:cNvPr id="0" name=""/>
        <dsp:cNvSpPr/>
      </dsp:nvSpPr>
      <dsp:spPr>
        <a:xfrm>
          <a:off x="2764452" y="2520473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0000" cap="flat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206" y="2563582"/>
        <a:ext cx="26111" cy="5222"/>
      </dsp:txXfrm>
    </dsp:sp>
    <dsp:sp modelId="{C4750D76-FE2E-404F-BAA4-3974002C8FC8}">
      <dsp:nvSpPr>
        <dsp:cNvPr id="0" name=""/>
        <dsp:cNvSpPr/>
      </dsp:nvSpPr>
      <dsp:spPr>
        <a:xfrm>
          <a:off x="495730" y="1885036"/>
          <a:ext cx="2270521" cy="1362313"/>
        </a:xfrm>
        <a:prstGeom prst="rec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Using sed, Extract the Story content from the original text into a separate temporary file.</a:t>
          </a:r>
          <a:endParaRPr lang="en-US" sz="1300" kern="1200"/>
        </a:p>
      </dsp:txBody>
      <dsp:txXfrm>
        <a:off x="495730" y="1885036"/>
        <a:ext cx="2270521" cy="1362313"/>
      </dsp:txXfrm>
    </dsp:sp>
    <dsp:sp modelId="{B68843C6-453B-4994-B2B6-181843D82B91}">
      <dsp:nvSpPr>
        <dsp:cNvPr id="0" name=""/>
        <dsp:cNvSpPr/>
      </dsp:nvSpPr>
      <dsp:spPr>
        <a:xfrm>
          <a:off x="1630991" y="3245550"/>
          <a:ext cx="2792741" cy="491620"/>
        </a:xfrm>
        <a:custGeom>
          <a:avLst/>
          <a:gdLst/>
          <a:ahLst/>
          <a:cxnLst/>
          <a:rect l="0" t="0" r="0" b="0"/>
          <a:pathLst>
            <a:path>
              <a:moveTo>
                <a:pt x="2792741" y="0"/>
              </a:moveTo>
              <a:lnTo>
                <a:pt x="2792741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0000" cap="flat" cmpd="sng" algn="ctr">
          <a:solidFill>
            <a:schemeClr val="accent2">
              <a:hueOff val="718550"/>
              <a:satOff val="-4106"/>
              <a:lumOff val="39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6333" y="3488748"/>
        <a:ext cx="142057" cy="5222"/>
      </dsp:txXfrm>
    </dsp:sp>
    <dsp:sp modelId="{919EB166-0309-4E84-95E4-8FC0ABED1FD4}">
      <dsp:nvSpPr>
        <dsp:cNvPr id="0" name=""/>
        <dsp:cNvSpPr/>
      </dsp:nvSpPr>
      <dsp:spPr>
        <a:xfrm>
          <a:off x="3288472" y="1885036"/>
          <a:ext cx="2270521" cy="1362313"/>
        </a:xfrm>
        <a:prstGeom prst="rec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Extract  character names using Awk and create respective temporal files using xargs and the touch command.</a:t>
          </a:r>
          <a:endParaRPr lang="en-US" sz="1300" kern="1200"/>
        </a:p>
      </dsp:txBody>
      <dsp:txXfrm>
        <a:off x="3288472" y="1885036"/>
        <a:ext cx="2270521" cy="1362313"/>
      </dsp:txXfrm>
    </dsp:sp>
    <dsp:sp modelId="{C7262153-5D09-4164-859B-E82EEC9BC3CB}">
      <dsp:nvSpPr>
        <dsp:cNvPr id="0" name=""/>
        <dsp:cNvSpPr/>
      </dsp:nvSpPr>
      <dsp:spPr>
        <a:xfrm>
          <a:off x="2764452" y="4405006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0000" cap="flat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206" y="4448115"/>
        <a:ext cx="26111" cy="5222"/>
      </dsp:txXfrm>
    </dsp:sp>
    <dsp:sp modelId="{10C6078E-ACD7-44F4-87F8-1139276C3FB5}">
      <dsp:nvSpPr>
        <dsp:cNvPr id="0" name=""/>
        <dsp:cNvSpPr/>
      </dsp:nvSpPr>
      <dsp:spPr>
        <a:xfrm>
          <a:off x="495730" y="3769570"/>
          <a:ext cx="2270521" cy="1362313"/>
        </a:xfrm>
        <a:prstGeom prst="rec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Obtain the corresponding lines for each character and place it in a prepared Mongo insert statement and pipe it into a characters Javascript file</a:t>
          </a:r>
          <a:endParaRPr lang="en-US" sz="1300" kern="1200"/>
        </a:p>
      </dsp:txBody>
      <dsp:txXfrm>
        <a:off x="495730" y="3769570"/>
        <a:ext cx="2270521" cy="1362313"/>
      </dsp:txXfrm>
    </dsp:sp>
    <dsp:sp modelId="{F286639D-0BAA-4BEC-90D4-DDF85CF36274}">
      <dsp:nvSpPr>
        <dsp:cNvPr id="0" name=""/>
        <dsp:cNvSpPr/>
      </dsp:nvSpPr>
      <dsp:spPr>
        <a:xfrm>
          <a:off x="3288472" y="3769570"/>
          <a:ext cx="2270521" cy="1362313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Run Mongo and insert the character.js file to run all insert commands.</a:t>
          </a:r>
          <a:endParaRPr lang="en-US" sz="1300" kern="1200"/>
        </a:p>
      </dsp:txBody>
      <dsp:txXfrm>
        <a:off x="3288472" y="3769570"/>
        <a:ext cx="2270521" cy="1362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DDF5C-C4A4-4659-8883-36CCB6465A3B}">
      <dsp:nvSpPr>
        <dsp:cNvPr id="0" name=""/>
        <dsp:cNvSpPr/>
      </dsp:nvSpPr>
      <dsp:spPr>
        <a:xfrm>
          <a:off x="0" y="14453"/>
          <a:ext cx="6451943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Time played a major role in the volume of data each Greek character possesses in this database.</a:t>
          </a:r>
          <a:endParaRPr lang="en-US" sz="2600" kern="1200"/>
        </a:p>
      </dsp:txBody>
      <dsp:txXfrm>
        <a:off x="69794" y="84247"/>
        <a:ext cx="6312355" cy="1290152"/>
      </dsp:txXfrm>
    </dsp:sp>
    <dsp:sp modelId="{FCF269B8-4262-4BF1-A371-083C88E46BCC}">
      <dsp:nvSpPr>
        <dsp:cNvPr id="0" name=""/>
        <dsp:cNvSpPr/>
      </dsp:nvSpPr>
      <dsp:spPr>
        <a:xfrm>
          <a:off x="0" y="1519073"/>
          <a:ext cx="6451943" cy="1429740"/>
        </a:xfrm>
        <a:prstGeom prst="round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The odd phenomenon of duplicate inserts from the Mongo database is an unresolved minor issue since the data is not very large.</a:t>
          </a:r>
          <a:endParaRPr lang="en-US" sz="2600" kern="1200"/>
        </a:p>
      </dsp:txBody>
      <dsp:txXfrm>
        <a:off x="69794" y="1588867"/>
        <a:ext cx="6312355" cy="1290152"/>
      </dsp:txXfrm>
    </dsp:sp>
    <dsp:sp modelId="{C102390F-7A34-4549-A16C-3DD34628059A}">
      <dsp:nvSpPr>
        <dsp:cNvPr id="0" name=""/>
        <dsp:cNvSpPr/>
      </dsp:nvSpPr>
      <dsp:spPr>
        <a:xfrm>
          <a:off x="0" y="3023693"/>
          <a:ext cx="6451943" cy="1429740"/>
        </a:xfrm>
        <a:prstGeom prst="round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Mastery of the various technologies being used for this project.</a:t>
          </a:r>
          <a:endParaRPr lang="en-US" sz="2600" kern="1200"/>
        </a:p>
      </dsp:txBody>
      <dsp:txXfrm>
        <a:off x="69794" y="3093487"/>
        <a:ext cx="6312355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4356-3FAC-4406-AE96-7C09CC47D2DF}" type="datetimeFigureOut">
              <a:rPr lang="en-CA" smtClean="0"/>
              <a:t>2021-12-03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7DCA-62E6-46D4-A6FE-484CA9C689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23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F7DCA-62E6-46D4-A6FE-484CA9C689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0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C0817-A112-4847-8014-A94B7D2A4EA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nohk/DataManagement_Greek_Mythology_Project.git" TargetMode="External"/><Relationship Id="rId2" Type="http://schemas.openxmlformats.org/officeDocument/2006/relationships/hyperlink" Target="https://www.gutenberg.org/files/830/830-0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A702-D1A2-4233-A6E2-95593F4E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52" y="706586"/>
            <a:ext cx="6019601" cy="3187208"/>
          </a:xfrm>
        </p:spPr>
        <p:txBody>
          <a:bodyPr>
            <a:normAutofit/>
          </a:bodyPr>
          <a:lstStyle/>
          <a:p>
            <a:r>
              <a:rPr lang="en-CA" dirty="0"/>
              <a:t>Greek Mythology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EB77-0893-4B45-8B63-883E410DB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933" y="4141784"/>
            <a:ext cx="5958841" cy="13881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Nathan Annoh-Kwafo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36B0-03CD-4643-8A82-9A73BF89E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" r="7350" b="3"/>
          <a:stretch/>
        </p:blipFill>
        <p:spPr>
          <a:xfrm>
            <a:off x="469266" y="583460"/>
            <a:ext cx="3778270" cy="58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F25-B770-4CBB-B7B3-C7E7F78F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Project Aim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47083-E815-4BD3-87EC-DF7CABD62A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7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918B0-0015-4C11-BAE0-0C126B53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CA" sz="4700">
                <a:solidFill>
                  <a:srgbClr val="FFFFFF"/>
                </a:solidFill>
              </a:rPr>
              <a:t>Technologies Involved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28DAA8-29B5-4234-8591-2FED913FF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754685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40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BFFD5-89D5-4B29-9FE4-FFF1168D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CA" sz="6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58CAE6-3934-4143-91C0-77CEC2AAD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35137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0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Graph on document with pen">
            <a:extLst>
              <a:ext uri="{FF2B5EF4-FFF2-40B4-BE49-F238E27FC236}">
                <a16:creationId xmlns:a16="http://schemas.microsoft.com/office/drawing/2014/main" id="{E82945D9-1EA2-418B-942D-F2CA94C65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4D9453-0215-49CD-A7DD-762C6B81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Sample Data and Queries</a:t>
            </a:r>
          </a:p>
        </p:txBody>
      </p:sp>
    </p:spTree>
    <p:extLst>
      <p:ext uri="{BB962C8B-B14F-4D97-AF65-F5344CB8AC3E}">
        <p14:creationId xmlns:p14="http://schemas.microsoft.com/office/powerpoint/2010/main" val="35549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30AECAB-3E2D-41E6-A2C2-F16BE428F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3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30F98F3-BA2F-44B1-A343-214A14159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1" r="1779" b="1"/>
          <a:stretch/>
        </p:blipFill>
        <p:spPr>
          <a:xfrm>
            <a:off x="0" y="0"/>
            <a:ext cx="12192000" cy="68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793-30A9-4A00-99B8-294E4892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CA" sz="480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4F479-B1C9-4A7E-AA15-9381AB8D8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546175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8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ABE273-A57A-4523-99C5-F4D7F4511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15CF5-392D-404A-8095-DD2085F2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3A711-2A35-4EB1-BFD3-5066D6E0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5" y="696686"/>
            <a:ext cx="3570511" cy="5399314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0F74E7-7AA9-4171-BCD1-C325B7632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53842" y="2054826"/>
            <a:ext cx="0" cy="27432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A178-58C5-42F9-B99E-BBD415AD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318" y="609600"/>
            <a:ext cx="6359029" cy="5486400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FFFFFF"/>
                </a:solidFill>
              </a:rPr>
              <a:t>Data Source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 Project Gutenberg EBook of The Argonautica, by Apollonius Rhodius.( </a:t>
            </a:r>
            <a:r>
              <a:rPr lang="en-US">
                <a:solidFill>
                  <a:srgbClr val="FFFFFF"/>
                </a:solidFill>
                <a:hlinkClick r:id="rId2"/>
              </a:rPr>
              <a:t>https://www.gutenberg.org/files/830/830-0.txt</a:t>
            </a:r>
            <a:r>
              <a:rPr lang="en-US">
                <a:solidFill>
                  <a:srgbClr val="FFFFFF"/>
                </a:solidFill>
              </a:rPr>
              <a:t>)</a:t>
            </a:r>
          </a:p>
          <a:p>
            <a:r>
              <a:rPr lang="en-US" sz="2000">
                <a:solidFill>
                  <a:srgbClr val="FFFFFF"/>
                </a:solidFill>
              </a:rPr>
              <a:t>Git Repository</a:t>
            </a:r>
          </a:p>
          <a:p>
            <a:pPr lvl="1"/>
            <a:r>
              <a:rPr lang="en-CA">
                <a:solidFill>
                  <a:srgbClr val="FFFFFF"/>
                </a:solidFill>
                <a:hlinkClick r:id="rId3"/>
              </a:rPr>
              <a:t>https://github.com/nannohk/DataManagement_Greek_Mythology_Project.git</a:t>
            </a:r>
            <a:endParaRPr lang="en-CA">
              <a:solidFill>
                <a:srgbClr val="FFFFFF"/>
              </a:solidFill>
            </a:endParaRPr>
          </a:p>
          <a:p>
            <a:pPr marL="274320" lvl="1" indent="0">
              <a:buNone/>
            </a:pPr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269</TotalTime>
  <Words>255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Greek Mythology Project</vt:lpstr>
      <vt:lpstr>Project Aim</vt:lpstr>
      <vt:lpstr>Technologies Involved</vt:lpstr>
      <vt:lpstr>Process</vt:lpstr>
      <vt:lpstr>Sample Data and Queries</vt:lpstr>
      <vt:lpstr>PowerPoint Presentation</vt:lpstr>
      <vt:lpstr>PowerPoint Presentation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Mythology Project</dc:title>
  <dc:creator>Nathan Marfo Annoh-Kwafo</dc:creator>
  <cp:lastModifiedBy>Nathan Marfo Annoh-Kwafo</cp:lastModifiedBy>
  <cp:revision>8</cp:revision>
  <dcterms:created xsi:type="dcterms:W3CDTF">2021-11-25T03:48:19Z</dcterms:created>
  <dcterms:modified xsi:type="dcterms:W3CDTF">2021-12-03T04:08:25Z</dcterms:modified>
</cp:coreProperties>
</file>