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59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7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6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42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3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6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3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4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7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43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4EB265-F02F-4B59-A508-C6EB995F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330C0AB7-7E49-F3EC-6354-5F4F52124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4" r="8436" b="-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98072-124D-48E2-A6E2-8F1E8ED83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1E14E093-754E-4506-A8D6-FCE1C15C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CF21968D-4653-4795-8719-23625D73D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932C4-6593-4E91-A419-A6DD5ACF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0843" y="0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60625D-64B1-4CBD-9E72-3A2E98F9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71E0260-05A5-45ED-8B56-77316E5A9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D29CF5D-216F-4967-90BD-0A39F6072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0059C3C-E45F-452B-B06F-6713C545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5AA5D5-8081-4AD6-9962-4DE4EBAA4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7DDA84B-1C5A-4E35-A4E5-A9948B08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3201B0-D499-4719-A8A0-D91C78F9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r>
              <a:rPr lang="en-CA" dirty="0"/>
              <a:t>CPU / GPU Benchmark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9BBD-B9C5-47A1-B924-046B926FA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1" y="3996267"/>
            <a:ext cx="5502271" cy="1388534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  <a:p>
            <a:r>
              <a:rPr lang="en-CA" dirty="0"/>
              <a:t>Fall CS 3813 Project</a:t>
            </a:r>
          </a:p>
        </p:txBody>
      </p:sp>
    </p:spTree>
    <p:extLst>
      <p:ext uri="{BB962C8B-B14F-4D97-AF65-F5344CB8AC3E}">
        <p14:creationId xmlns:p14="http://schemas.microsoft.com/office/powerpoint/2010/main" val="8708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A6E5540-546A-4FE7-B738-0CBF94E97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865ADA62-317E-475C-846E-136EAC4E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8930"/>
            <a:ext cx="10859557" cy="5565601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526AF-E473-4D41-9A0E-0E7DB603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8" y="1058430"/>
            <a:ext cx="10208464" cy="47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FD2F4A-7401-4FF3-B511-6E9D84A1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8" y="1042131"/>
            <a:ext cx="8946872" cy="47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9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98F7422-E914-4186-8A3A-44A05F3C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998336-83A5-4C28-99D7-9BBF4BDB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8" y="1053315"/>
            <a:ext cx="8946872" cy="47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D6189F-0750-43E6-BEC7-5FE67EAD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0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573F9D11-20BD-4755-B131-A5F53152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 descr="Files in folders">
            <a:extLst>
              <a:ext uri="{FF2B5EF4-FFF2-40B4-BE49-F238E27FC236}">
                <a16:creationId xmlns:a16="http://schemas.microsoft.com/office/drawing/2014/main" id="{FC845C13-FE2E-4168-8D6F-B6C825CF1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AC2CBC-E212-4304-B094-D52C4B7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References</a:t>
            </a:r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D763F840-D9FC-4A00-AD5E-A92B1469D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012389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11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CPU / GPU Benchmark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/ GPU Benchmark </dc:title>
  <dc:creator>Nathan Marfo Annoh-Kwafo</dc:creator>
  <cp:lastModifiedBy>Nathan Marfo Annoh-Kwafo</cp:lastModifiedBy>
  <cp:revision>3</cp:revision>
  <dcterms:created xsi:type="dcterms:W3CDTF">2022-04-10T18:04:07Z</dcterms:created>
  <dcterms:modified xsi:type="dcterms:W3CDTF">2022-04-10T18:32:51Z</dcterms:modified>
</cp:coreProperties>
</file>