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0" r:id="rId4"/>
    <p:sldId id="257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92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92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594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2173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165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5423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430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564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34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0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42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089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74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190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243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958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01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6D86A5-E0A8-4657-9D9F-7CF1ABC3176C}" type="datetimeFigureOut">
              <a:rPr lang="en-CA" smtClean="0"/>
              <a:t>2022-04-10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62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hyperlink" Target="https://www.videvo.ne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exels.com/videos/" TargetMode="External"/><Relationship Id="rId5" Type="http://schemas.openxmlformats.org/officeDocument/2006/relationships/hyperlink" Target="https://docs.oracle.com/en/java/javase/15/docs/api/index.html" TargetMode="External"/><Relationship Id="rId4" Type="http://schemas.openxmlformats.org/officeDocument/2006/relationships/hyperlink" Target="https://github.com/nannohk/GPU_Benchmark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4EB265-F02F-4B59-A508-C6EB995F2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ircuit board">
            <a:extLst>
              <a:ext uri="{FF2B5EF4-FFF2-40B4-BE49-F238E27FC236}">
                <a16:creationId xmlns:a16="http://schemas.microsoft.com/office/drawing/2014/main" id="{330C0AB7-7E49-F3EC-6354-5F4F52124F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34" r="8436" b="-1"/>
          <a:stretch/>
        </p:blipFill>
        <p:spPr>
          <a:xfrm>
            <a:off x="20" y="10"/>
            <a:ext cx="54482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C998072-124D-48E2-A6E2-8F1E8ED83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1E14E093-754E-4506-A8D6-FCE1C15C8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CF21968D-4653-4795-8719-23625D73D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1932C4-6593-4E91-A419-A6DD5ACF2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40843" y="0"/>
            <a:ext cx="5014912" cy="6862763"/>
            <a:chOff x="2928938" y="-4763"/>
            <a:chExt cx="5014912" cy="6862763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760625D-64B1-4CBD-9E72-3A2E98F98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71E0260-05A5-45ED-8B56-77316E5A9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AD29CF5D-216F-4967-90BD-0A39F6072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0059C3C-E45F-452B-B06F-6713C5456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B5AA5D5-8081-4AD6-9962-4DE4EBAA4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A7DDA84B-1C5A-4E35-A4E5-A9948B088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3201B0-D499-4719-A8A0-D91C78F96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399" y="1380068"/>
            <a:ext cx="6524623" cy="2616199"/>
          </a:xfrm>
        </p:spPr>
        <p:txBody>
          <a:bodyPr>
            <a:normAutofit/>
          </a:bodyPr>
          <a:lstStyle/>
          <a:p>
            <a:r>
              <a:rPr lang="en-CA" dirty="0"/>
              <a:t>CPU / GPU Benchmark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D9BBD-B9C5-47A1-B924-046B926FA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0751" y="3996267"/>
            <a:ext cx="5502271" cy="1388534"/>
          </a:xfrm>
        </p:spPr>
        <p:txBody>
          <a:bodyPr>
            <a:normAutofit/>
          </a:bodyPr>
          <a:lstStyle/>
          <a:p>
            <a:r>
              <a:rPr lang="en-CA" dirty="0"/>
              <a:t>Nathan Annoh-Kwafo</a:t>
            </a:r>
          </a:p>
          <a:p>
            <a:r>
              <a:rPr lang="en-CA" dirty="0"/>
              <a:t>Fall CS 3813 Project</a:t>
            </a:r>
          </a:p>
        </p:txBody>
      </p:sp>
    </p:spTree>
    <p:extLst>
      <p:ext uri="{BB962C8B-B14F-4D97-AF65-F5344CB8AC3E}">
        <p14:creationId xmlns:p14="http://schemas.microsoft.com/office/powerpoint/2010/main" val="87083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A6E5540-546A-4FE7-B738-0CBF94E97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16">
            <a:extLst>
              <a:ext uri="{FF2B5EF4-FFF2-40B4-BE49-F238E27FC236}">
                <a16:creationId xmlns:a16="http://schemas.microsoft.com/office/drawing/2014/main" id="{865ADA62-317E-475C-846E-136EAC4EF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8930"/>
            <a:ext cx="10859557" cy="5565601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1526AF-E473-4D41-9A0E-0E7DB6032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98" y="1058430"/>
            <a:ext cx="10208464" cy="472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2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E2FD2F4A-7401-4FF3-B511-6E9D84A16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928" y="1042131"/>
            <a:ext cx="8946872" cy="47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9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98F7422-E914-4186-8A3A-44A05F3CE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9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4998336-83A5-4C28-99D7-9BBF4BDBC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928" y="1053315"/>
            <a:ext cx="8946872" cy="474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4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EED6189F-0750-43E6-BEC7-5FE67EAD56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83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8375697-2869-412A-AEB4-B32967993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6" descr="Files in folders">
            <a:extLst>
              <a:ext uri="{FF2B5EF4-FFF2-40B4-BE49-F238E27FC236}">
                <a16:creationId xmlns:a16="http://schemas.microsoft.com/office/drawing/2014/main" id="{FC845C13-FE2E-4168-8D6F-B6C825CF1A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21" t="9091" r="21758"/>
          <a:stretch/>
        </p:blipFill>
        <p:spPr>
          <a:xfrm>
            <a:off x="0" y="10"/>
            <a:ext cx="4726526" cy="685799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2DE9E2D4-C94D-4382-BD75-9A451C3D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43" name="Rectangle 19">
              <a:extLst>
                <a:ext uri="{FF2B5EF4-FFF2-40B4-BE49-F238E27FC236}">
                  <a16:creationId xmlns:a16="http://schemas.microsoft.com/office/drawing/2014/main" id="{8348A120-519A-4F2A-BE9F-C1CC48B10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44" name="Rectangle 20">
              <a:extLst>
                <a:ext uri="{FF2B5EF4-FFF2-40B4-BE49-F238E27FC236}">
                  <a16:creationId xmlns:a16="http://schemas.microsoft.com/office/drawing/2014/main" id="{8AE68E3F-5084-4FF1-9164-9A44B19D3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884AB1D-699B-435C-BC0A-D649097B9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E081C1DB-D6A0-4ED6-A4FC-16466E90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0BE09B71-5BD8-4B95-8DE8-A10B0657D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F5AAF0BD-4755-42CE-B339-2C2746BB7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3824AAED-F160-40F4-8FBB-F674A4EC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2D4B81E4-BEC2-45B9-8242-EB3960183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F69791-86E8-4D88-B224-E0D2775D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7AC2CBC-E212-4304-B094-D52C4B7F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4078AB-DBE3-4BF9-9A97-A338ACE48343}"/>
              </a:ext>
            </a:extLst>
          </p:cNvPr>
          <p:cNvSpPr txBox="1"/>
          <p:nvPr/>
        </p:nvSpPr>
        <p:spPr>
          <a:xfrm>
            <a:off x="3843867" y="2048933"/>
            <a:ext cx="7659875" cy="1913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  </a:t>
            </a:r>
            <a:r>
              <a:rPr lang="en-US" dirty="0">
                <a:hlinkClick r:id="rId4"/>
              </a:rPr>
              <a:t>https://github.com/nannohk/GPU_Benchmark.git</a:t>
            </a: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  </a:t>
            </a:r>
            <a:r>
              <a:rPr lang="en-US" dirty="0">
                <a:hlinkClick r:id="rId5"/>
              </a:rPr>
              <a:t>https://docs.oracle.com/en/java/javase/15/docs/api/index.html</a:t>
            </a: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  </a:t>
            </a:r>
            <a:r>
              <a:rPr lang="en-US" dirty="0">
                <a:hlinkClick r:id="rId6"/>
              </a:rPr>
              <a:t>https://www.pexels.com/videos/</a:t>
            </a: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  </a:t>
            </a:r>
            <a:r>
              <a:rPr lang="en-US" dirty="0">
                <a:hlinkClick r:id="rId7"/>
              </a:rPr>
              <a:t>https://www.videvo.net/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8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</TotalTime>
  <Words>69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CPU / GPU Benchmark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/ GPU Benchmark </dc:title>
  <dc:creator>Nathan Marfo Annoh-Kwafo</dc:creator>
  <cp:lastModifiedBy>Nathan Marfo Annoh-Kwafo</cp:lastModifiedBy>
  <cp:revision>4</cp:revision>
  <dcterms:created xsi:type="dcterms:W3CDTF">2022-04-10T18:04:07Z</dcterms:created>
  <dcterms:modified xsi:type="dcterms:W3CDTF">2022-04-10T19:50:24Z</dcterms:modified>
</cp:coreProperties>
</file>