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6" r:id="rId1"/>
  </p:sldMasterIdLst>
  <p:notesMasterIdLst>
    <p:notesMasterId r:id="rId13"/>
  </p:notesMasterIdLst>
  <p:sldIdLst>
    <p:sldId id="256" r:id="rId2"/>
    <p:sldId id="262" r:id="rId3"/>
    <p:sldId id="264" r:id="rId4"/>
    <p:sldId id="258" r:id="rId5"/>
    <p:sldId id="267" r:id="rId6"/>
    <p:sldId id="268" r:id="rId7"/>
    <p:sldId id="272" r:id="rId8"/>
    <p:sldId id="266" r:id="rId9"/>
    <p:sldId id="274" r:id="rId10"/>
    <p:sldId id="275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4FBA732-C0CB-4103-A539-6BB95830CC07}" v="368" dt="2022-12-08T17:19:11.69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athan" userId="35cc2d6d4da03de6" providerId="LiveId" clId="{D4FBA732-C0CB-4103-A539-6BB95830CC07}"/>
    <pc:docChg chg="undo redo custSel addSld delSld modSld sldOrd">
      <pc:chgData name="Nathan" userId="35cc2d6d4da03de6" providerId="LiveId" clId="{D4FBA732-C0CB-4103-A539-6BB95830CC07}" dt="2022-12-09T13:55:25.057" v="6218" actId="20577"/>
      <pc:docMkLst>
        <pc:docMk/>
      </pc:docMkLst>
      <pc:sldChg chg="addSp delSp modSp mod setBg modAnim setClrOvrMap delDesignElem">
        <pc:chgData name="Nathan" userId="35cc2d6d4da03de6" providerId="LiveId" clId="{D4FBA732-C0CB-4103-A539-6BB95830CC07}" dt="2022-12-08T16:52:55.817" v="6090" actId="20577"/>
        <pc:sldMkLst>
          <pc:docMk/>
          <pc:sldMk cId="621157313" sldId="256"/>
        </pc:sldMkLst>
        <pc:spChg chg="mod">
          <ac:chgData name="Nathan" userId="35cc2d6d4da03de6" providerId="LiveId" clId="{D4FBA732-C0CB-4103-A539-6BB95830CC07}" dt="2022-12-08T04:15:05.383" v="3251" actId="26606"/>
          <ac:spMkLst>
            <pc:docMk/>
            <pc:sldMk cId="621157313" sldId="256"/>
            <ac:spMk id="2" creationId="{F8829C79-B477-99A6-0279-AF19697EEC69}"/>
          </ac:spMkLst>
        </pc:spChg>
        <pc:spChg chg="mod">
          <ac:chgData name="Nathan" userId="35cc2d6d4da03de6" providerId="LiveId" clId="{D4FBA732-C0CB-4103-A539-6BB95830CC07}" dt="2022-12-08T16:52:55.817" v="6090" actId="20577"/>
          <ac:spMkLst>
            <pc:docMk/>
            <pc:sldMk cId="621157313" sldId="256"/>
            <ac:spMk id="3" creationId="{852D4046-C83B-A893-B04E-E55AEF698886}"/>
          </ac:spMkLst>
        </pc:spChg>
        <pc:spChg chg="add del mod">
          <ac:chgData name="Nathan" userId="35cc2d6d4da03de6" providerId="LiveId" clId="{D4FBA732-C0CB-4103-A539-6BB95830CC07}" dt="2022-12-08T02:42:30.916" v="2024" actId="478"/>
          <ac:spMkLst>
            <pc:docMk/>
            <pc:sldMk cId="621157313" sldId="256"/>
            <ac:spMk id="7" creationId="{B28643BA-A485-F0AB-8052-41628CA12E5E}"/>
          </ac:spMkLst>
        </pc:spChg>
        <pc:spChg chg="add mod">
          <ac:chgData name="Nathan" userId="35cc2d6d4da03de6" providerId="LiveId" clId="{D4FBA732-C0CB-4103-A539-6BB95830CC07}" dt="2022-12-08T02:49:14.099" v="2034" actId="26606"/>
          <ac:spMkLst>
            <pc:docMk/>
            <pc:sldMk cId="621157313" sldId="256"/>
            <ac:spMk id="8" creationId="{E758883F-5971-362F-A487-6F95FDD86E13}"/>
          </ac:spMkLst>
        </pc:spChg>
        <pc:spChg chg="add del">
          <ac:chgData name="Nathan" userId="35cc2d6d4da03de6" providerId="LiveId" clId="{D4FBA732-C0CB-4103-A539-6BB95830CC07}" dt="2022-12-04T23:24:21.156" v="48" actId="26606"/>
          <ac:spMkLst>
            <pc:docMk/>
            <pc:sldMk cId="621157313" sldId="256"/>
            <ac:spMk id="10" creationId="{C885E190-58DD-42DD-A4A8-401E15C92A52}"/>
          </ac:spMkLst>
        </pc:spChg>
        <pc:spChg chg="add del">
          <ac:chgData name="Nathan" userId="35cc2d6d4da03de6" providerId="LiveId" clId="{D4FBA732-C0CB-4103-A539-6BB95830CC07}" dt="2022-12-04T23:23:19.648" v="23"/>
          <ac:spMkLst>
            <pc:docMk/>
            <pc:sldMk cId="621157313" sldId="256"/>
            <ac:spMk id="12" creationId="{0671A8AE-40A1-4631-A6B8-581AFF065482}"/>
          </ac:spMkLst>
        </pc:spChg>
        <pc:spChg chg="del">
          <ac:chgData name="Nathan" userId="35cc2d6d4da03de6" providerId="LiveId" clId="{D4FBA732-C0CB-4103-A539-6BB95830CC07}" dt="2022-12-04T23:19:16.151" v="3" actId="26606"/>
          <ac:spMkLst>
            <pc:docMk/>
            <pc:sldMk cId="621157313" sldId="256"/>
            <ac:spMk id="13" creationId="{66D61E08-70C3-48D8-BEA0-787111DC30DA}"/>
          </ac:spMkLst>
        </pc:spChg>
        <pc:spChg chg="add del">
          <ac:chgData name="Nathan" userId="35cc2d6d4da03de6" providerId="LiveId" clId="{D4FBA732-C0CB-4103-A539-6BB95830CC07}" dt="2022-12-04T23:23:19.648" v="23"/>
          <ac:spMkLst>
            <pc:docMk/>
            <pc:sldMk cId="621157313" sldId="256"/>
            <ac:spMk id="14" creationId="{AB58EF07-17C2-48CF-ABB0-EEF1F17CB8F0}"/>
          </ac:spMkLst>
        </pc:spChg>
        <pc:spChg chg="del">
          <ac:chgData name="Nathan" userId="35cc2d6d4da03de6" providerId="LiveId" clId="{D4FBA732-C0CB-4103-A539-6BB95830CC07}" dt="2022-12-04T23:19:16.151" v="3" actId="26606"/>
          <ac:spMkLst>
            <pc:docMk/>
            <pc:sldMk cId="621157313" sldId="256"/>
            <ac:spMk id="15" creationId="{FC55298F-0AE5-478E-AD2B-03C2614C5833}"/>
          </ac:spMkLst>
        </pc:spChg>
        <pc:spChg chg="add del">
          <ac:chgData name="Nathan" userId="35cc2d6d4da03de6" providerId="LiveId" clId="{D4FBA732-C0CB-4103-A539-6BB95830CC07}" dt="2022-12-04T23:23:19.648" v="23"/>
          <ac:spMkLst>
            <pc:docMk/>
            <pc:sldMk cId="621157313" sldId="256"/>
            <ac:spMk id="16" creationId="{AF2F604E-43BE-4DC3-B983-E071523364F8}"/>
          </ac:spMkLst>
        </pc:spChg>
        <pc:spChg chg="del">
          <ac:chgData name="Nathan" userId="35cc2d6d4da03de6" providerId="LiveId" clId="{D4FBA732-C0CB-4103-A539-6BB95830CC07}" dt="2022-12-04T23:19:16.151" v="3" actId="26606"/>
          <ac:spMkLst>
            <pc:docMk/>
            <pc:sldMk cId="621157313" sldId="256"/>
            <ac:spMk id="17" creationId="{C180E4EA-0B63-4779-A895-7E90E71088F3}"/>
          </ac:spMkLst>
        </pc:spChg>
        <pc:spChg chg="add del">
          <ac:chgData name="Nathan" userId="35cc2d6d4da03de6" providerId="LiveId" clId="{D4FBA732-C0CB-4103-A539-6BB95830CC07}" dt="2022-12-04T23:23:19.648" v="23"/>
          <ac:spMkLst>
            <pc:docMk/>
            <pc:sldMk cId="621157313" sldId="256"/>
            <ac:spMk id="18" creationId="{08C9B587-E65E-4B52-B37C-ABEBB6E87928}"/>
          </ac:spMkLst>
        </pc:spChg>
        <pc:spChg chg="del">
          <ac:chgData name="Nathan" userId="35cc2d6d4da03de6" providerId="LiveId" clId="{D4FBA732-C0CB-4103-A539-6BB95830CC07}" dt="2022-12-04T23:19:16.151" v="3" actId="26606"/>
          <ac:spMkLst>
            <pc:docMk/>
            <pc:sldMk cId="621157313" sldId="256"/>
            <ac:spMk id="19" creationId="{CEE01D9D-3DE8-4EED-B0D3-8F3C79CC7673}"/>
          </ac:spMkLst>
        </pc:spChg>
        <pc:spChg chg="add del">
          <ac:chgData name="Nathan" userId="35cc2d6d4da03de6" providerId="LiveId" clId="{D4FBA732-C0CB-4103-A539-6BB95830CC07}" dt="2022-12-04T23:24:27.177" v="50" actId="26606"/>
          <ac:spMkLst>
            <pc:docMk/>
            <pc:sldMk cId="621157313" sldId="256"/>
            <ac:spMk id="20" creationId="{A4322390-8B58-46BE-88EB-D9FD30C08743}"/>
          </ac:spMkLst>
        </pc:spChg>
        <pc:spChg chg="del">
          <ac:chgData name="Nathan" userId="35cc2d6d4da03de6" providerId="LiveId" clId="{D4FBA732-C0CB-4103-A539-6BB95830CC07}" dt="2022-12-04T23:19:16.151" v="3" actId="26606"/>
          <ac:spMkLst>
            <pc:docMk/>
            <pc:sldMk cId="621157313" sldId="256"/>
            <ac:spMk id="21" creationId="{89AF5CE9-607F-43F4-8983-DCD6DA4051FD}"/>
          </ac:spMkLst>
        </pc:spChg>
        <pc:spChg chg="add del">
          <ac:chgData name="Nathan" userId="35cc2d6d4da03de6" providerId="LiveId" clId="{D4FBA732-C0CB-4103-A539-6BB95830CC07}" dt="2022-12-04T23:24:27.177" v="50" actId="26606"/>
          <ac:spMkLst>
            <pc:docMk/>
            <pc:sldMk cId="621157313" sldId="256"/>
            <ac:spMk id="22" creationId="{C885E190-58DD-42DD-A4A8-401E15C92A52}"/>
          </ac:spMkLst>
        </pc:spChg>
        <pc:spChg chg="del">
          <ac:chgData name="Nathan" userId="35cc2d6d4da03de6" providerId="LiveId" clId="{D4FBA732-C0CB-4103-A539-6BB95830CC07}" dt="2022-12-04T23:19:16.151" v="3" actId="26606"/>
          <ac:spMkLst>
            <pc:docMk/>
            <pc:sldMk cId="621157313" sldId="256"/>
            <ac:spMk id="23" creationId="{6EEA2DBD-9E1E-4521-8C01-F32AD18A89E3}"/>
          </ac:spMkLst>
        </pc:spChg>
        <pc:spChg chg="add del">
          <ac:chgData name="Nathan" userId="35cc2d6d4da03de6" providerId="LiveId" clId="{D4FBA732-C0CB-4103-A539-6BB95830CC07}" dt="2022-12-05T05:08:08.706" v="1433"/>
          <ac:spMkLst>
            <pc:docMk/>
            <pc:sldMk cId="621157313" sldId="256"/>
            <ac:spMk id="24" creationId="{A4322390-8B58-46BE-88EB-D9FD30C08743}"/>
          </ac:spMkLst>
        </pc:spChg>
        <pc:spChg chg="del">
          <ac:chgData name="Nathan" userId="35cc2d6d4da03de6" providerId="LiveId" clId="{D4FBA732-C0CB-4103-A539-6BB95830CC07}" dt="2022-12-04T23:19:16.151" v="3" actId="26606"/>
          <ac:spMkLst>
            <pc:docMk/>
            <pc:sldMk cId="621157313" sldId="256"/>
            <ac:spMk id="25" creationId="{15BBD2C1-BA9B-46A9-A27A-33498B169272}"/>
          </ac:spMkLst>
        </pc:spChg>
        <pc:spChg chg="add del">
          <ac:chgData name="Nathan" userId="35cc2d6d4da03de6" providerId="LiveId" clId="{D4FBA732-C0CB-4103-A539-6BB95830CC07}" dt="2022-12-08T02:49:05.935" v="2029" actId="26606"/>
          <ac:spMkLst>
            <pc:docMk/>
            <pc:sldMk cId="621157313" sldId="256"/>
            <ac:spMk id="26" creationId="{F6EF57EF-D042-41D3-83E8-41A1FE6C11EB}"/>
          </ac:spMkLst>
        </pc:spChg>
        <pc:spChg chg="add del">
          <ac:chgData name="Nathan" userId="35cc2d6d4da03de6" providerId="LiveId" clId="{D4FBA732-C0CB-4103-A539-6BB95830CC07}" dt="2022-12-08T02:49:05.935" v="2029" actId="26606"/>
          <ac:spMkLst>
            <pc:docMk/>
            <pc:sldMk cId="621157313" sldId="256"/>
            <ac:spMk id="27" creationId="{D00A59BB-A268-4F3E-9D41-CA265AF16870}"/>
          </ac:spMkLst>
        </pc:spChg>
        <pc:spChg chg="add del">
          <ac:chgData name="Nathan" userId="35cc2d6d4da03de6" providerId="LiveId" clId="{D4FBA732-C0CB-4103-A539-6BB95830CC07}" dt="2022-12-08T02:49:05.935" v="2029" actId="26606"/>
          <ac:spMkLst>
            <pc:docMk/>
            <pc:sldMk cId="621157313" sldId="256"/>
            <ac:spMk id="28" creationId="{63794DCE-9D34-40DF-AB3F-06DA8ACCDA97}"/>
          </ac:spMkLst>
        </pc:spChg>
        <pc:spChg chg="add del">
          <ac:chgData name="Nathan" userId="35cc2d6d4da03de6" providerId="LiveId" clId="{D4FBA732-C0CB-4103-A539-6BB95830CC07}" dt="2022-12-08T02:49:05.935" v="2029" actId="26606"/>
          <ac:spMkLst>
            <pc:docMk/>
            <pc:sldMk cId="621157313" sldId="256"/>
            <ac:spMk id="29" creationId="{45006452-918C-4282-A72C-C9692B669104}"/>
          </ac:spMkLst>
        </pc:spChg>
        <pc:spChg chg="add del">
          <ac:chgData name="Nathan" userId="35cc2d6d4da03de6" providerId="LiveId" clId="{D4FBA732-C0CB-4103-A539-6BB95830CC07}" dt="2022-12-04T23:20:01.034" v="6"/>
          <ac:spMkLst>
            <pc:docMk/>
            <pc:sldMk cId="621157313" sldId="256"/>
            <ac:spMk id="30" creationId="{9B6A14F7-CC83-4722-B948-C77EF5228287}"/>
          </ac:spMkLst>
        </pc:spChg>
        <pc:spChg chg="add del">
          <ac:chgData name="Nathan" userId="35cc2d6d4da03de6" providerId="LiveId" clId="{D4FBA732-C0CB-4103-A539-6BB95830CC07}" dt="2022-12-08T02:49:10.906" v="2031" actId="26606"/>
          <ac:spMkLst>
            <pc:docMk/>
            <pc:sldMk cId="621157313" sldId="256"/>
            <ac:spMk id="31" creationId="{665DBBEF-238B-476B-96AB-8AAC3224ECEA}"/>
          </ac:spMkLst>
        </pc:spChg>
        <pc:spChg chg="add del">
          <ac:chgData name="Nathan" userId="35cc2d6d4da03de6" providerId="LiveId" clId="{D4FBA732-C0CB-4103-A539-6BB95830CC07}" dt="2022-12-04T23:20:01.034" v="6"/>
          <ac:spMkLst>
            <pc:docMk/>
            <pc:sldMk cId="621157313" sldId="256"/>
            <ac:spMk id="32" creationId="{1FD1CAA3-F07B-4451-A14C-176BCB1FC0D9}"/>
          </ac:spMkLst>
        </pc:spChg>
        <pc:spChg chg="add del">
          <ac:chgData name="Nathan" userId="35cc2d6d4da03de6" providerId="LiveId" clId="{D4FBA732-C0CB-4103-A539-6BB95830CC07}" dt="2022-12-08T02:49:10.906" v="2031" actId="26606"/>
          <ac:spMkLst>
            <pc:docMk/>
            <pc:sldMk cId="621157313" sldId="256"/>
            <ac:spMk id="33" creationId="{3FCFB1DE-0B7E-48CC-BA90-B2AB0889F9D6}"/>
          </ac:spMkLst>
        </pc:spChg>
        <pc:spChg chg="add del">
          <ac:chgData name="Nathan" userId="35cc2d6d4da03de6" providerId="LiveId" clId="{D4FBA732-C0CB-4103-A539-6BB95830CC07}" dt="2022-12-08T02:49:14.088" v="2033" actId="26606"/>
          <ac:spMkLst>
            <pc:docMk/>
            <pc:sldMk cId="621157313" sldId="256"/>
            <ac:spMk id="35" creationId="{6F40FBDA-CEB1-40F0-9AB9-BD9C402D70FE}"/>
          </ac:spMkLst>
        </pc:spChg>
        <pc:spChg chg="add del">
          <ac:chgData name="Nathan" userId="35cc2d6d4da03de6" providerId="LiveId" clId="{D4FBA732-C0CB-4103-A539-6BB95830CC07}" dt="2022-12-08T02:49:14.088" v="2033" actId="26606"/>
          <ac:spMkLst>
            <pc:docMk/>
            <pc:sldMk cId="621157313" sldId="256"/>
            <ac:spMk id="36" creationId="{0344D4FE-ABEF-4230-9E4E-AD5782FC78AC}"/>
          </ac:spMkLst>
        </pc:spChg>
        <pc:spChg chg="add del">
          <ac:chgData name="Nathan" userId="35cc2d6d4da03de6" providerId="LiveId" clId="{D4FBA732-C0CB-4103-A539-6BB95830CC07}" dt="2022-12-08T02:49:14.088" v="2033" actId="26606"/>
          <ac:spMkLst>
            <pc:docMk/>
            <pc:sldMk cId="621157313" sldId="256"/>
            <ac:spMk id="37" creationId="{9325F979-D3F9-4926-81B7-7ACCB31A501B}"/>
          </ac:spMkLst>
        </pc:spChg>
        <pc:spChg chg="add del">
          <ac:chgData name="Nathan" userId="35cc2d6d4da03de6" providerId="LiveId" clId="{D4FBA732-C0CB-4103-A539-6BB95830CC07}" dt="2022-12-08T04:14:42.187" v="3248" actId="26606"/>
          <ac:spMkLst>
            <pc:docMk/>
            <pc:sldMk cId="621157313" sldId="256"/>
            <ac:spMk id="39" creationId="{0671A8AE-40A1-4631-A6B8-581AFF065482}"/>
          </ac:spMkLst>
        </pc:spChg>
        <pc:spChg chg="add del">
          <ac:chgData name="Nathan" userId="35cc2d6d4da03de6" providerId="LiveId" clId="{D4FBA732-C0CB-4103-A539-6BB95830CC07}" dt="2022-12-08T04:14:42.187" v="3248" actId="26606"/>
          <ac:spMkLst>
            <pc:docMk/>
            <pc:sldMk cId="621157313" sldId="256"/>
            <ac:spMk id="40" creationId="{AB58EF07-17C2-48CF-ABB0-EEF1F17CB8F0}"/>
          </ac:spMkLst>
        </pc:spChg>
        <pc:spChg chg="add del">
          <ac:chgData name="Nathan" userId="35cc2d6d4da03de6" providerId="LiveId" clId="{D4FBA732-C0CB-4103-A539-6BB95830CC07}" dt="2022-12-08T04:14:42.187" v="3248" actId="26606"/>
          <ac:spMkLst>
            <pc:docMk/>
            <pc:sldMk cId="621157313" sldId="256"/>
            <ac:spMk id="41" creationId="{AF2F604E-43BE-4DC3-B983-E071523364F8}"/>
          </ac:spMkLst>
        </pc:spChg>
        <pc:spChg chg="add del">
          <ac:chgData name="Nathan" userId="35cc2d6d4da03de6" providerId="LiveId" clId="{D4FBA732-C0CB-4103-A539-6BB95830CC07}" dt="2022-12-08T04:14:42.187" v="3248" actId="26606"/>
          <ac:spMkLst>
            <pc:docMk/>
            <pc:sldMk cId="621157313" sldId="256"/>
            <ac:spMk id="42" creationId="{08C9B587-E65E-4B52-B37C-ABEBB6E87928}"/>
          </ac:spMkLst>
        </pc:spChg>
        <pc:spChg chg="add del">
          <ac:chgData name="Nathan" userId="35cc2d6d4da03de6" providerId="LiveId" clId="{D4FBA732-C0CB-4103-A539-6BB95830CC07}" dt="2022-12-08T04:15:05.383" v="3251" actId="26606"/>
          <ac:spMkLst>
            <pc:docMk/>
            <pc:sldMk cId="621157313" sldId="256"/>
            <ac:spMk id="47" creationId="{D4906370-1564-49FA-A802-58546B3922DC}"/>
          </ac:spMkLst>
        </pc:spChg>
        <pc:spChg chg="add del">
          <ac:chgData name="Nathan" userId="35cc2d6d4da03de6" providerId="LiveId" clId="{D4FBA732-C0CB-4103-A539-6BB95830CC07}" dt="2022-12-08T04:15:05.383" v="3251" actId="26606"/>
          <ac:spMkLst>
            <pc:docMk/>
            <pc:sldMk cId="621157313" sldId="256"/>
            <ac:spMk id="49" creationId="{EF640709-BDFD-453B-B75D-6212E7A870BA}"/>
          </ac:spMkLst>
        </pc:spChg>
        <pc:spChg chg="add del">
          <ac:chgData name="Nathan" userId="35cc2d6d4da03de6" providerId="LiveId" clId="{D4FBA732-C0CB-4103-A539-6BB95830CC07}" dt="2022-12-08T04:15:05.383" v="3251" actId="26606"/>
          <ac:spMkLst>
            <pc:docMk/>
            <pc:sldMk cId="621157313" sldId="256"/>
            <ac:spMk id="51" creationId="{B4019478-3FDC-438C-8848-1D7DA864AFC4}"/>
          </ac:spMkLst>
        </pc:spChg>
        <pc:spChg chg="add del">
          <ac:chgData name="Nathan" userId="35cc2d6d4da03de6" providerId="LiveId" clId="{D4FBA732-C0CB-4103-A539-6BB95830CC07}" dt="2022-12-08T04:15:05.383" v="3251" actId="26606"/>
          <ac:spMkLst>
            <pc:docMk/>
            <pc:sldMk cId="621157313" sldId="256"/>
            <ac:spMk id="53" creationId="{FE406479-1D57-4209-B128-3C81746247C6}"/>
          </ac:spMkLst>
        </pc:spChg>
        <pc:spChg chg="add del">
          <ac:chgData name="Nathan" userId="35cc2d6d4da03de6" providerId="LiveId" clId="{D4FBA732-C0CB-4103-A539-6BB95830CC07}" dt="2022-12-08T04:15:05.383" v="3251" actId="26606"/>
          <ac:spMkLst>
            <pc:docMk/>
            <pc:sldMk cId="621157313" sldId="256"/>
            <ac:spMk id="58" creationId="{D47766EE-4192-4B2D-A5A0-F60F9A5F743F}"/>
          </ac:spMkLst>
        </pc:spChg>
        <pc:spChg chg="add del">
          <ac:chgData name="Nathan" userId="35cc2d6d4da03de6" providerId="LiveId" clId="{D4FBA732-C0CB-4103-A539-6BB95830CC07}" dt="2022-12-08T04:15:05.383" v="3251" actId="26606"/>
          <ac:spMkLst>
            <pc:docMk/>
            <pc:sldMk cId="621157313" sldId="256"/>
            <ac:spMk id="60" creationId="{D6705569-F545-4F47-A260-A9202826EA20}"/>
          </ac:spMkLst>
        </pc:spChg>
        <pc:picChg chg="del mod ord">
          <ac:chgData name="Nathan" userId="35cc2d6d4da03de6" providerId="LiveId" clId="{D4FBA732-C0CB-4103-A539-6BB95830CC07}" dt="2022-12-04T23:19:35.369" v="4" actId="478"/>
          <ac:picMkLst>
            <pc:docMk/>
            <pc:sldMk cId="621157313" sldId="256"/>
            <ac:picMk id="4" creationId="{86BD11EE-5CE7-A6FF-4FF2-5779C28E5B44}"/>
          </ac:picMkLst>
        </pc:picChg>
        <pc:picChg chg="add mod ord">
          <ac:chgData name="Nathan" userId="35cc2d6d4da03de6" providerId="LiveId" clId="{D4FBA732-C0CB-4103-A539-6BB95830CC07}" dt="2022-12-08T04:15:05.383" v="3251" actId="26606"/>
          <ac:picMkLst>
            <pc:docMk/>
            <pc:sldMk cId="621157313" sldId="256"/>
            <ac:picMk id="5" creationId="{ACD4D92F-E6EB-945C-2BB3-74F6E6AD8425}"/>
          </ac:picMkLst>
        </pc:picChg>
        <pc:picChg chg="add del mod ord">
          <ac:chgData name="Nathan" userId="35cc2d6d4da03de6" providerId="LiveId" clId="{D4FBA732-C0CB-4103-A539-6BB95830CC07}" dt="2022-12-08T02:42:30.916" v="2024" actId="478"/>
          <ac:picMkLst>
            <pc:docMk/>
            <pc:sldMk cId="621157313" sldId="256"/>
            <ac:picMk id="6" creationId="{F39F2E54-38C5-7251-AB96-39663C77E384}"/>
          </ac:picMkLst>
        </pc:picChg>
        <pc:cxnChg chg="del">
          <ac:chgData name="Nathan" userId="35cc2d6d4da03de6" providerId="LiveId" clId="{D4FBA732-C0CB-4103-A539-6BB95830CC07}" dt="2022-12-04T23:19:16.151" v="3" actId="26606"/>
          <ac:cxnSpMkLst>
            <pc:docMk/>
            <pc:sldMk cId="621157313" sldId="256"/>
            <ac:cxnSpMk id="9" creationId="{A57C1A16-B8AB-4D99-A195-A38F556A6486}"/>
          </ac:cxnSpMkLst>
        </pc:cxnChg>
        <pc:cxnChg chg="del">
          <ac:chgData name="Nathan" userId="35cc2d6d4da03de6" providerId="LiveId" clId="{D4FBA732-C0CB-4103-A539-6BB95830CC07}" dt="2022-12-04T23:19:16.151" v="3" actId="26606"/>
          <ac:cxnSpMkLst>
            <pc:docMk/>
            <pc:sldMk cId="621157313" sldId="256"/>
            <ac:cxnSpMk id="11" creationId="{F8A9B20B-D1DD-4573-B5EC-558029519236}"/>
          </ac:cxnSpMkLst>
        </pc:cxnChg>
      </pc:sldChg>
      <pc:sldChg chg="modSp del mod">
        <pc:chgData name="Nathan" userId="35cc2d6d4da03de6" providerId="LiveId" clId="{D4FBA732-C0CB-4103-A539-6BB95830CC07}" dt="2022-12-08T14:40:30.365" v="5074" actId="47"/>
        <pc:sldMkLst>
          <pc:docMk/>
          <pc:sldMk cId="3740905003" sldId="257"/>
        </pc:sldMkLst>
        <pc:spChg chg="mod">
          <ac:chgData name="Nathan" userId="35cc2d6d4da03de6" providerId="LiveId" clId="{D4FBA732-C0CB-4103-A539-6BB95830CC07}" dt="2022-12-05T06:11:13.442" v="1982" actId="20577"/>
          <ac:spMkLst>
            <pc:docMk/>
            <pc:sldMk cId="3740905003" sldId="257"/>
            <ac:spMk id="2" creationId="{449E1758-3CFC-AB11-510E-69963EA80A99}"/>
          </ac:spMkLst>
        </pc:spChg>
        <pc:spChg chg="mod">
          <ac:chgData name="Nathan" userId="35cc2d6d4da03de6" providerId="LiveId" clId="{D4FBA732-C0CB-4103-A539-6BB95830CC07}" dt="2022-12-05T05:08:46.738" v="1444"/>
          <ac:spMkLst>
            <pc:docMk/>
            <pc:sldMk cId="3740905003" sldId="257"/>
            <ac:spMk id="3" creationId="{6A35357F-CA81-2376-C8DC-BED30A646FAE}"/>
          </ac:spMkLst>
        </pc:spChg>
      </pc:sldChg>
      <pc:sldChg chg="addSp delSp modSp mod modTransition setBg setClrOvrMap delDesignElem modShow">
        <pc:chgData name="Nathan" userId="35cc2d6d4da03de6" providerId="LiveId" clId="{D4FBA732-C0CB-4103-A539-6BB95830CC07}" dt="2022-12-09T13:55:25.057" v="6218" actId="20577"/>
        <pc:sldMkLst>
          <pc:docMk/>
          <pc:sldMk cId="4216673047" sldId="258"/>
        </pc:sldMkLst>
        <pc:spChg chg="mod ord">
          <ac:chgData name="Nathan" userId="35cc2d6d4da03de6" providerId="LiveId" clId="{D4FBA732-C0CB-4103-A539-6BB95830CC07}" dt="2022-12-08T17:03:48.322" v="6182" actId="14100"/>
          <ac:spMkLst>
            <pc:docMk/>
            <pc:sldMk cId="4216673047" sldId="258"/>
            <ac:spMk id="2" creationId="{A2022381-E588-66E4-D789-DDB8EADFE8BB}"/>
          </ac:spMkLst>
        </pc:spChg>
        <pc:spChg chg="add mod">
          <ac:chgData name="Nathan" userId="35cc2d6d4da03de6" providerId="LiveId" clId="{D4FBA732-C0CB-4103-A539-6BB95830CC07}" dt="2022-12-09T13:55:25.057" v="6218" actId="20577"/>
          <ac:spMkLst>
            <pc:docMk/>
            <pc:sldMk cId="4216673047" sldId="258"/>
            <ac:spMk id="3" creationId="{9DDB37E7-D5EA-D637-9947-C0E9B93896B6}"/>
          </ac:spMkLst>
        </pc:spChg>
        <pc:spChg chg="del mod">
          <ac:chgData name="Nathan" userId="35cc2d6d4da03de6" providerId="LiveId" clId="{D4FBA732-C0CB-4103-A539-6BB95830CC07}" dt="2022-12-05T04:08:45.982" v="1375" actId="931"/>
          <ac:spMkLst>
            <pc:docMk/>
            <pc:sldMk cId="4216673047" sldId="258"/>
            <ac:spMk id="3" creationId="{DDF62A45-80D8-8B81-6991-FA5A08874FDE}"/>
          </ac:spMkLst>
        </pc:spChg>
        <pc:spChg chg="add del mod">
          <ac:chgData name="Nathan" userId="35cc2d6d4da03de6" providerId="LiveId" clId="{D4FBA732-C0CB-4103-A539-6BB95830CC07}" dt="2022-12-05T04:09:16.172" v="1378" actId="478"/>
          <ac:spMkLst>
            <pc:docMk/>
            <pc:sldMk cId="4216673047" sldId="258"/>
            <ac:spMk id="6" creationId="{10A95F05-00E9-47D6-42BF-2CF483C5CE8A}"/>
          </ac:spMkLst>
        </pc:spChg>
        <pc:spChg chg="add mod">
          <ac:chgData name="Nathan" userId="35cc2d6d4da03de6" providerId="LiveId" clId="{D4FBA732-C0CB-4103-A539-6BB95830CC07}" dt="2022-12-08T17:03:24.242" v="6179" actId="1036"/>
          <ac:spMkLst>
            <pc:docMk/>
            <pc:sldMk cId="4216673047" sldId="258"/>
            <ac:spMk id="6" creationId="{34174679-CD15-951C-D821-BBC417B0CCE2}"/>
          </ac:spMkLst>
        </pc:spChg>
        <pc:spChg chg="add mod">
          <ac:chgData name="Nathan" userId="35cc2d6d4da03de6" providerId="LiveId" clId="{D4FBA732-C0CB-4103-A539-6BB95830CC07}" dt="2022-12-08T17:02:37.959" v="6102" actId="14100"/>
          <ac:spMkLst>
            <pc:docMk/>
            <pc:sldMk cId="4216673047" sldId="258"/>
            <ac:spMk id="7" creationId="{F0E6DF34-3465-3DDA-C031-CAAED75BCC15}"/>
          </ac:spMkLst>
        </pc:spChg>
        <pc:spChg chg="add del mod">
          <ac:chgData name="Nathan" userId="35cc2d6d4da03de6" providerId="LiveId" clId="{D4FBA732-C0CB-4103-A539-6BB95830CC07}" dt="2022-12-05T04:10:23.186" v="1379" actId="931"/>
          <ac:spMkLst>
            <pc:docMk/>
            <pc:sldMk cId="4216673047" sldId="258"/>
            <ac:spMk id="8" creationId="{8F1F1E92-F00F-D55C-6E58-834110B89B05}"/>
          </ac:spMkLst>
        </pc:spChg>
        <pc:spChg chg="add del mod">
          <ac:chgData name="Nathan" userId="35cc2d6d4da03de6" providerId="LiveId" clId="{D4FBA732-C0CB-4103-A539-6BB95830CC07}" dt="2022-12-05T04:51:19.134" v="1382" actId="478"/>
          <ac:spMkLst>
            <pc:docMk/>
            <pc:sldMk cId="4216673047" sldId="258"/>
            <ac:spMk id="11" creationId="{B7C110E0-A408-F11C-FF70-EFBFB6580688}"/>
          </ac:spMkLst>
        </pc:spChg>
        <pc:spChg chg="add del mod">
          <ac:chgData name="Nathan" userId="35cc2d6d4da03de6" providerId="LiveId" clId="{D4FBA732-C0CB-4103-A539-6BB95830CC07}" dt="2022-12-05T04:56:01.834" v="1383"/>
          <ac:spMkLst>
            <pc:docMk/>
            <pc:sldMk cId="4216673047" sldId="258"/>
            <ac:spMk id="13" creationId="{278DFC45-0A73-E7F8-9D45-2E2CFB2BA692}"/>
          </ac:spMkLst>
        </pc:spChg>
        <pc:spChg chg="add del">
          <ac:chgData name="Nathan" userId="35cc2d6d4da03de6" providerId="LiveId" clId="{D4FBA732-C0CB-4103-A539-6BB95830CC07}" dt="2022-12-05T04:56:29.104" v="1387" actId="26606"/>
          <ac:spMkLst>
            <pc:docMk/>
            <pc:sldMk cId="4216673047" sldId="258"/>
            <ac:spMk id="1030" creationId="{035925C9-3B52-864A-8859-82B0AA9B5CEA}"/>
          </ac:spMkLst>
        </pc:spChg>
        <pc:spChg chg="add del">
          <ac:chgData name="Nathan" userId="35cc2d6d4da03de6" providerId="LiveId" clId="{D4FBA732-C0CB-4103-A539-6BB95830CC07}" dt="2022-12-05T04:56:20.363" v="1385" actId="26606"/>
          <ac:spMkLst>
            <pc:docMk/>
            <pc:sldMk cId="4216673047" sldId="258"/>
            <ac:spMk id="1035" creationId="{4AC0CD9D-7610-4620-93B4-798CCD9AB581}"/>
          </ac:spMkLst>
        </pc:spChg>
        <pc:spChg chg="add del">
          <ac:chgData name="Nathan" userId="35cc2d6d4da03de6" providerId="LiveId" clId="{D4FBA732-C0CB-4103-A539-6BB95830CC07}" dt="2022-12-05T04:56:20.363" v="1385" actId="26606"/>
          <ac:spMkLst>
            <pc:docMk/>
            <pc:sldMk cId="4216673047" sldId="258"/>
            <ac:spMk id="1041" creationId="{DE4D62F9-188E-4530-84C2-24BDEE4BEB82}"/>
          </ac:spMkLst>
        </pc:spChg>
        <pc:spChg chg="add del">
          <ac:chgData name="Nathan" userId="35cc2d6d4da03de6" providerId="LiveId" clId="{D4FBA732-C0CB-4103-A539-6BB95830CC07}" dt="2022-12-05T04:56:20.363" v="1385" actId="26606"/>
          <ac:spMkLst>
            <pc:docMk/>
            <pc:sldMk cId="4216673047" sldId="258"/>
            <ac:spMk id="1043" creationId="{757B325C-3E35-45CF-9D07-3BCB281F3B9C}"/>
          </ac:spMkLst>
        </pc:spChg>
        <pc:spChg chg="add del">
          <ac:chgData name="Nathan" userId="35cc2d6d4da03de6" providerId="LiveId" clId="{D4FBA732-C0CB-4103-A539-6BB95830CC07}" dt="2022-12-05T04:56:20.363" v="1385" actId="26606"/>
          <ac:spMkLst>
            <pc:docMk/>
            <pc:sldMk cId="4216673047" sldId="258"/>
            <ac:spMk id="1045" creationId="{C24BEC42-AFF3-40D1-93A2-A27A42E1E23C}"/>
          </ac:spMkLst>
        </pc:spChg>
        <pc:spChg chg="add del">
          <ac:chgData name="Nathan" userId="35cc2d6d4da03de6" providerId="LiveId" clId="{D4FBA732-C0CB-4103-A539-6BB95830CC07}" dt="2022-12-05T04:56:20.363" v="1385" actId="26606"/>
          <ac:spMkLst>
            <pc:docMk/>
            <pc:sldMk cId="4216673047" sldId="258"/>
            <ac:spMk id="1047" creationId="{608F427C-1EC9-4280-9367-F2B3AA063E82}"/>
          </ac:spMkLst>
        </pc:spChg>
        <pc:spChg chg="add del">
          <ac:chgData name="Nathan" userId="35cc2d6d4da03de6" providerId="LiveId" clId="{D4FBA732-C0CB-4103-A539-6BB95830CC07}" dt="2022-12-05T04:56:20.363" v="1385" actId="26606"/>
          <ac:spMkLst>
            <pc:docMk/>
            <pc:sldMk cId="4216673047" sldId="258"/>
            <ac:spMk id="1049" creationId="{F98810A7-E114-447A-A7D6-69B27CFB5650}"/>
          </ac:spMkLst>
        </pc:spChg>
        <pc:spChg chg="add del">
          <ac:chgData name="Nathan" userId="35cc2d6d4da03de6" providerId="LiveId" clId="{D4FBA732-C0CB-4103-A539-6BB95830CC07}" dt="2022-12-05T04:56:29.104" v="1387" actId="26606"/>
          <ac:spMkLst>
            <pc:docMk/>
            <pc:sldMk cId="4216673047" sldId="258"/>
            <ac:spMk id="1051" creationId="{8D489E29-742E-4D34-AB08-CE3217805B81}"/>
          </ac:spMkLst>
        </pc:spChg>
        <pc:spChg chg="add del">
          <ac:chgData name="Nathan" userId="35cc2d6d4da03de6" providerId="LiveId" clId="{D4FBA732-C0CB-4103-A539-6BB95830CC07}" dt="2022-12-05T04:56:57.625" v="1389" actId="26606"/>
          <ac:spMkLst>
            <pc:docMk/>
            <pc:sldMk cId="4216673047" sldId="258"/>
            <ac:spMk id="1055" creationId="{4AC0CD9D-7610-4620-93B4-798CCD9AB581}"/>
          </ac:spMkLst>
        </pc:spChg>
        <pc:spChg chg="add del">
          <ac:chgData name="Nathan" userId="35cc2d6d4da03de6" providerId="LiveId" clId="{D4FBA732-C0CB-4103-A539-6BB95830CC07}" dt="2022-12-05T04:56:57.625" v="1389" actId="26606"/>
          <ac:spMkLst>
            <pc:docMk/>
            <pc:sldMk cId="4216673047" sldId="258"/>
            <ac:spMk id="1058" creationId="{DE4D62F9-188E-4530-84C2-24BDEE4BEB82}"/>
          </ac:spMkLst>
        </pc:spChg>
        <pc:spChg chg="add del">
          <ac:chgData name="Nathan" userId="35cc2d6d4da03de6" providerId="LiveId" clId="{D4FBA732-C0CB-4103-A539-6BB95830CC07}" dt="2022-12-05T04:56:57.625" v="1389" actId="26606"/>
          <ac:spMkLst>
            <pc:docMk/>
            <pc:sldMk cId="4216673047" sldId="258"/>
            <ac:spMk id="1059" creationId="{757B325C-3E35-45CF-9D07-3BCB281F3B9C}"/>
          </ac:spMkLst>
        </pc:spChg>
        <pc:spChg chg="add del">
          <ac:chgData name="Nathan" userId="35cc2d6d4da03de6" providerId="LiveId" clId="{D4FBA732-C0CB-4103-A539-6BB95830CC07}" dt="2022-12-05T04:56:57.625" v="1389" actId="26606"/>
          <ac:spMkLst>
            <pc:docMk/>
            <pc:sldMk cId="4216673047" sldId="258"/>
            <ac:spMk id="1060" creationId="{C24BEC42-AFF3-40D1-93A2-A27A42E1E23C}"/>
          </ac:spMkLst>
        </pc:spChg>
        <pc:spChg chg="add del">
          <ac:chgData name="Nathan" userId="35cc2d6d4da03de6" providerId="LiveId" clId="{D4FBA732-C0CB-4103-A539-6BB95830CC07}" dt="2022-12-05T04:56:57.625" v="1389" actId="26606"/>
          <ac:spMkLst>
            <pc:docMk/>
            <pc:sldMk cId="4216673047" sldId="258"/>
            <ac:spMk id="1061" creationId="{608F427C-1EC9-4280-9367-F2B3AA063E82}"/>
          </ac:spMkLst>
        </pc:spChg>
        <pc:spChg chg="add del">
          <ac:chgData name="Nathan" userId="35cc2d6d4da03de6" providerId="LiveId" clId="{D4FBA732-C0CB-4103-A539-6BB95830CC07}" dt="2022-12-05T04:56:57.625" v="1389" actId="26606"/>
          <ac:spMkLst>
            <pc:docMk/>
            <pc:sldMk cId="4216673047" sldId="258"/>
            <ac:spMk id="1062" creationId="{F98810A7-E114-447A-A7D6-69B27CFB5650}"/>
          </ac:spMkLst>
        </pc:spChg>
        <pc:spChg chg="add del">
          <ac:chgData name="Nathan" userId="35cc2d6d4da03de6" providerId="LiveId" clId="{D4FBA732-C0CB-4103-A539-6BB95830CC07}" dt="2022-12-05T04:56:59.661" v="1391" actId="26606"/>
          <ac:spMkLst>
            <pc:docMk/>
            <pc:sldMk cId="4216673047" sldId="258"/>
            <ac:spMk id="1064" creationId="{D34385FB-DBC9-AA52-D192-552EF219F19A}"/>
          </ac:spMkLst>
        </pc:spChg>
        <pc:spChg chg="add del">
          <ac:chgData name="Nathan" userId="35cc2d6d4da03de6" providerId="LiveId" clId="{D4FBA732-C0CB-4103-A539-6BB95830CC07}" dt="2022-12-05T04:57:03.578" v="1393" actId="26606"/>
          <ac:spMkLst>
            <pc:docMk/>
            <pc:sldMk cId="4216673047" sldId="258"/>
            <ac:spMk id="1066" creationId="{5F3FC718-FDE3-4EF7-921E-A5F374EAF824}"/>
          </ac:spMkLst>
        </pc:spChg>
        <pc:spChg chg="add del">
          <ac:chgData name="Nathan" userId="35cc2d6d4da03de6" providerId="LiveId" clId="{D4FBA732-C0CB-4103-A539-6BB95830CC07}" dt="2022-12-05T04:57:03.578" v="1393" actId="26606"/>
          <ac:spMkLst>
            <pc:docMk/>
            <pc:sldMk cId="4216673047" sldId="258"/>
            <ac:spMk id="1067" creationId="{FAA0F719-3DC8-4F08-AD8F-5A845658CB9D}"/>
          </ac:spMkLst>
        </pc:spChg>
        <pc:spChg chg="add del">
          <ac:chgData name="Nathan" userId="35cc2d6d4da03de6" providerId="LiveId" clId="{D4FBA732-C0CB-4103-A539-6BB95830CC07}" dt="2022-12-05T04:57:03.578" v="1393" actId="26606"/>
          <ac:spMkLst>
            <pc:docMk/>
            <pc:sldMk cId="4216673047" sldId="258"/>
            <ac:spMk id="1068" creationId="{7DCB61BE-FA0F-4EFB-BE0E-268BAD8E30D6}"/>
          </ac:spMkLst>
        </pc:spChg>
        <pc:spChg chg="add del">
          <ac:chgData name="Nathan" userId="35cc2d6d4da03de6" providerId="LiveId" clId="{D4FBA732-C0CB-4103-A539-6BB95830CC07}" dt="2022-12-05T04:57:03.578" v="1393" actId="26606"/>
          <ac:spMkLst>
            <pc:docMk/>
            <pc:sldMk cId="4216673047" sldId="258"/>
            <ac:spMk id="1069" creationId="{A4B31EAA-7423-46F7-9B90-4AB2B09C35C4}"/>
          </ac:spMkLst>
        </pc:spChg>
        <pc:spChg chg="add del">
          <ac:chgData name="Nathan" userId="35cc2d6d4da03de6" providerId="LiveId" clId="{D4FBA732-C0CB-4103-A539-6BB95830CC07}" dt="2022-12-05T04:57:03.578" v="1393" actId="26606"/>
          <ac:spMkLst>
            <pc:docMk/>
            <pc:sldMk cId="4216673047" sldId="258"/>
            <ac:spMk id="1070" creationId="{F2D724BE-8264-86C8-62CA-F660B6F858B3}"/>
          </ac:spMkLst>
        </pc:spChg>
        <pc:spChg chg="add del">
          <ac:chgData name="Nathan" userId="35cc2d6d4da03de6" providerId="LiveId" clId="{D4FBA732-C0CB-4103-A539-6BB95830CC07}" dt="2022-12-05T04:57:29.052" v="1407" actId="26606"/>
          <ac:spMkLst>
            <pc:docMk/>
            <pc:sldMk cId="4216673047" sldId="258"/>
            <ac:spMk id="1074" creationId="{4AC0CD9D-7610-4620-93B4-798CCD9AB581}"/>
          </ac:spMkLst>
        </pc:spChg>
        <pc:spChg chg="add del">
          <ac:chgData name="Nathan" userId="35cc2d6d4da03de6" providerId="LiveId" clId="{D4FBA732-C0CB-4103-A539-6BB95830CC07}" dt="2022-12-05T04:57:29.052" v="1407" actId="26606"/>
          <ac:spMkLst>
            <pc:docMk/>
            <pc:sldMk cId="4216673047" sldId="258"/>
            <ac:spMk id="1077" creationId="{DE4D62F9-188E-4530-84C2-24BDEE4BEB82}"/>
          </ac:spMkLst>
        </pc:spChg>
        <pc:spChg chg="add del">
          <ac:chgData name="Nathan" userId="35cc2d6d4da03de6" providerId="LiveId" clId="{D4FBA732-C0CB-4103-A539-6BB95830CC07}" dt="2022-12-05T04:57:29.052" v="1407" actId="26606"/>
          <ac:spMkLst>
            <pc:docMk/>
            <pc:sldMk cId="4216673047" sldId="258"/>
            <ac:spMk id="1078" creationId="{D67CA421-FA2B-47ED-A101-F8BBEBB2976B}"/>
          </ac:spMkLst>
        </pc:spChg>
        <pc:spChg chg="add del">
          <ac:chgData name="Nathan" userId="35cc2d6d4da03de6" providerId="LiveId" clId="{D4FBA732-C0CB-4103-A539-6BB95830CC07}" dt="2022-12-05T04:57:29.052" v="1407" actId="26606"/>
          <ac:spMkLst>
            <pc:docMk/>
            <pc:sldMk cId="4216673047" sldId="258"/>
            <ac:spMk id="1079" creationId="{12425D82-CD5E-45A4-9542-70951E59F2D1}"/>
          </ac:spMkLst>
        </pc:spChg>
        <pc:spChg chg="add del">
          <ac:chgData name="Nathan" userId="35cc2d6d4da03de6" providerId="LiveId" clId="{D4FBA732-C0CB-4103-A539-6BB95830CC07}" dt="2022-12-05T04:57:29.052" v="1407" actId="26606"/>
          <ac:spMkLst>
            <pc:docMk/>
            <pc:sldMk cId="4216673047" sldId="258"/>
            <ac:spMk id="1080" creationId="{221DB897-A621-4D5F-AC81-91199AC4370E}"/>
          </ac:spMkLst>
        </pc:spChg>
        <pc:spChg chg="add del">
          <ac:chgData name="Nathan" userId="35cc2d6d4da03de6" providerId="LiveId" clId="{D4FBA732-C0CB-4103-A539-6BB95830CC07}" dt="2022-12-05T04:57:18.465" v="1404" actId="26606"/>
          <ac:spMkLst>
            <pc:docMk/>
            <pc:sldMk cId="4216673047" sldId="258"/>
            <ac:spMk id="1084" creationId="{FCB21EB0-5F2C-2B3D-9034-CE0F4A1B35E3}"/>
          </ac:spMkLst>
        </pc:spChg>
        <pc:spChg chg="add del">
          <ac:chgData name="Nathan" userId="35cc2d6d4da03de6" providerId="LiveId" clId="{D4FBA732-C0CB-4103-A539-6BB95830CC07}" dt="2022-12-05T04:57:12.538" v="1398" actId="26606"/>
          <ac:spMkLst>
            <pc:docMk/>
            <pc:sldMk cId="4216673047" sldId="258"/>
            <ac:spMk id="1089" creationId="{989BE678-777B-482A-A616-FEDC47B162E5}"/>
          </ac:spMkLst>
        </pc:spChg>
        <pc:spChg chg="add del">
          <ac:chgData name="Nathan" userId="35cc2d6d4da03de6" providerId="LiveId" clId="{D4FBA732-C0CB-4103-A539-6BB95830CC07}" dt="2022-12-05T04:57:12.538" v="1398" actId="26606"/>
          <ac:spMkLst>
            <pc:docMk/>
            <pc:sldMk cId="4216673047" sldId="258"/>
            <ac:spMk id="1095" creationId="{D28BE0C3-2102-4820-B88B-A448B1840D14}"/>
          </ac:spMkLst>
        </pc:spChg>
        <pc:spChg chg="add del">
          <ac:chgData name="Nathan" userId="35cc2d6d4da03de6" providerId="LiveId" clId="{D4FBA732-C0CB-4103-A539-6BB95830CC07}" dt="2022-12-05T04:57:12.538" v="1398" actId="26606"/>
          <ac:spMkLst>
            <pc:docMk/>
            <pc:sldMk cId="4216673047" sldId="258"/>
            <ac:spMk id="1097" creationId="{E4F17063-EDA4-417B-946F-BA357F3B390D}"/>
          </ac:spMkLst>
        </pc:spChg>
        <pc:spChg chg="add del">
          <ac:chgData name="Nathan" userId="35cc2d6d4da03de6" providerId="LiveId" clId="{D4FBA732-C0CB-4103-A539-6BB95830CC07}" dt="2022-12-05T04:57:12.538" v="1398" actId="26606"/>
          <ac:spMkLst>
            <pc:docMk/>
            <pc:sldMk cId="4216673047" sldId="258"/>
            <ac:spMk id="1099" creationId="{D36F3EEA-55D4-4677-80E7-92D00B8F343B}"/>
          </ac:spMkLst>
        </pc:spChg>
        <pc:spChg chg="add del">
          <ac:chgData name="Nathan" userId="35cc2d6d4da03de6" providerId="LiveId" clId="{D4FBA732-C0CB-4103-A539-6BB95830CC07}" dt="2022-12-05T04:57:14.078" v="1400" actId="26606"/>
          <ac:spMkLst>
            <pc:docMk/>
            <pc:sldMk cId="4216673047" sldId="258"/>
            <ac:spMk id="1101" creationId="{221DB897-A621-4D5F-AC81-91199AC4370E}"/>
          </ac:spMkLst>
        </pc:spChg>
        <pc:spChg chg="add del">
          <ac:chgData name="Nathan" userId="35cc2d6d4da03de6" providerId="LiveId" clId="{D4FBA732-C0CB-4103-A539-6BB95830CC07}" dt="2022-12-05T04:57:14.078" v="1400" actId="26606"/>
          <ac:spMkLst>
            <pc:docMk/>
            <pc:sldMk cId="4216673047" sldId="258"/>
            <ac:spMk id="1104" creationId="{4AC0CD9D-7610-4620-93B4-798CCD9AB581}"/>
          </ac:spMkLst>
        </pc:spChg>
        <pc:spChg chg="add del">
          <ac:chgData name="Nathan" userId="35cc2d6d4da03de6" providerId="LiveId" clId="{D4FBA732-C0CB-4103-A539-6BB95830CC07}" dt="2022-12-05T04:57:14.078" v="1400" actId="26606"/>
          <ac:spMkLst>
            <pc:docMk/>
            <pc:sldMk cId="4216673047" sldId="258"/>
            <ac:spMk id="1107" creationId="{DE4D62F9-188E-4530-84C2-24BDEE4BEB82}"/>
          </ac:spMkLst>
        </pc:spChg>
        <pc:spChg chg="add del">
          <ac:chgData name="Nathan" userId="35cc2d6d4da03de6" providerId="LiveId" clId="{D4FBA732-C0CB-4103-A539-6BB95830CC07}" dt="2022-12-05T04:57:14.078" v="1400" actId="26606"/>
          <ac:spMkLst>
            <pc:docMk/>
            <pc:sldMk cId="4216673047" sldId="258"/>
            <ac:spMk id="1108" creationId="{D67CA421-FA2B-47ED-A101-F8BBEBB2976B}"/>
          </ac:spMkLst>
        </pc:spChg>
        <pc:spChg chg="add del">
          <ac:chgData name="Nathan" userId="35cc2d6d4da03de6" providerId="LiveId" clId="{D4FBA732-C0CB-4103-A539-6BB95830CC07}" dt="2022-12-05T04:57:14.078" v="1400" actId="26606"/>
          <ac:spMkLst>
            <pc:docMk/>
            <pc:sldMk cId="4216673047" sldId="258"/>
            <ac:spMk id="1109" creationId="{12425D82-CD5E-45A4-9542-70951E59F2D1}"/>
          </ac:spMkLst>
        </pc:spChg>
        <pc:spChg chg="add del">
          <ac:chgData name="Nathan" userId="35cc2d6d4da03de6" providerId="LiveId" clId="{D4FBA732-C0CB-4103-A539-6BB95830CC07}" dt="2022-12-05T04:57:16.144" v="1402" actId="26606"/>
          <ac:spMkLst>
            <pc:docMk/>
            <pc:sldMk cId="4216673047" sldId="258"/>
            <ac:spMk id="1113" creationId="{4AC0CD9D-7610-4620-93B4-798CCD9AB581}"/>
          </ac:spMkLst>
        </pc:spChg>
        <pc:spChg chg="add del">
          <ac:chgData name="Nathan" userId="35cc2d6d4da03de6" providerId="LiveId" clId="{D4FBA732-C0CB-4103-A539-6BB95830CC07}" dt="2022-12-05T04:57:16.144" v="1402" actId="26606"/>
          <ac:spMkLst>
            <pc:docMk/>
            <pc:sldMk cId="4216673047" sldId="258"/>
            <ac:spMk id="1116" creationId="{DE4D62F9-188E-4530-84C2-24BDEE4BEB82}"/>
          </ac:spMkLst>
        </pc:spChg>
        <pc:spChg chg="add del">
          <ac:chgData name="Nathan" userId="35cc2d6d4da03de6" providerId="LiveId" clId="{D4FBA732-C0CB-4103-A539-6BB95830CC07}" dt="2022-12-05T04:57:16.144" v="1402" actId="26606"/>
          <ac:spMkLst>
            <pc:docMk/>
            <pc:sldMk cId="4216673047" sldId="258"/>
            <ac:spMk id="1117" creationId="{757B325C-3E35-45CF-9D07-3BCB281F3B9C}"/>
          </ac:spMkLst>
        </pc:spChg>
        <pc:spChg chg="add del">
          <ac:chgData name="Nathan" userId="35cc2d6d4da03de6" providerId="LiveId" clId="{D4FBA732-C0CB-4103-A539-6BB95830CC07}" dt="2022-12-05T04:57:16.144" v="1402" actId="26606"/>
          <ac:spMkLst>
            <pc:docMk/>
            <pc:sldMk cId="4216673047" sldId="258"/>
            <ac:spMk id="1118" creationId="{C24BEC42-AFF3-40D1-93A2-A27A42E1E23C}"/>
          </ac:spMkLst>
        </pc:spChg>
        <pc:spChg chg="add del">
          <ac:chgData name="Nathan" userId="35cc2d6d4da03de6" providerId="LiveId" clId="{D4FBA732-C0CB-4103-A539-6BB95830CC07}" dt="2022-12-05T04:57:16.144" v="1402" actId="26606"/>
          <ac:spMkLst>
            <pc:docMk/>
            <pc:sldMk cId="4216673047" sldId="258"/>
            <ac:spMk id="1119" creationId="{608F427C-1EC9-4280-9367-F2B3AA063E82}"/>
          </ac:spMkLst>
        </pc:spChg>
        <pc:spChg chg="add del">
          <ac:chgData name="Nathan" userId="35cc2d6d4da03de6" providerId="LiveId" clId="{D4FBA732-C0CB-4103-A539-6BB95830CC07}" dt="2022-12-05T04:57:16.144" v="1402" actId="26606"/>
          <ac:spMkLst>
            <pc:docMk/>
            <pc:sldMk cId="4216673047" sldId="258"/>
            <ac:spMk id="1120" creationId="{F98810A7-E114-447A-A7D6-69B27CFB5650}"/>
          </ac:spMkLst>
        </pc:spChg>
        <pc:spChg chg="add del">
          <ac:chgData name="Nathan" userId="35cc2d6d4da03de6" providerId="LiveId" clId="{D4FBA732-C0CB-4103-A539-6BB95830CC07}" dt="2022-12-05T04:57:18.465" v="1404" actId="26606"/>
          <ac:spMkLst>
            <pc:docMk/>
            <pc:sldMk cId="4216673047" sldId="258"/>
            <ac:spMk id="1122" creationId="{5F3FC718-FDE3-4EF7-921E-A5F374EAF824}"/>
          </ac:spMkLst>
        </pc:spChg>
        <pc:spChg chg="add del">
          <ac:chgData name="Nathan" userId="35cc2d6d4da03de6" providerId="LiveId" clId="{D4FBA732-C0CB-4103-A539-6BB95830CC07}" dt="2022-12-05T04:57:18.465" v="1404" actId="26606"/>
          <ac:spMkLst>
            <pc:docMk/>
            <pc:sldMk cId="4216673047" sldId="258"/>
            <ac:spMk id="1123" creationId="{FAA0F719-3DC8-4F08-AD8F-5A845658CB9D}"/>
          </ac:spMkLst>
        </pc:spChg>
        <pc:spChg chg="add del">
          <ac:chgData name="Nathan" userId="35cc2d6d4da03de6" providerId="LiveId" clId="{D4FBA732-C0CB-4103-A539-6BB95830CC07}" dt="2022-12-05T04:57:18.465" v="1404" actId="26606"/>
          <ac:spMkLst>
            <pc:docMk/>
            <pc:sldMk cId="4216673047" sldId="258"/>
            <ac:spMk id="1124" creationId="{7DCB61BE-FA0F-4EFB-BE0E-268BAD8E30D6}"/>
          </ac:spMkLst>
        </pc:spChg>
        <pc:spChg chg="add del">
          <ac:chgData name="Nathan" userId="35cc2d6d4da03de6" providerId="LiveId" clId="{D4FBA732-C0CB-4103-A539-6BB95830CC07}" dt="2022-12-05T04:57:18.465" v="1404" actId="26606"/>
          <ac:spMkLst>
            <pc:docMk/>
            <pc:sldMk cId="4216673047" sldId="258"/>
            <ac:spMk id="1125" creationId="{A4B31EAA-7423-46F7-9B90-4AB2B09C35C4}"/>
          </ac:spMkLst>
        </pc:spChg>
        <pc:spChg chg="add del">
          <ac:chgData name="Nathan" userId="35cc2d6d4da03de6" providerId="LiveId" clId="{D4FBA732-C0CB-4103-A539-6BB95830CC07}" dt="2022-12-05T04:57:29.044" v="1406" actId="26606"/>
          <ac:spMkLst>
            <pc:docMk/>
            <pc:sldMk cId="4216673047" sldId="258"/>
            <ac:spMk id="1127" creationId="{8D489E29-742E-4D34-AB08-CE3217805B81}"/>
          </ac:spMkLst>
        </pc:spChg>
        <pc:spChg chg="add del">
          <ac:chgData name="Nathan" userId="35cc2d6d4da03de6" providerId="LiveId" clId="{D4FBA732-C0CB-4103-A539-6BB95830CC07}" dt="2022-12-05T04:57:29.044" v="1406" actId="26606"/>
          <ac:spMkLst>
            <pc:docMk/>
            <pc:sldMk cId="4216673047" sldId="258"/>
            <ac:spMk id="1128" creationId="{52872B00-C7DB-3D9F-0154-4166A27F6AEF}"/>
          </ac:spMkLst>
        </pc:spChg>
        <pc:spChg chg="add del">
          <ac:chgData name="Nathan" userId="35cc2d6d4da03de6" providerId="LiveId" clId="{D4FBA732-C0CB-4103-A539-6BB95830CC07}" dt="2022-12-05T04:57:35.296" v="1409" actId="26606"/>
          <ac:spMkLst>
            <pc:docMk/>
            <pc:sldMk cId="4216673047" sldId="258"/>
            <ac:spMk id="1130" creationId="{49076D5E-68ED-4CD1-A04F-E7934EBFAAD9}"/>
          </ac:spMkLst>
        </pc:spChg>
        <pc:spChg chg="add del">
          <ac:chgData name="Nathan" userId="35cc2d6d4da03de6" providerId="LiveId" clId="{D4FBA732-C0CB-4103-A539-6BB95830CC07}" dt="2022-12-05T04:57:35.296" v="1409" actId="26606"/>
          <ac:spMkLst>
            <pc:docMk/>
            <pc:sldMk cId="4216673047" sldId="258"/>
            <ac:spMk id="1131" creationId="{21BE0A6B-EBF8-4301-B1AE-F6A1C4003E2A}"/>
          </ac:spMkLst>
        </pc:spChg>
        <pc:spChg chg="add del">
          <ac:chgData name="Nathan" userId="35cc2d6d4da03de6" providerId="LiveId" clId="{D4FBA732-C0CB-4103-A539-6BB95830CC07}" dt="2022-12-05T04:57:35.296" v="1409" actId="26606"/>
          <ac:spMkLst>
            <pc:docMk/>
            <pc:sldMk cId="4216673047" sldId="258"/>
            <ac:spMk id="1132" creationId="{03C06118-B3FE-4B51-80A1-B82C2E9FF970}"/>
          </ac:spMkLst>
        </pc:spChg>
        <pc:spChg chg="add del">
          <ac:chgData name="Nathan" userId="35cc2d6d4da03de6" providerId="LiveId" clId="{D4FBA732-C0CB-4103-A539-6BB95830CC07}" dt="2022-12-05T04:57:35.296" v="1409" actId="26606"/>
          <ac:spMkLst>
            <pc:docMk/>
            <pc:sldMk cId="4216673047" sldId="258"/>
            <ac:spMk id="1133" creationId="{172BE3F8-96D6-4535-9AE4-694DC4F5B13F}"/>
          </ac:spMkLst>
        </pc:spChg>
        <pc:spChg chg="add del mod">
          <ac:chgData name="Nathan" userId="35cc2d6d4da03de6" providerId="LiveId" clId="{D4FBA732-C0CB-4103-A539-6BB95830CC07}" dt="2022-12-08T17:02:51.635" v="6120" actId="1036"/>
          <ac:spMkLst>
            <pc:docMk/>
            <pc:sldMk cId="4216673047" sldId="258"/>
            <ac:spMk id="1134" creationId="{FFE58B92-15ED-3B2F-7FD2-015E6AEB8CA1}"/>
          </ac:spMkLst>
        </pc:spChg>
        <pc:spChg chg="add del">
          <ac:chgData name="Nathan" userId="35cc2d6d4da03de6" providerId="LiveId" clId="{D4FBA732-C0CB-4103-A539-6BB95830CC07}" dt="2022-12-05T05:08:08.706" v="1433"/>
          <ac:spMkLst>
            <pc:docMk/>
            <pc:sldMk cId="4216673047" sldId="258"/>
            <ac:spMk id="1139" creationId="{EE4E366E-272A-409E-840F-9A6A64A9E3FF}"/>
          </ac:spMkLst>
        </pc:spChg>
        <pc:spChg chg="add del">
          <ac:chgData name="Nathan" userId="35cc2d6d4da03de6" providerId="LiveId" clId="{D4FBA732-C0CB-4103-A539-6BB95830CC07}" dt="2022-12-05T05:08:08.706" v="1433"/>
          <ac:spMkLst>
            <pc:docMk/>
            <pc:sldMk cId="4216673047" sldId="258"/>
            <ac:spMk id="1141" creationId="{A721560C-E4AB-4287-A29C-3F6916794CB9}"/>
          </ac:spMkLst>
        </pc:spChg>
        <pc:spChg chg="add del">
          <ac:chgData name="Nathan" userId="35cc2d6d4da03de6" providerId="LiveId" clId="{D4FBA732-C0CB-4103-A539-6BB95830CC07}" dt="2022-12-05T05:08:08.706" v="1433"/>
          <ac:spMkLst>
            <pc:docMk/>
            <pc:sldMk cId="4216673047" sldId="258"/>
            <ac:spMk id="1143" creationId="{DF6CFF07-D953-4F9C-9A0E-E0A6AACB6158}"/>
          </ac:spMkLst>
        </pc:spChg>
        <pc:spChg chg="add del">
          <ac:chgData name="Nathan" userId="35cc2d6d4da03de6" providerId="LiveId" clId="{D4FBA732-C0CB-4103-A539-6BB95830CC07}" dt="2022-12-05T05:08:08.706" v="1433"/>
          <ac:spMkLst>
            <pc:docMk/>
            <pc:sldMk cId="4216673047" sldId="258"/>
            <ac:spMk id="1145" creationId="{DAA4FEEE-0B5F-41BF-825D-60F9FB089568}"/>
          </ac:spMkLst>
        </pc:spChg>
        <pc:graphicFrameChg chg="add del">
          <ac:chgData name="Nathan" userId="35cc2d6d4da03de6" providerId="LiveId" clId="{D4FBA732-C0CB-4103-A539-6BB95830CC07}" dt="2022-12-08T04:52:35.178" v="3856" actId="26606"/>
          <ac:graphicFrameMkLst>
            <pc:docMk/>
            <pc:sldMk cId="4216673047" sldId="258"/>
            <ac:graphicFrameMk id="1136" creationId="{6359D39A-5E19-BE10-2D78-DFE459742817}"/>
          </ac:graphicFrameMkLst>
        </pc:graphicFrameChg>
        <pc:graphicFrameChg chg="add del">
          <ac:chgData name="Nathan" userId="35cc2d6d4da03de6" providerId="LiveId" clId="{D4FBA732-C0CB-4103-A539-6BB95830CC07}" dt="2022-12-08T04:52:37.140" v="3858" actId="26606"/>
          <ac:graphicFrameMkLst>
            <pc:docMk/>
            <pc:sldMk cId="4216673047" sldId="258"/>
            <ac:graphicFrameMk id="1138" creationId="{B80F2B74-F86D-C38A-F9DE-B9E0F537B685}"/>
          </ac:graphicFrameMkLst>
        </pc:graphicFrameChg>
        <pc:picChg chg="add mod">
          <ac:chgData name="Nathan" userId="35cc2d6d4da03de6" providerId="LiveId" clId="{D4FBA732-C0CB-4103-A539-6BB95830CC07}" dt="2022-12-08T17:03:37.940" v="6180" actId="14100"/>
          <ac:picMkLst>
            <pc:docMk/>
            <pc:sldMk cId="4216673047" sldId="258"/>
            <ac:picMk id="4" creationId="{2F315C04-0F85-D161-03FE-C20653ECA43F}"/>
          </ac:picMkLst>
        </pc:picChg>
        <pc:picChg chg="add del mod">
          <ac:chgData name="Nathan" userId="35cc2d6d4da03de6" providerId="LiveId" clId="{D4FBA732-C0CB-4103-A539-6BB95830CC07}" dt="2022-12-05T04:09:16.172" v="1378" actId="478"/>
          <ac:picMkLst>
            <pc:docMk/>
            <pc:sldMk cId="4216673047" sldId="258"/>
            <ac:picMk id="5" creationId="{0199C468-B608-1B6F-BAE3-7D010A9CCAC7}"/>
          </ac:picMkLst>
        </pc:picChg>
        <pc:picChg chg="add mod">
          <ac:chgData name="Nathan" userId="35cc2d6d4da03de6" providerId="LiveId" clId="{D4FBA732-C0CB-4103-A539-6BB95830CC07}" dt="2022-12-08T17:04:42.281" v="6187" actId="1036"/>
          <ac:picMkLst>
            <pc:docMk/>
            <pc:sldMk cId="4216673047" sldId="258"/>
            <ac:picMk id="5" creationId="{89B4DF9B-C159-123B-71B6-3C89EA0CE92E}"/>
          </ac:picMkLst>
        </pc:picChg>
        <pc:picChg chg="add del mod">
          <ac:chgData name="Nathan" userId="35cc2d6d4da03de6" providerId="LiveId" clId="{D4FBA732-C0CB-4103-A539-6BB95830CC07}" dt="2022-12-05T04:51:19.134" v="1382" actId="478"/>
          <ac:picMkLst>
            <pc:docMk/>
            <pc:sldMk cId="4216673047" sldId="258"/>
            <ac:picMk id="10" creationId="{F7B3DC40-5766-F9FC-2E27-2DBB097DD8E3}"/>
          </ac:picMkLst>
        </pc:picChg>
        <pc:picChg chg="add del mod ord">
          <ac:chgData name="Nathan" userId="35cc2d6d4da03de6" providerId="LiveId" clId="{D4FBA732-C0CB-4103-A539-6BB95830CC07}" dt="2022-12-08T04:15:27.466" v="3252" actId="478"/>
          <ac:picMkLst>
            <pc:docMk/>
            <pc:sldMk cId="4216673047" sldId="258"/>
            <ac:picMk id="1026" creationId="{6A563422-0417-4240-1843-6A2B1361814B}"/>
          </ac:picMkLst>
        </pc:picChg>
        <pc:picChg chg="add del">
          <ac:chgData name="Nathan" userId="35cc2d6d4da03de6" providerId="LiveId" clId="{D4FBA732-C0CB-4103-A539-6BB95830CC07}" dt="2022-12-05T04:56:20.363" v="1385" actId="26606"/>
          <ac:picMkLst>
            <pc:docMk/>
            <pc:sldMk cId="4216673047" sldId="258"/>
            <ac:picMk id="1031" creationId="{41B68C77-138E-4BF7-A276-BD0C78A4219F}"/>
          </ac:picMkLst>
        </pc:picChg>
        <pc:picChg chg="add del">
          <ac:chgData name="Nathan" userId="35cc2d6d4da03de6" providerId="LiveId" clId="{D4FBA732-C0CB-4103-A539-6BB95830CC07}" dt="2022-12-05T04:56:20.363" v="1385" actId="26606"/>
          <ac:picMkLst>
            <pc:docMk/>
            <pc:sldMk cId="4216673047" sldId="258"/>
            <ac:picMk id="1033" creationId="{7C268552-D473-46ED-B1B8-422042C4DEF1}"/>
          </ac:picMkLst>
        </pc:picChg>
        <pc:picChg chg="add del">
          <ac:chgData name="Nathan" userId="35cc2d6d4da03de6" providerId="LiveId" clId="{D4FBA732-C0CB-4103-A539-6BB95830CC07}" dt="2022-12-05T04:56:20.363" v="1385" actId="26606"/>
          <ac:picMkLst>
            <pc:docMk/>
            <pc:sldMk cId="4216673047" sldId="258"/>
            <ac:picMk id="1037" creationId="{B9238B3E-24AA-439A-B527-6C5DF6D72145}"/>
          </ac:picMkLst>
        </pc:picChg>
        <pc:picChg chg="add del">
          <ac:chgData name="Nathan" userId="35cc2d6d4da03de6" providerId="LiveId" clId="{D4FBA732-C0CB-4103-A539-6BB95830CC07}" dt="2022-12-05T04:56:20.363" v="1385" actId="26606"/>
          <ac:picMkLst>
            <pc:docMk/>
            <pc:sldMk cId="4216673047" sldId="258"/>
            <ac:picMk id="1039" creationId="{69F01145-BEA3-4CBF-AA21-10077B948CA8}"/>
          </ac:picMkLst>
        </pc:picChg>
        <pc:picChg chg="add del">
          <ac:chgData name="Nathan" userId="35cc2d6d4da03de6" providerId="LiveId" clId="{D4FBA732-C0CB-4103-A539-6BB95830CC07}" dt="2022-12-05T04:56:57.625" v="1389" actId="26606"/>
          <ac:picMkLst>
            <pc:docMk/>
            <pc:sldMk cId="4216673047" sldId="258"/>
            <ac:picMk id="1053" creationId="{41B68C77-138E-4BF7-A276-BD0C78A4219F}"/>
          </ac:picMkLst>
        </pc:picChg>
        <pc:picChg chg="add del">
          <ac:chgData name="Nathan" userId="35cc2d6d4da03de6" providerId="LiveId" clId="{D4FBA732-C0CB-4103-A539-6BB95830CC07}" dt="2022-12-05T04:56:57.625" v="1389" actId="26606"/>
          <ac:picMkLst>
            <pc:docMk/>
            <pc:sldMk cId="4216673047" sldId="258"/>
            <ac:picMk id="1054" creationId="{7C268552-D473-46ED-B1B8-422042C4DEF1}"/>
          </ac:picMkLst>
        </pc:picChg>
        <pc:picChg chg="add del">
          <ac:chgData name="Nathan" userId="35cc2d6d4da03de6" providerId="LiveId" clId="{D4FBA732-C0CB-4103-A539-6BB95830CC07}" dt="2022-12-05T04:56:57.625" v="1389" actId="26606"/>
          <ac:picMkLst>
            <pc:docMk/>
            <pc:sldMk cId="4216673047" sldId="258"/>
            <ac:picMk id="1056" creationId="{B9238B3E-24AA-439A-B527-6C5DF6D72145}"/>
          </ac:picMkLst>
        </pc:picChg>
        <pc:picChg chg="add del">
          <ac:chgData name="Nathan" userId="35cc2d6d4da03de6" providerId="LiveId" clId="{D4FBA732-C0CB-4103-A539-6BB95830CC07}" dt="2022-12-05T04:56:57.625" v="1389" actId="26606"/>
          <ac:picMkLst>
            <pc:docMk/>
            <pc:sldMk cId="4216673047" sldId="258"/>
            <ac:picMk id="1057" creationId="{69F01145-BEA3-4CBF-AA21-10077B948CA8}"/>
          </ac:picMkLst>
        </pc:picChg>
        <pc:picChg chg="add del">
          <ac:chgData name="Nathan" userId="35cc2d6d4da03de6" providerId="LiveId" clId="{D4FBA732-C0CB-4103-A539-6BB95830CC07}" dt="2022-12-05T04:57:29.052" v="1407" actId="26606"/>
          <ac:picMkLst>
            <pc:docMk/>
            <pc:sldMk cId="4216673047" sldId="258"/>
            <ac:picMk id="1072" creationId="{41B68C77-138E-4BF7-A276-BD0C78A4219F}"/>
          </ac:picMkLst>
        </pc:picChg>
        <pc:picChg chg="add del">
          <ac:chgData name="Nathan" userId="35cc2d6d4da03de6" providerId="LiveId" clId="{D4FBA732-C0CB-4103-A539-6BB95830CC07}" dt="2022-12-05T04:57:29.052" v="1407" actId="26606"/>
          <ac:picMkLst>
            <pc:docMk/>
            <pc:sldMk cId="4216673047" sldId="258"/>
            <ac:picMk id="1073" creationId="{7C268552-D473-46ED-B1B8-422042C4DEF1}"/>
          </ac:picMkLst>
        </pc:picChg>
        <pc:picChg chg="add del">
          <ac:chgData name="Nathan" userId="35cc2d6d4da03de6" providerId="LiveId" clId="{D4FBA732-C0CB-4103-A539-6BB95830CC07}" dt="2022-12-05T04:57:29.052" v="1407" actId="26606"/>
          <ac:picMkLst>
            <pc:docMk/>
            <pc:sldMk cId="4216673047" sldId="258"/>
            <ac:picMk id="1075" creationId="{B9238B3E-24AA-439A-B527-6C5DF6D72145}"/>
          </ac:picMkLst>
        </pc:picChg>
        <pc:picChg chg="add del">
          <ac:chgData name="Nathan" userId="35cc2d6d4da03de6" providerId="LiveId" clId="{D4FBA732-C0CB-4103-A539-6BB95830CC07}" dt="2022-12-05T04:57:29.052" v="1407" actId="26606"/>
          <ac:picMkLst>
            <pc:docMk/>
            <pc:sldMk cId="4216673047" sldId="258"/>
            <ac:picMk id="1076" creationId="{69F01145-BEA3-4CBF-AA21-10077B948CA8}"/>
          </ac:picMkLst>
        </pc:picChg>
        <pc:picChg chg="add del">
          <ac:chgData name="Nathan" userId="35cc2d6d4da03de6" providerId="LiveId" clId="{D4FBA732-C0CB-4103-A539-6BB95830CC07}" dt="2022-12-05T04:57:12.538" v="1398" actId="26606"/>
          <ac:picMkLst>
            <pc:docMk/>
            <pc:sldMk cId="4216673047" sldId="258"/>
            <ac:picMk id="1085" creationId="{DF19BAF3-7E20-4B9D-B544-BABAEEA1FA75}"/>
          </ac:picMkLst>
        </pc:picChg>
        <pc:picChg chg="add del">
          <ac:chgData name="Nathan" userId="35cc2d6d4da03de6" providerId="LiveId" clId="{D4FBA732-C0CB-4103-A539-6BB95830CC07}" dt="2022-12-05T04:57:12.538" v="1398" actId="26606"/>
          <ac:picMkLst>
            <pc:docMk/>
            <pc:sldMk cId="4216673047" sldId="258"/>
            <ac:picMk id="1087" creationId="{950648F4-ABCD-4DF0-8641-76CFB2354721}"/>
          </ac:picMkLst>
        </pc:picChg>
        <pc:picChg chg="add del">
          <ac:chgData name="Nathan" userId="35cc2d6d4da03de6" providerId="LiveId" clId="{D4FBA732-C0CB-4103-A539-6BB95830CC07}" dt="2022-12-05T04:57:12.538" v="1398" actId="26606"/>
          <ac:picMkLst>
            <pc:docMk/>
            <pc:sldMk cId="4216673047" sldId="258"/>
            <ac:picMk id="1091" creationId="{CF1EB4BD-9C7E-4AA3-9681-C7EB0DA6250B}"/>
          </ac:picMkLst>
        </pc:picChg>
        <pc:picChg chg="add del">
          <ac:chgData name="Nathan" userId="35cc2d6d4da03de6" providerId="LiveId" clId="{D4FBA732-C0CB-4103-A539-6BB95830CC07}" dt="2022-12-05T04:57:12.538" v="1398" actId="26606"/>
          <ac:picMkLst>
            <pc:docMk/>
            <pc:sldMk cId="4216673047" sldId="258"/>
            <ac:picMk id="1093" creationId="{94AAE3AA-3759-4D28-B0EF-575F25A5146C}"/>
          </ac:picMkLst>
        </pc:picChg>
        <pc:picChg chg="add del">
          <ac:chgData name="Nathan" userId="35cc2d6d4da03de6" providerId="LiveId" clId="{D4FBA732-C0CB-4103-A539-6BB95830CC07}" dt="2022-12-05T04:57:14.078" v="1400" actId="26606"/>
          <ac:picMkLst>
            <pc:docMk/>
            <pc:sldMk cId="4216673047" sldId="258"/>
            <ac:picMk id="1102" creationId="{41B68C77-138E-4BF7-A276-BD0C78A4219F}"/>
          </ac:picMkLst>
        </pc:picChg>
        <pc:picChg chg="add del">
          <ac:chgData name="Nathan" userId="35cc2d6d4da03de6" providerId="LiveId" clId="{D4FBA732-C0CB-4103-A539-6BB95830CC07}" dt="2022-12-05T04:57:14.078" v="1400" actId="26606"/>
          <ac:picMkLst>
            <pc:docMk/>
            <pc:sldMk cId="4216673047" sldId="258"/>
            <ac:picMk id="1103" creationId="{7C268552-D473-46ED-B1B8-422042C4DEF1}"/>
          </ac:picMkLst>
        </pc:picChg>
        <pc:picChg chg="add del">
          <ac:chgData name="Nathan" userId="35cc2d6d4da03de6" providerId="LiveId" clId="{D4FBA732-C0CB-4103-A539-6BB95830CC07}" dt="2022-12-05T04:57:14.078" v="1400" actId="26606"/>
          <ac:picMkLst>
            <pc:docMk/>
            <pc:sldMk cId="4216673047" sldId="258"/>
            <ac:picMk id="1105" creationId="{B9238B3E-24AA-439A-B527-6C5DF6D72145}"/>
          </ac:picMkLst>
        </pc:picChg>
        <pc:picChg chg="add del">
          <ac:chgData name="Nathan" userId="35cc2d6d4da03de6" providerId="LiveId" clId="{D4FBA732-C0CB-4103-A539-6BB95830CC07}" dt="2022-12-05T04:57:14.078" v="1400" actId="26606"/>
          <ac:picMkLst>
            <pc:docMk/>
            <pc:sldMk cId="4216673047" sldId="258"/>
            <ac:picMk id="1106" creationId="{69F01145-BEA3-4CBF-AA21-10077B948CA8}"/>
          </ac:picMkLst>
        </pc:picChg>
        <pc:picChg chg="add del">
          <ac:chgData name="Nathan" userId="35cc2d6d4da03de6" providerId="LiveId" clId="{D4FBA732-C0CB-4103-A539-6BB95830CC07}" dt="2022-12-05T04:57:16.144" v="1402" actId="26606"/>
          <ac:picMkLst>
            <pc:docMk/>
            <pc:sldMk cId="4216673047" sldId="258"/>
            <ac:picMk id="1111" creationId="{41B68C77-138E-4BF7-A276-BD0C78A4219F}"/>
          </ac:picMkLst>
        </pc:picChg>
        <pc:picChg chg="add del">
          <ac:chgData name="Nathan" userId="35cc2d6d4da03de6" providerId="LiveId" clId="{D4FBA732-C0CB-4103-A539-6BB95830CC07}" dt="2022-12-05T04:57:16.144" v="1402" actId="26606"/>
          <ac:picMkLst>
            <pc:docMk/>
            <pc:sldMk cId="4216673047" sldId="258"/>
            <ac:picMk id="1112" creationId="{7C268552-D473-46ED-B1B8-422042C4DEF1}"/>
          </ac:picMkLst>
        </pc:picChg>
        <pc:picChg chg="add del">
          <ac:chgData name="Nathan" userId="35cc2d6d4da03de6" providerId="LiveId" clId="{D4FBA732-C0CB-4103-A539-6BB95830CC07}" dt="2022-12-05T04:57:16.144" v="1402" actId="26606"/>
          <ac:picMkLst>
            <pc:docMk/>
            <pc:sldMk cId="4216673047" sldId="258"/>
            <ac:picMk id="1114" creationId="{B9238B3E-24AA-439A-B527-6C5DF6D72145}"/>
          </ac:picMkLst>
        </pc:picChg>
        <pc:picChg chg="add del">
          <ac:chgData name="Nathan" userId="35cc2d6d4da03de6" providerId="LiveId" clId="{D4FBA732-C0CB-4103-A539-6BB95830CC07}" dt="2022-12-05T04:57:16.144" v="1402" actId="26606"/>
          <ac:picMkLst>
            <pc:docMk/>
            <pc:sldMk cId="4216673047" sldId="258"/>
            <ac:picMk id="1115" creationId="{69F01145-BEA3-4CBF-AA21-10077B948CA8}"/>
          </ac:picMkLst>
        </pc:picChg>
      </pc:sldChg>
      <pc:sldChg chg="addSp delSp modSp del mod setBg">
        <pc:chgData name="Nathan" userId="35cc2d6d4da03de6" providerId="LiveId" clId="{D4FBA732-C0CB-4103-A539-6BB95830CC07}" dt="2022-12-08T04:43:03.547" v="3399" actId="47"/>
        <pc:sldMkLst>
          <pc:docMk/>
          <pc:sldMk cId="652739044" sldId="259"/>
        </pc:sldMkLst>
        <pc:spChg chg="mod">
          <ac:chgData name="Nathan" userId="35cc2d6d4da03de6" providerId="LiveId" clId="{D4FBA732-C0CB-4103-A539-6BB95830CC07}" dt="2022-12-05T06:10:42.223" v="1973" actId="26606"/>
          <ac:spMkLst>
            <pc:docMk/>
            <pc:sldMk cId="652739044" sldId="259"/>
            <ac:spMk id="2" creationId="{211BED96-43A1-207E-9CB3-253AE78D260A}"/>
          </ac:spMkLst>
        </pc:spChg>
        <pc:spChg chg="del mod">
          <ac:chgData name="Nathan" userId="35cc2d6d4da03de6" providerId="LiveId" clId="{D4FBA732-C0CB-4103-A539-6BB95830CC07}" dt="2022-12-05T06:10:42.223" v="1973" actId="26606"/>
          <ac:spMkLst>
            <pc:docMk/>
            <pc:sldMk cId="652739044" sldId="259"/>
            <ac:spMk id="3" creationId="{759F7F18-9E2E-032E-8752-85F9234773A2}"/>
          </ac:spMkLst>
        </pc:spChg>
        <pc:spChg chg="add">
          <ac:chgData name="Nathan" userId="35cc2d6d4da03de6" providerId="LiveId" clId="{D4FBA732-C0CB-4103-A539-6BB95830CC07}" dt="2022-12-05T06:10:42.223" v="1973" actId="26606"/>
          <ac:spMkLst>
            <pc:docMk/>
            <pc:sldMk cId="652739044" sldId="259"/>
            <ac:spMk id="10" creationId="{A3363022-C969-41E9-8EB2-E4C94908C1FA}"/>
          </ac:spMkLst>
        </pc:spChg>
        <pc:spChg chg="add">
          <ac:chgData name="Nathan" userId="35cc2d6d4da03de6" providerId="LiveId" clId="{D4FBA732-C0CB-4103-A539-6BB95830CC07}" dt="2022-12-05T06:10:42.223" v="1973" actId="26606"/>
          <ac:spMkLst>
            <pc:docMk/>
            <pc:sldMk cId="652739044" sldId="259"/>
            <ac:spMk id="12" creationId="{8D1AD6B3-BE88-4CEB-BA17-790657CC4729}"/>
          </ac:spMkLst>
        </pc:spChg>
        <pc:grpChg chg="add">
          <ac:chgData name="Nathan" userId="35cc2d6d4da03de6" providerId="LiveId" clId="{D4FBA732-C0CB-4103-A539-6BB95830CC07}" dt="2022-12-05T06:10:42.223" v="1973" actId="26606"/>
          <ac:grpSpMkLst>
            <pc:docMk/>
            <pc:sldMk cId="652739044" sldId="259"/>
            <ac:grpSpMk id="14" creationId="{89D1390B-7E13-4B4F-9CB2-391063412E54}"/>
          </ac:grpSpMkLst>
        </pc:grpChg>
        <pc:picChg chg="add">
          <ac:chgData name="Nathan" userId="35cc2d6d4da03de6" providerId="LiveId" clId="{D4FBA732-C0CB-4103-A539-6BB95830CC07}" dt="2022-12-05T06:10:42.223" v="1973" actId="26606"/>
          <ac:picMkLst>
            <pc:docMk/>
            <pc:sldMk cId="652739044" sldId="259"/>
            <ac:picMk id="7" creationId="{0F0F353E-44AC-59C3-94C7-200D36169659}"/>
          </ac:picMkLst>
        </pc:picChg>
      </pc:sldChg>
      <pc:sldChg chg="addSp delSp modSp del mod setBg addAnim delAnim modAnim delDesignElem">
        <pc:chgData name="Nathan" userId="35cc2d6d4da03de6" providerId="LiveId" clId="{D4FBA732-C0CB-4103-A539-6BB95830CC07}" dt="2022-12-08T14:56:41.699" v="5213" actId="47"/>
        <pc:sldMkLst>
          <pc:docMk/>
          <pc:sldMk cId="3439925928" sldId="260"/>
        </pc:sldMkLst>
        <pc:spChg chg="add del mod ord">
          <ac:chgData name="Nathan" userId="35cc2d6d4da03de6" providerId="LiveId" clId="{D4FBA732-C0CB-4103-A539-6BB95830CC07}" dt="2022-12-08T14:56:31.095" v="5204" actId="478"/>
          <ac:spMkLst>
            <pc:docMk/>
            <pc:sldMk cId="3439925928" sldId="260"/>
            <ac:spMk id="2" creationId="{BBB23CA6-3DD1-7510-F2B9-324E2A514F1B}"/>
          </ac:spMkLst>
        </pc:spChg>
        <pc:spChg chg="del mod">
          <ac:chgData name="Nathan" userId="35cc2d6d4da03de6" providerId="LiveId" clId="{D4FBA732-C0CB-4103-A539-6BB95830CC07}" dt="2022-12-04T23:53:49.651" v="85" actId="26606"/>
          <ac:spMkLst>
            <pc:docMk/>
            <pc:sldMk cId="3439925928" sldId="260"/>
            <ac:spMk id="3" creationId="{3DFD183F-80EE-A79C-C453-94A346631F25}"/>
          </ac:spMkLst>
        </pc:spChg>
        <pc:spChg chg="add del mod">
          <ac:chgData name="Nathan" userId="35cc2d6d4da03de6" providerId="LiveId" clId="{D4FBA732-C0CB-4103-A539-6BB95830CC07}" dt="2022-12-08T14:56:38.228" v="5212" actId="478"/>
          <ac:spMkLst>
            <pc:docMk/>
            <pc:sldMk cId="3439925928" sldId="260"/>
            <ac:spMk id="6" creationId="{822464AB-929B-6478-A37E-A8CB8490F90B}"/>
          </ac:spMkLst>
        </pc:spChg>
        <pc:spChg chg="add del mod">
          <ac:chgData name="Nathan" userId="35cc2d6d4da03de6" providerId="LiveId" clId="{D4FBA732-C0CB-4103-A539-6BB95830CC07}" dt="2022-12-08T14:56:38.228" v="5212" actId="478"/>
          <ac:spMkLst>
            <pc:docMk/>
            <pc:sldMk cId="3439925928" sldId="260"/>
            <ac:spMk id="7" creationId="{67DEFE8D-A271-FAEA-06FC-BAD4299D071D}"/>
          </ac:spMkLst>
        </pc:spChg>
        <pc:spChg chg="add">
          <ac:chgData name="Nathan" userId="35cc2d6d4da03de6" providerId="LiveId" clId="{D4FBA732-C0CB-4103-A539-6BB95830CC07}" dt="2022-12-08T14:49:32.105" v="5109" actId="26606"/>
          <ac:spMkLst>
            <pc:docMk/>
            <pc:sldMk cId="3439925928" sldId="260"/>
            <ac:spMk id="8" creationId="{87CC2527-562A-4F69-B487-4371E5B243E7}"/>
          </ac:spMkLst>
        </pc:spChg>
        <pc:spChg chg="add del">
          <ac:chgData name="Nathan" userId="35cc2d6d4da03de6" providerId="LiveId" clId="{D4FBA732-C0CB-4103-A539-6BB95830CC07}" dt="2022-12-05T05:08:08.706" v="1433"/>
          <ac:spMkLst>
            <pc:docMk/>
            <pc:sldMk cId="3439925928" sldId="260"/>
            <ac:spMk id="13" creationId="{989BE678-777B-482A-A616-FEDC47B162E5}"/>
          </ac:spMkLst>
        </pc:spChg>
        <pc:spChg chg="add del">
          <ac:chgData name="Nathan" userId="35cc2d6d4da03de6" providerId="LiveId" clId="{D4FBA732-C0CB-4103-A539-6BB95830CC07}" dt="2022-12-05T05:08:08.706" v="1433"/>
          <ac:spMkLst>
            <pc:docMk/>
            <pc:sldMk cId="3439925928" sldId="260"/>
            <ac:spMk id="19" creationId="{D28BE0C3-2102-4820-B88B-A448B1840D14}"/>
          </ac:spMkLst>
        </pc:spChg>
        <pc:spChg chg="add del">
          <ac:chgData name="Nathan" userId="35cc2d6d4da03de6" providerId="LiveId" clId="{D4FBA732-C0CB-4103-A539-6BB95830CC07}" dt="2022-12-05T05:08:08.706" v="1433"/>
          <ac:spMkLst>
            <pc:docMk/>
            <pc:sldMk cId="3439925928" sldId="260"/>
            <ac:spMk id="21" creationId="{C885E190-58DD-42DD-A4A8-401E15C92A52}"/>
          </ac:spMkLst>
        </pc:spChg>
        <pc:picChg chg="add del mod">
          <ac:chgData name="Nathan" userId="35cc2d6d4da03de6" providerId="LiveId" clId="{D4FBA732-C0CB-4103-A539-6BB95830CC07}" dt="2022-12-08T14:56:38.228" v="5212" actId="478"/>
          <ac:picMkLst>
            <pc:docMk/>
            <pc:sldMk cId="3439925928" sldId="260"/>
            <ac:picMk id="4" creationId="{3DCA008E-8D9C-1232-A8F8-7DF78D52CB7B}"/>
          </ac:picMkLst>
        </pc:picChg>
        <pc:picChg chg="add del">
          <ac:chgData name="Nathan" userId="35cc2d6d4da03de6" providerId="LiveId" clId="{D4FBA732-C0CB-4103-A539-6BB95830CC07}" dt="2022-12-08T14:48:46.360" v="5105" actId="478"/>
          <ac:picMkLst>
            <pc:docMk/>
            <pc:sldMk cId="3439925928" sldId="260"/>
            <ac:picMk id="5" creationId="{08CDE630-94DE-5837-C62D-70353197DEB8}"/>
          </ac:picMkLst>
        </pc:picChg>
        <pc:picChg chg="add del">
          <ac:chgData name="Nathan" userId="35cc2d6d4da03de6" providerId="LiveId" clId="{D4FBA732-C0CB-4103-A539-6BB95830CC07}" dt="2022-12-05T05:08:08.706" v="1433"/>
          <ac:picMkLst>
            <pc:docMk/>
            <pc:sldMk cId="3439925928" sldId="260"/>
            <ac:picMk id="9" creationId="{DF19BAF3-7E20-4B9D-B544-BABAEEA1FA75}"/>
          </ac:picMkLst>
        </pc:picChg>
        <pc:picChg chg="add del">
          <ac:chgData name="Nathan" userId="35cc2d6d4da03de6" providerId="LiveId" clId="{D4FBA732-C0CB-4103-A539-6BB95830CC07}" dt="2022-12-05T05:08:08.706" v="1433"/>
          <ac:picMkLst>
            <pc:docMk/>
            <pc:sldMk cId="3439925928" sldId="260"/>
            <ac:picMk id="11" creationId="{950648F4-ABCD-4DF0-8641-76CFB2354721}"/>
          </ac:picMkLst>
        </pc:picChg>
        <pc:picChg chg="add del">
          <ac:chgData name="Nathan" userId="35cc2d6d4da03de6" providerId="LiveId" clId="{D4FBA732-C0CB-4103-A539-6BB95830CC07}" dt="2022-12-05T05:08:08.706" v="1433"/>
          <ac:picMkLst>
            <pc:docMk/>
            <pc:sldMk cId="3439925928" sldId="260"/>
            <ac:picMk id="15" creationId="{CF1EB4BD-9C7E-4AA3-9681-C7EB0DA6250B}"/>
          </ac:picMkLst>
        </pc:picChg>
        <pc:picChg chg="add del">
          <ac:chgData name="Nathan" userId="35cc2d6d4da03de6" providerId="LiveId" clId="{D4FBA732-C0CB-4103-A539-6BB95830CC07}" dt="2022-12-05T05:08:08.706" v="1433"/>
          <ac:picMkLst>
            <pc:docMk/>
            <pc:sldMk cId="3439925928" sldId="260"/>
            <ac:picMk id="17" creationId="{94AAE3AA-3759-4D28-B0EF-575F25A5146C}"/>
          </ac:picMkLst>
        </pc:picChg>
        <pc:cxnChg chg="add">
          <ac:chgData name="Nathan" userId="35cc2d6d4da03de6" providerId="LiveId" clId="{D4FBA732-C0CB-4103-A539-6BB95830CC07}" dt="2022-12-08T14:49:32.105" v="5109" actId="26606"/>
          <ac:cxnSpMkLst>
            <pc:docMk/>
            <pc:sldMk cId="3439925928" sldId="260"/>
            <ac:cxnSpMk id="10" creationId="{BCDAEC91-5BCE-4B55-9CC0-43EF94CB734B}"/>
          </ac:cxnSpMkLst>
        </pc:cxnChg>
      </pc:sldChg>
      <pc:sldChg chg="addSp delSp modSp mod modTransition setBg addAnim delAnim modAnim setClrOvrMap delDesignElem chgLayout">
        <pc:chgData name="Nathan" userId="35cc2d6d4da03de6" providerId="LiveId" clId="{D4FBA732-C0CB-4103-A539-6BB95830CC07}" dt="2022-12-08T16:51:32.461" v="6085"/>
        <pc:sldMkLst>
          <pc:docMk/>
          <pc:sldMk cId="4248611934" sldId="262"/>
        </pc:sldMkLst>
        <pc:spChg chg="del mod ord">
          <ac:chgData name="Nathan" userId="35cc2d6d4da03de6" providerId="LiveId" clId="{D4FBA732-C0CB-4103-A539-6BB95830CC07}" dt="2022-12-08T02:51:37.459" v="2039" actId="478"/>
          <ac:spMkLst>
            <pc:docMk/>
            <pc:sldMk cId="4248611934" sldId="262"/>
            <ac:spMk id="2" creationId="{2F4505E4-EFD5-E164-B1AC-EC8234DE29D1}"/>
          </ac:spMkLst>
        </pc:spChg>
        <pc:spChg chg="del mod ord">
          <ac:chgData name="Nathan" userId="35cc2d6d4da03de6" providerId="LiveId" clId="{D4FBA732-C0CB-4103-A539-6BB95830CC07}" dt="2022-12-08T02:51:39.960" v="2040" actId="478"/>
          <ac:spMkLst>
            <pc:docMk/>
            <pc:sldMk cId="4248611934" sldId="262"/>
            <ac:spMk id="3" creationId="{A980222E-38B1-DB3C-DB74-22B5343D9DED}"/>
          </ac:spMkLst>
        </pc:spChg>
        <pc:spChg chg="add mod">
          <ac:chgData name="Nathan" userId="35cc2d6d4da03de6" providerId="LiveId" clId="{D4FBA732-C0CB-4103-A539-6BB95830CC07}" dt="2022-12-08T16:51:04.478" v="6084" actId="1076"/>
          <ac:spMkLst>
            <pc:docMk/>
            <pc:sldMk cId="4248611934" sldId="262"/>
            <ac:spMk id="6" creationId="{F6BDF1F7-EB33-B27A-6E86-6C868F8C29E4}"/>
          </ac:spMkLst>
        </pc:spChg>
        <pc:spChg chg="add mod">
          <ac:chgData name="Nathan" userId="35cc2d6d4da03de6" providerId="LiveId" clId="{D4FBA732-C0CB-4103-A539-6BB95830CC07}" dt="2022-12-08T03:53:52.996" v="2544" actId="20577"/>
          <ac:spMkLst>
            <pc:docMk/>
            <pc:sldMk cId="4248611934" sldId="262"/>
            <ac:spMk id="8" creationId="{6D6322A6-D170-89B2-8CBB-10B034C6794A}"/>
          </ac:spMkLst>
        </pc:spChg>
        <pc:spChg chg="add del">
          <ac:chgData name="Nathan" userId="35cc2d6d4da03de6" providerId="LiveId" clId="{D4FBA732-C0CB-4103-A539-6BB95830CC07}" dt="2022-12-04T23:47:07.504" v="81" actId="700"/>
          <ac:spMkLst>
            <pc:docMk/>
            <pc:sldMk cId="4248611934" sldId="262"/>
            <ac:spMk id="13" creationId="{989BE678-777B-482A-A616-FEDC47B162E5}"/>
          </ac:spMkLst>
        </pc:spChg>
        <pc:spChg chg="add del">
          <ac:chgData name="Nathan" userId="35cc2d6d4da03de6" providerId="LiveId" clId="{D4FBA732-C0CB-4103-A539-6BB95830CC07}" dt="2022-12-04T23:47:14.664" v="83" actId="26606"/>
          <ac:spMkLst>
            <pc:docMk/>
            <pc:sldMk cId="4248611934" sldId="262"/>
            <ac:spMk id="14" creationId="{989BE678-777B-482A-A616-FEDC47B162E5}"/>
          </ac:spMkLst>
        </pc:spChg>
        <pc:spChg chg="add del">
          <ac:chgData name="Nathan" userId="35cc2d6d4da03de6" providerId="LiveId" clId="{D4FBA732-C0CB-4103-A539-6BB95830CC07}" dt="2022-12-04T23:47:07.504" v="81" actId="700"/>
          <ac:spMkLst>
            <pc:docMk/>
            <pc:sldMk cId="4248611934" sldId="262"/>
            <ac:spMk id="19" creationId="{D28BE0C3-2102-4820-B88B-A448B1840D14}"/>
          </ac:spMkLst>
        </pc:spChg>
        <pc:spChg chg="add del">
          <ac:chgData name="Nathan" userId="35cc2d6d4da03de6" providerId="LiveId" clId="{D4FBA732-C0CB-4103-A539-6BB95830CC07}" dt="2022-12-04T23:47:14.664" v="83" actId="26606"/>
          <ac:spMkLst>
            <pc:docMk/>
            <pc:sldMk cId="4248611934" sldId="262"/>
            <ac:spMk id="20" creationId="{D28BE0C3-2102-4820-B88B-A448B1840D14}"/>
          </ac:spMkLst>
        </pc:spChg>
        <pc:spChg chg="add del">
          <ac:chgData name="Nathan" userId="35cc2d6d4da03de6" providerId="LiveId" clId="{D4FBA732-C0CB-4103-A539-6BB95830CC07}" dt="2022-12-04T23:47:07.504" v="81" actId="700"/>
          <ac:spMkLst>
            <pc:docMk/>
            <pc:sldMk cId="4248611934" sldId="262"/>
            <ac:spMk id="21" creationId="{C885E190-58DD-42DD-A4A8-401E15C92A52}"/>
          </ac:spMkLst>
        </pc:spChg>
        <pc:spChg chg="add del">
          <ac:chgData name="Nathan" userId="35cc2d6d4da03de6" providerId="LiveId" clId="{D4FBA732-C0CB-4103-A539-6BB95830CC07}" dt="2022-12-04T23:47:14.664" v="83" actId="26606"/>
          <ac:spMkLst>
            <pc:docMk/>
            <pc:sldMk cId="4248611934" sldId="262"/>
            <ac:spMk id="22" creationId="{A4322390-8B58-46BE-88EB-D9FD30C08743}"/>
          </ac:spMkLst>
        </pc:spChg>
        <pc:spChg chg="add del">
          <ac:chgData name="Nathan" userId="35cc2d6d4da03de6" providerId="LiveId" clId="{D4FBA732-C0CB-4103-A539-6BB95830CC07}" dt="2022-12-08T02:52:23.029" v="2092" actId="26606"/>
          <ac:spMkLst>
            <pc:docMk/>
            <pc:sldMk cId="4248611934" sldId="262"/>
            <ac:spMk id="23" creationId="{7C432AFE-B3D2-4BFF-BF8F-96C27AFF1AC7}"/>
          </ac:spMkLst>
        </pc:spChg>
        <pc:spChg chg="add del">
          <ac:chgData name="Nathan" userId="35cc2d6d4da03de6" providerId="LiveId" clId="{D4FBA732-C0CB-4103-A539-6BB95830CC07}" dt="2022-12-05T01:01:23.102" v="887" actId="26606"/>
          <ac:spMkLst>
            <pc:docMk/>
            <pc:sldMk cId="4248611934" sldId="262"/>
            <ac:spMk id="24" creationId="{29787B81-C7DF-412B-A405-EF4454012DEE}"/>
          </ac:spMkLst>
        </pc:spChg>
        <pc:spChg chg="add del">
          <ac:chgData name="Nathan" userId="35cc2d6d4da03de6" providerId="LiveId" clId="{D4FBA732-C0CB-4103-A539-6BB95830CC07}" dt="2022-12-08T02:52:23.029" v="2092" actId="26606"/>
          <ac:spMkLst>
            <pc:docMk/>
            <pc:sldMk cId="4248611934" sldId="262"/>
            <ac:spMk id="25" creationId="{AF2F604E-43BE-4DC3-B983-E071523364F8}"/>
          </ac:spMkLst>
        </pc:spChg>
        <pc:spChg chg="add del">
          <ac:chgData name="Nathan" userId="35cc2d6d4da03de6" providerId="LiveId" clId="{D4FBA732-C0CB-4103-A539-6BB95830CC07}" dt="2022-12-08T02:52:23.029" v="2092" actId="26606"/>
          <ac:spMkLst>
            <pc:docMk/>
            <pc:sldMk cId="4248611934" sldId="262"/>
            <ac:spMk id="26" creationId="{08C9B587-E65E-4B52-B37C-ABEBB6E87928}"/>
          </ac:spMkLst>
        </pc:spChg>
        <pc:spChg chg="add del">
          <ac:chgData name="Nathan" userId="35cc2d6d4da03de6" providerId="LiveId" clId="{D4FBA732-C0CB-4103-A539-6BB95830CC07}" dt="2022-12-08T03:50:45.938" v="2361" actId="26606"/>
          <ac:spMkLst>
            <pc:docMk/>
            <pc:sldMk cId="4248611934" sldId="262"/>
            <ac:spMk id="28" creationId="{9AA72BD9-2C5A-4EDC-931F-5AA08EACA0F3}"/>
          </ac:spMkLst>
        </pc:spChg>
        <pc:spChg chg="add del">
          <ac:chgData name="Nathan" userId="35cc2d6d4da03de6" providerId="LiveId" clId="{D4FBA732-C0CB-4103-A539-6BB95830CC07}" dt="2022-12-05T01:02:07.281" v="895" actId="26606"/>
          <ac:spMkLst>
            <pc:docMk/>
            <pc:sldMk cId="4248611934" sldId="262"/>
            <ac:spMk id="29" creationId="{8D489E29-742E-4D34-AB08-CE3217805B81}"/>
          </ac:spMkLst>
        </pc:spChg>
        <pc:spChg chg="add del">
          <ac:chgData name="Nathan" userId="35cc2d6d4da03de6" providerId="LiveId" clId="{D4FBA732-C0CB-4103-A539-6BB95830CC07}" dt="2022-12-08T03:50:45.938" v="2361" actId="26606"/>
          <ac:spMkLst>
            <pc:docMk/>
            <pc:sldMk cId="4248611934" sldId="262"/>
            <ac:spMk id="30" creationId="{DD3981AC-7B61-4947-BCF3-F7AA7FA385B9}"/>
          </ac:spMkLst>
        </pc:spChg>
        <pc:spChg chg="add del">
          <ac:chgData name="Nathan" userId="35cc2d6d4da03de6" providerId="LiveId" clId="{D4FBA732-C0CB-4103-A539-6BB95830CC07}" dt="2022-12-08T03:50:45.938" v="2361" actId="26606"/>
          <ac:spMkLst>
            <pc:docMk/>
            <pc:sldMk cId="4248611934" sldId="262"/>
            <ac:spMk id="31" creationId="{55D4142C-5077-457F-A6AD-3FECFDB39685}"/>
          </ac:spMkLst>
        </pc:spChg>
        <pc:spChg chg="add del">
          <ac:chgData name="Nathan" userId="35cc2d6d4da03de6" providerId="LiveId" clId="{D4FBA732-C0CB-4103-A539-6BB95830CC07}" dt="2022-12-08T03:50:45.938" v="2361" actId="26606"/>
          <ac:spMkLst>
            <pc:docMk/>
            <pc:sldMk cId="4248611934" sldId="262"/>
            <ac:spMk id="32" creationId="{7A5F0580-5EE9-419F-96EE-B6529EF6E7D0}"/>
          </ac:spMkLst>
        </pc:spChg>
        <pc:spChg chg="add del">
          <ac:chgData name="Nathan" userId="35cc2d6d4da03de6" providerId="LiveId" clId="{D4FBA732-C0CB-4103-A539-6BB95830CC07}" dt="2022-12-05T01:02:03.922" v="892" actId="26606"/>
          <ac:spMkLst>
            <pc:docMk/>
            <pc:sldMk cId="4248611934" sldId="262"/>
            <ac:spMk id="34" creationId="{4F571EA7-BDC6-4E6F-A47A-B5D39E5E70CF}"/>
          </ac:spMkLst>
        </pc:spChg>
        <pc:spChg chg="add del">
          <ac:chgData name="Nathan" userId="35cc2d6d4da03de6" providerId="LiveId" clId="{D4FBA732-C0CB-4103-A539-6BB95830CC07}" dt="2022-12-05T01:02:03.922" v="892" actId="26606"/>
          <ac:spMkLst>
            <pc:docMk/>
            <pc:sldMk cId="4248611934" sldId="262"/>
            <ac:spMk id="36" creationId="{526152D8-615F-4A5A-886D-E14B136CD0D4}"/>
          </ac:spMkLst>
        </pc:spChg>
        <pc:spChg chg="add del">
          <ac:chgData name="Nathan" userId="35cc2d6d4da03de6" providerId="LiveId" clId="{D4FBA732-C0CB-4103-A539-6BB95830CC07}" dt="2022-12-08T03:54:01.044" v="2545" actId="26606"/>
          <ac:spMkLst>
            <pc:docMk/>
            <pc:sldMk cId="4248611934" sldId="262"/>
            <ac:spMk id="37" creationId="{F13C74B1-5B17-4795-BED0-7140497B445A}"/>
          </ac:spMkLst>
        </pc:spChg>
        <pc:spChg chg="add del">
          <ac:chgData name="Nathan" userId="35cc2d6d4da03de6" providerId="LiveId" clId="{D4FBA732-C0CB-4103-A539-6BB95830CC07}" dt="2022-12-05T01:02:07.265" v="894" actId="26606"/>
          <ac:spMkLst>
            <pc:docMk/>
            <pc:sldMk cId="4248611934" sldId="262"/>
            <ac:spMk id="38" creationId="{8D489E29-742E-4D34-AB08-CE3217805B81}"/>
          </ac:spMkLst>
        </pc:spChg>
        <pc:spChg chg="add del">
          <ac:chgData name="Nathan" userId="35cc2d6d4da03de6" providerId="LiveId" clId="{D4FBA732-C0CB-4103-A539-6BB95830CC07}" dt="2022-12-08T03:54:01.044" v="2545" actId="26606"/>
          <ac:spMkLst>
            <pc:docMk/>
            <pc:sldMk cId="4248611934" sldId="262"/>
            <ac:spMk id="39" creationId="{D4974D33-8DC5-464E-8C6D-BE58F0669C17}"/>
          </ac:spMkLst>
        </pc:spChg>
        <pc:spChg chg="add del">
          <ac:chgData name="Nathan" userId="35cc2d6d4da03de6" providerId="LiveId" clId="{D4FBA732-C0CB-4103-A539-6BB95830CC07}" dt="2022-12-05T01:02:28.338" v="901" actId="26606"/>
          <ac:spMkLst>
            <pc:docMk/>
            <pc:sldMk cId="4248611934" sldId="262"/>
            <ac:spMk id="40" creationId="{4F571EA7-BDC6-4E6F-A47A-B5D39E5E70CF}"/>
          </ac:spMkLst>
        </pc:spChg>
        <pc:spChg chg="add del">
          <ac:chgData name="Nathan" userId="35cc2d6d4da03de6" providerId="LiveId" clId="{D4FBA732-C0CB-4103-A539-6BB95830CC07}" dt="2022-12-05T01:02:28.338" v="901" actId="26606"/>
          <ac:spMkLst>
            <pc:docMk/>
            <pc:sldMk cId="4248611934" sldId="262"/>
            <ac:spMk id="41" creationId="{526152D8-615F-4A5A-886D-E14B136CD0D4}"/>
          </ac:spMkLst>
        </pc:spChg>
        <pc:spChg chg="add">
          <ac:chgData name="Nathan" userId="35cc2d6d4da03de6" providerId="LiveId" clId="{D4FBA732-C0CB-4103-A539-6BB95830CC07}" dt="2022-12-08T03:54:01.044" v="2545" actId="26606"/>
          <ac:spMkLst>
            <pc:docMk/>
            <pc:sldMk cId="4248611934" sldId="262"/>
            <ac:spMk id="42" creationId="{D4974D33-8DC5-464E-8C6D-BE58F0669C17}"/>
          </ac:spMkLst>
        </pc:spChg>
        <pc:spChg chg="add">
          <ac:chgData name="Nathan" userId="35cc2d6d4da03de6" providerId="LiveId" clId="{D4FBA732-C0CB-4103-A539-6BB95830CC07}" dt="2022-12-08T03:54:01.044" v="2545" actId="26606"/>
          <ac:spMkLst>
            <pc:docMk/>
            <pc:sldMk cId="4248611934" sldId="262"/>
            <ac:spMk id="44" creationId="{F13C74B1-5B17-4795-BED0-7140497B445A}"/>
          </ac:spMkLst>
        </pc:spChg>
        <pc:spChg chg="add del">
          <ac:chgData name="Nathan" userId="35cc2d6d4da03de6" providerId="LiveId" clId="{D4FBA732-C0CB-4103-A539-6BB95830CC07}" dt="2022-12-05T01:02:23.901" v="898" actId="26606"/>
          <ac:spMkLst>
            <pc:docMk/>
            <pc:sldMk cId="4248611934" sldId="262"/>
            <ac:spMk id="46" creationId="{8D489E29-742E-4D34-AB08-CE3217805B81}"/>
          </ac:spMkLst>
        </pc:spChg>
        <pc:spChg chg="add del">
          <ac:chgData name="Nathan" userId="35cc2d6d4da03de6" providerId="LiveId" clId="{D4FBA732-C0CB-4103-A539-6BB95830CC07}" dt="2022-12-05T01:02:28.322" v="900" actId="26606"/>
          <ac:spMkLst>
            <pc:docMk/>
            <pc:sldMk cId="4248611934" sldId="262"/>
            <ac:spMk id="48" creationId="{29787B81-C7DF-412B-A405-EF4454012DEE}"/>
          </ac:spMkLst>
        </pc:spChg>
        <pc:spChg chg="add del">
          <ac:chgData name="Nathan" userId="35cc2d6d4da03de6" providerId="LiveId" clId="{D4FBA732-C0CB-4103-A539-6BB95830CC07}" dt="2022-12-05T05:08:08.706" v="1433"/>
          <ac:spMkLst>
            <pc:docMk/>
            <pc:sldMk cId="4248611934" sldId="262"/>
            <ac:spMk id="50" creationId="{8D489E29-742E-4D34-AB08-CE3217805B81}"/>
          </ac:spMkLst>
        </pc:spChg>
        <pc:picChg chg="add mod ord">
          <ac:chgData name="Nathan" userId="35cc2d6d4da03de6" providerId="LiveId" clId="{D4FBA732-C0CB-4103-A539-6BB95830CC07}" dt="2022-12-08T03:50:45.938" v="2361" actId="26606"/>
          <ac:picMkLst>
            <pc:docMk/>
            <pc:sldMk cId="4248611934" sldId="262"/>
            <ac:picMk id="5" creationId="{FE04DB18-7660-7F8A-C506-3176D6AC90FA}"/>
          </ac:picMkLst>
        </pc:picChg>
        <pc:picChg chg="add del">
          <ac:chgData name="Nathan" userId="35cc2d6d4da03de6" providerId="LiveId" clId="{D4FBA732-C0CB-4103-A539-6BB95830CC07}" dt="2022-12-04T23:47:07.504" v="81" actId="700"/>
          <ac:picMkLst>
            <pc:docMk/>
            <pc:sldMk cId="4248611934" sldId="262"/>
            <ac:picMk id="9" creationId="{DF19BAF3-7E20-4B9D-B544-BABAEEA1FA75}"/>
          </ac:picMkLst>
        </pc:picChg>
        <pc:picChg chg="add del">
          <ac:chgData name="Nathan" userId="35cc2d6d4da03de6" providerId="LiveId" clId="{D4FBA732-C0CB-4103-A539-6BB95830CC07}" dt="2022-12-04T23:47:14.664" v="83" actId="26606"/>
          <ac:picMkLst>
            <pc:docMk/>
            <pc:sldMk cId="4248611934" sldId="262"/>
            <ac:picMk id="10" creationId="{DF19BAF3-7E20-4B9D-B544-BABAEEA1FA75}"/>
          </ac:picMkLst>
        </pc:picChg>
        <pc:picChg chg="add del">
          <ac:chgData name="Nathan" userId="35cc2d6d4da03de6" providerId="LiveId" clId="{D4FBA732-C0CB-4103-A539-6BB95830CC07}" dt="2022-12-04T23:47:07.504" v="81" actId="700"/>
          <ac:picMkLst>
            <pc:docMk/>
            <pc:sldMk cId="4248611934" sldId="262"/>
            <ac:picMk id="11" creationId="{950648F4-ABCD-4DF0-8641-76CFB2354721}"/>
          </ac:picMkLst>
        </pc:picChg>
        <pc:picChg chg="add del">
          <ac:chgData name="Nathan" userId="35cc2d6d4da03de6" providerId="LiveId" clId="{D4FBA732-C0CB-4103-A539-6BB95830CC07}" dt="2022-12-04T23:47:14.664" v="83" actId="26606"/>
          <ac:picMkLst>
            <pc:docMk/>
            <pc:sldMk cId="4248611934" sldId="262"/>
            <ac:picMk id="12" creationId="{950648F4-ABCD-4DF0-8641-76CFB2354721}"/>
          </ac:picMkLst>
        </pc:picChg>
        <pc:picChg chg="add del">
          <ac:chgData name="Nathan" userId="35cc2d6d4da03de6" providerId="LiveId" clId="{D4FBA732-C0CB-4103-A539-6BB95830CC07}" dt="2022-12-04T23:47:07.504" v="81" actId="700"/>
          <ac:picMkLst>
            <pc:docMk/>
            <pc:sldMk cId="4248611934" sldId="262"/>
            <ac:picMk id="15" creationId="{CF1EB4BD-9C7E-4AA3-9681-C7EB0DA6250B}"/>
          </ac:picMkLst>
        </pc:picChg>
        <pc:picChg chg="add del">
          <ac:chgData name="Nathan" userId="35cc2d6d4da03de6" providerId="LiveId" clId="{D4FBA732-C0CB-4103-A539-6BB95830CC07}" dt="2022-12-04T23:47:14.664" v="83" actId="26606"/>
          <ac:picMkLst>
            <pc:docMk/>
            <pc:sldMk cId="4248611934" sldId="262"/>
            <ac:picMk id="16" creationId="{CF1EB4BD-9C7E-4AA3-9681-C7EB0DA6250B}"/>
          </ac:picMkLst>
        </pc:picChg>
        <pc:picChg chg="add del">
          <ac:chgData name="Nathan" userId="35cc2d6d4da03de6" providerId="LiveId" clId="{D4FBA732-C0CB-4103-A539-6BB95830CC07}" dt="2022-12-04T23:47:07.504" v="81" actId="700"/>
          <ac:picMkLst>
            <pc:docMk/>
            <pc:sldMk cId="4248611934" sldId="262"/>
            <ac:picMk id="17" creationId="{94AAE3AA-3759-4D28-B0EF-575F25A5146C}"/>
          </ac:picMkLst>
        </pc:picChg>
        <pc:picChg chg="add del">
          <ac:chgData name="Nathan" userId="35cc2d6d4da03de6" providerId="LiveId" clId="{D4FBA732-C0CB-4103-A539-6BB95830CC07}" dt="2022-12-04T23:47:14.664" v="83" actId="26606"/>
          <ac:picMkLst>
            <pc:docMk/>
            <pc:sldMk cId="4248611934" sldId="262"/>
            <ac:picMk id="18" creationId="{94AAE3AA-3759-4D28-B0EF-575F25A5146C}"/>
          </ac:picMkLst>
        </pc:picChg>
      </pc:sldChg>
      <pc:sldChg chg="addSp delSp modSp add del mod setBg delDesignElem modShow">
        <pc:chgData name="Nathan" userId="35cc2d6d4da03de6" providerId="LiveId" clId="{D4FBA732-C0CB-4103-A539-6BB95830CC07}" dt="2022-12-08T04:14:49.321" v="3249" actId="47"/>
        <pc:sldMkLst>
          <pc:docMk/>
          <pc:sldMk cId="337400331" sldId="263"/>
        </pc:sldMkLst>
        <pc:spChg chg="mod">
          <ac:chgData name="Nathan" userId="35cc2d6d4da03de6" providerId="LiveId" clId="{D4FBA732-C0CB-4103-A539-6BB95830CC07}" dt="2022-12-08T04:14:12.803" v="3242" actId="1076"/>
          <ac:spMkLst>
            <pc:docMk/>
            <pc:sldMk cId="337400331" sldId="263"/>
            <ac:spMk id="2" creationId="{2F4505E4-EFD5-E164-B1AC-EC8234DE29D1}"/>
          </ac:spMkLst>
        </pc:spChg>
        <pc:spChg chg="mod">
          <ac:chgData name="Nathan" userId="35cc2d6d4da03de6" providerId="LiveId" clId="{D4FBA732-C0CB-4103-A539-6BB95830CC07}" dt="2022-12-08T04:14:25.811" v="3247" actId="5793"/>
          <ac:spMkLst>
            <pc:docMk/>
            <pc:sldMk cId="337400331" sldId="263"/>
            <ac:spMk id="3" creationId="{A980222E-38B1-DB3C-DB74-22B5343D9DED}"/>
          </ac:spMkLst>
        </pc:spChg>
        <pc:spChg chg="add">
          <ac:chgData name="Nathan" userId="35cc2d6d4da03de6" providerId="LiveId" clId="{D4FBA732-C0CB-4103-A539-6BB95830CC07}" dt="2022-12-08T04:13:34.873" v="3234" actId="26606"/>
          <ac:spMkLst>
            <pc:docMk/>
            <pc:sldMk cId="337400331" sldId="263"/>
            <ac:spMk id="10" creationId="{D4906370-1564-49FA-A802-58546B3922DC}"/>
          </ac:spMkLst>
        </pc:spChg>
        <pc:spChg chg="add">
          <ac:chgData name="Nathan" userId="35cc2d6d4da03de6" providerId="LiveId" clId="{D4FBA732-C0CB-4103-A539-6BB95830CC07}" dt="2022-12-08T04:13:34.873" v="3234" actId="26606"/>
          <ac:spMkLst>
            <pc:docMk/>
            <pc:sldMk cId="337400331" sldId="263"/>
            <ac:spMk id="12" creationId="{EF640709-BDFD-453B-B75D-6212E7A870BA}"/>
          </ac:spMkLst>
        </pc:spChg>
        <pc:spChg chg="del">
          <ac:chgData name="Nathan" userId="35cc2d6d4da03de6" providerId="LiveId" clId="{D4FBA732-C0CB-4103-A539-6BB95830CC07}" dt="2022-12-05T05:08:08.706" v="1433"/>
          <ac:spMkLst>
            <pc:docMk/>
            <pc:sldMk cId="337400331" sldId="263"/>
            <ac:spMk id="13" creationId="{989BE678-777B-482A-A616-FEDC47B162E5}"/>
          </ac:spMkLst>
        </pc:spChg>
        <pc:spChg chg="add">
          <ac:chgData name="Nathan" userId="35cc2d6d4da03de6" providerId="LiveId" clId="{D4FBA732-C0CB-4103-A539-6BB95830CC07}" dt="2022-12-08T04:13:34.873" v="3234" actId="26606"/>
          <ac:spMkLst>
            <pc:docMk/>
            <pc:sldMk cId="337400331" sldId="263"/>
            <ac:spMk id="14" creationId="{B4019478-3FDC-438C-8848-1D7DA864AFC4}"/>
          </ac:spMkLst>
        </pc:spChg>
        <pc:spChg chg="add">
          <ac:chgData name="Nathan" userId="35cc2d6d4da03de6" providerId="LiveId" clId="{D4FBA732-C0CB-4103-A539-6BB95830CC07}" dt="2022-12-08T04:13:34.873" v="3234" actId="26606"/>
          <ac:spMkLst>
            <pc:docMk/>
            <pc:sldMk cId="337400331" sldId="263"/>
            <ac:spMk id="16" creationId="{FE406479-1D57-4209-B128-3C81746247C6}"/>
          </ac:spMkLst>
        </pc:spChg>
        <pc:spChg chg="del">
          <ac:chgData name="Nathan" userId="35cc2d6d4da03de6" providerId="LiveId" clId="{D4FBA732-C0CB-4103-A539-6BB95830CC07}" dt="2022-12-05T05:08:08.706" v="1433"/>
          <ac:spMkLst>
            <pc:docMk/>
            <pc:sldMk cId="337400331" sldId="263"/>
            <ac:spMk id="19" creationId="{D28BE0C3-2102-4820-B88B-A448B1840D14}"/>
          </ac:spMkLst>
        </pc:spChg>
        <pc:spChg chg="del">
          <ac:chgData name="Nathan" userId="35cc2d6d4da03de6" providerId="LiveId" clId="{D4FBA732-C0CB-4103-A539-6BB95830CC07}" dt="2022-12-05T05:08:08.706" v="1433"/>
          <ac:spMkLst>
            <pc:docMk/>
            <pc:sldMk cId="337400331" sldId="263"/>
            <ac:spMk id="21" creationId="{C885E190-58DD-42DD-A4A8-401E15C92A52}"/>
          </ac:spMkLst>
        </pc:spChg>
        <pc:picChg chg="mod">
          <ac:chgData name="Nathan" userId="35cc2d6d4da03de6" providerId="LiveId" clId="{D4FBA732-C0CB-4103-A539-6BB95830CC07}" dt="2022-12-08T04:13:59.026" v="3238" actId="1076"/>
          <ac:picMkLst>
            <pc:docMk/>
            <pc:sldMk cId="337400331" sldId="263"/>
            <ac:picMk id="5" creationId="{FE04DB18-7660-7F8A-C506-3176D6AC90FA}"/>
          </ac:picMkLst>
        </pc:picChg>
        <pc:picChg chg="del">
          <ac:chgData name="Nathan" userId="35cc2d6d4da03de6" providerId="LiveId" clId="{D4FBA732-C0CB-4103-A539-6BB95830CC07}" dt="2022-12-05T05:08:08.706" v="1433"/>
          <ac:picMkLst>
            <pc:docMk/>
            <pc:sldMk cId="337400331" sldId="263"/>
            <ac:picMk id="9" creationId="{DF19BAF3-7E20-4B9D-B544-BABAEEA1FA75}"/>
          </ac:picMkLst>
        </pc:picChg>
        <pc:picChg chg="del">
          <ac:chgData name="Nathan" userId="35cc2d6d4da03de6" providerId="LiveId" clId="{D4FBA732-C0CB-4103-A539-6BB95830CC07}" dt="2022-12-05T05:08:08.706" v="1433"/>
          <ac:picMkLst>
            <pc:docMk/>
            <pc:sldMk cId="337400331" sldId="263"/>
            <ac:picMk id="11" creationId="{950648F4-ABCD-4DF0-8641-76CFB2354721}"/>
          </ac:picMkLst>
        </pc:picChg>
        <pc:picChg chg="del">
          <ac:chgData name="Nathan" userId="35cc2d6d4da03de6" providerId="LiveId" clId="{D4FBA732-C0CB-4103-A539-6BB95830CC07}" dt="2022-12-05T05:08:08.706" v="1433"/>
          <ac:picMkLst>
            <pc:docMk/>
            <pc:sldMk cId="337400331" sldId="263"/>
            <ac:picMk id="15" creationId="{CF1EB4BD-9C7E-4AA3-9681-C7EB0DA6250B}"/>
          </ac:picMkLst>
        </pc:picChg>
        <pc:picChg chg="del">
          <ac:chgData name="Nathan" userId="35cc2d6d4da03de6" providerId="LiveId" clId="{D4FBA732-C0CB-4103-A539-6BB95830CC07}" dt="2022-12-05T05:08:08.706" v="1433"/>
          <ac:picMkLst>
            <pc:docMk/>
            <pc:sldMk cId="337400331" sldId="263"/>
            <ac:picMk id="17" creationId="{94AAE3AA-3759-4D28-B0EF-575F25A5146C}"/>
          </ac:picMkLst>
        </pc:picChg>
      </pc:sldChg>
      <pc:sldChg chg="addSp delSp modSp new mod modTransition setBg addAnim modAnim setClrOvrMap delDesignElem">
        <pc:chgData name="Nathan" userId="35cc2d6d4da03de6" providerId="LiveId" clId="{D4FBA732-C0CB-4103-A539-6BB95830CC07}" dt="2022-12-08T16:57:25.114" v="6096"/>
        <pc:sldMkLst>
          <pc:docMk/>
          <pc:sldMk cId="3141247890" sldId="264"/>
        </pc:sldMkLst>
        <pc:spChg chg="mod ord">
          <ac:chgData name="Nathan" userId="35cc2d6d4da03de6" providerId="LiveId" clId="{D4FBA732-C0CB-4103-A539-6BB95830CC07}" dt="2022-12-08T04:17:07.093" v="3327" actId="122"/>
          <ac:spMkLst>
            <pc:docMk/>
            <pc:sldMk cId="3141247890" sldId="264"/>
            <ac:spMk id="2" creationId="{C252D21F-55BF-A6E0-DAB9-BBE5C2FCB6B1}"/>
          </ac:spMkLst>
        </pc:spChg>
        <pc:spChg chg="add del mod ord">
          <ac:chgData name="Nathan" userId="35cc2d6d4da03de6" providerId="LiveId" clId="{D4FBA732-C0CB-4103-A539-6BB95830CC07}" dt="2022-12-08T04:06:25" v="2716" actId="26606"/>
          <ac:spMkLst>
            <pc:docMk/>
            <pc:sldMk cId="3141247890" sldId="264"/>
            <ac:spMk id="3" creationId="{18F61F5D-9726-C825-F451-306DE5E49649}"/>
          </ac:spMkLst>
        </pc:spChg>
        <pc:spChg chg="add del">
          <ac:chgData name="Nathan" userId="35cc2d6d4da03de6" providerId="LiveId" clId="{D4FBA732-C0CB-4103-A539-6BB95830CC07}" dt="2022-12-08T03:54:36.490" v="2547" actId="26606"/>
          <ac:spMkLst>
            <pc:docMk/>
            <pc:sldMk cId="3141247890" sldId="264"/>
            <ac:spMk id="7" creationId="{72F566C7-63F6-430E-A25E-75C1BAA56D99}"/>
          </ac:spMkLst>
        </pc:spChg>
        <pc:spChg chg="add mod">
          <ac:chgData name="Nathan" userId="35cc2d6d4da03de6" providerId="LiveId" clId="{D4FBA732-C0CB-4103-A539-6BB95830CC07}" dt="2022-12-08T04:12:33.339" v="3233" actId="26606"/>
          <ac:spMkLst>
            <pc:docMk/>
            <pc:sldMk cId="3141247890" sldId="264"/>
            <ac:spMk id="8" creationId="{18AF2BF2-7F4C-6853-68B5-DD115804CF1C}"/>
          </ac:spMkLst>
        </pc:spChg>
        <pc:spChg chg="add del">
          <ac:chgData name="Nathan" userId="35cc2d6d4da03de6" providerId="LiveId" clId="{D4FBA732-C0CB-4103-A539-6BB95830CC07}" dt="2022-12-05T05:08:08.706" v="1433"/>
          <ac:spMkLst>
            <pc:docMk/>
            <pc:sldMk cId="3141247890" sldId="264"/>
            <ac:spMk id="10" creationId="{8D489E29-742E-4D34-AB08-CE3217805B81}"/>
          </ac:spMkLst>
        </pc:spChg>
        <pc:spChg chg="add del">
          <ac:chgData name="Nathan" userId="35cc2d6d4da03de6" providerId="LiveId" clId="{D4FBA732-C0CB-4103-A539-6BB95830CC07}" dt="2022-12-08T03:54:36.490" v="2547" actId="26606"/>
          <ac:spMkLst>
            <pc:docMk/>
            <pc:sldMk cId="3141247890" sldId="264"/>
            <ac:spMk id="12" creationId="{C8701D3F-ED29-4931-958A-CBC8AE704787}"/>
          </ac:spMkLst>
        </pc:spChg>
        <pc:spChg chg="add del">
          <ac:chgData name="Nathan" userId="35cc2d6d4da03de6" providerId="LiveId" clId="{D4FBA732-C0CB-4103-A539-6BB95830CC07}" dt="2022-12-08T03:54:36.490" v="2547" actId="26606"/>
          <ac:spMkLst>
            <pc:docMk/>
            <pc:sldMk cId="3141247890" sldId="264"/>
            <ac:spMk id="14" creationId="{40A0961B-9DBA-43AD-A3C0-F7EBBFF2087A}"/>
          </ac:spMkLst>
        </pc:spChg>
        <pc:spChg chg="add del">
          <ac:chgData name="Nathan" userId="35cc2d6d4da03de6" providerId="LiveId" clId="{D4FBA732-C0CB-4103-A539-6BB95830CC07}" dt="2022-12-08T03:57:28.562" v="2555" actId="26606"/>
          <ac:spMkLst>
            <pc:docMk/>
            <pc:sldMk cId="3141247890" sldId="264"/>
            <ac:spMk id="16" creationId="{1453BF6C-B012-48B7-B4E8-6D7AC7C27D02}"/>
          </ac:spMkLst>
        </pc:spChg>
        <pc:spChg chg="add del">
          <ac:chgData name="Nathan" userId="35cc2d6d4da03de6" providerId="LiveId" clId="{D4FBA732-C0CB-4103-A539-6BB95830CC07}" dt="2022-12-08T03:57:28.562" v="2555" actId="26606"/>
          <ac:spMkLst>
            <pc:docMk/>
            <pc:sldMk cId="3141247890" sldId="264"/>
            <ac:spMk id="17" creationId="{327D73B4-9F5C-4A64-A179-51B9500CB8B5}"/>
          </ac:spMkLst>
        </pc:spChg>
        <pc:spChg chg="add del">
          <ac:chgData name="Nathan" userId="35cc2d6d4da03de6" providerId="LiveId" clId="{D4FBA732-C0CB-4103-A539-6BB95830CC07}" dt="2022-12-08T03:57:28.562" v="2555" actId="26606"/>
          <ac:spMkLst>
            <pc:docMk/>
            <pc:sldMk cId="3141247890" sldId="264"/>
            <ac:spMk id="18" creationId="{E3020543-B24B-4EC4-8FFC-8DD88EEA91A8}"/>
          </ac:spMkLst>
        </pc:spChg>
        <pc:spChg chg="add del">
          <ac:chgData name="Nathan" userId="35cc2d6d4da03de6" providerId="LiveId" clId="{D4FBA732-C0CB-4103-A539-6BB95830CC07}" dt="2022-12-08T03:57:28.562" v="2555" actId="26606"/>
          <ac:spMkLst>
            <pc:docMk/>
            <pc:sldMk cId="3141247890" sldId="264"/>
            <ac:spMk id="19" creationId="{C1F06963-6374-4B48-844F-071A9BAAAE02}"/>
          </ac:spMkLst>
        </pc:spChg>
        <pc:spChg chg="add del">
          <ac:chgData name="Nathan" userId="35cc2d6d4da03de6" providerId="LiveId" clId="{D4FBA732-C0CB-4103-A539-6BB95830CC07}" dt="2022-12-08T03:57:28.562" v="2555" actId="26606"/>
          <ac:spMkLst>
            <pc:docMk/>
            <pc:sldMk cId="3141247890" sldId="264"/>
            <ac:spMk id="21" creationId="{6CB927A4-E432-4310-9CD5-E89FF5063179}"/>
          </ac:spMkLst>
        </pc:spChg>
        <pc:spChg chg="add del">
          <ac:chgData name="Nathan" userId="35cc2d6d4da03de6" providerId="LiveId" clId="{D4FBA732-C0CB-4103-A539-6BB95830CC07}" dt="2022-12-08T04:00:17.629" v="2615" actId="26606"/>
          <ac:spMkLst>
            <pc:docMk/>
            <pc:sldMk cId="3141247890" sldId="264"/>
            <ac:spMk id="26" creationId="{327D73B4-9F5C-4A64-A179-51B9500CB8B5}"/>
          </ac:spMkLst>
        </pc:spChg>
        <pc:spChg chg="add del">
          <ac:chgData name="Nathan" userId="35cc2d6d4da03de6" providerId="LiveId" clId="{D4FBA732-C0CB-4103-A539-6BB95830CC07}" dt="2022-12-08T04:00:17.629" v="2615" actId="26606"/>
          <ac:spMkLst>
            <pc:docMk/>
            <pc:sldMk cId="3141247890" sldId="264"/>
            <ac:spMk id="28" creationId="{C1F06963-6374-4B48-844F-071A9BAAAE02}"/>
          </ac:spMkLst>
        </pc:spChg>
        <pc:spChg chg="add del">
          <ac:chgData name="Nathan" userId="35cc2d6d4da03de6" providerId="LiveId" clId="{D4FBA732-C0CB-4103-A539-6BB95830CC07}" dt="2022-12-08T04:00:17.629" v="2615" actId="26606"/>
          <ac:spMkLst>
            <pc:docMk/>
            <pc:sldMk cId="3141247890" sldId="264"/>
            <ac:spMk id="30" creationId="{6CB927A4-E432-4310-9CD5-E89FF5063179}"/>
          </ac:spMkLst>
        </pc:spChg>
        <pc:spChg chg="add del">
          <ac:chgData name="Nathan" userId="35cc2d6d4da03de6" providerId="LiveId" clId="{D4FBA732-C0CB-4103-A539-6BB95830CC07}" dt="2022-12-08T04:00:17.629" v="2615" actId="26606"/>
          <ac:spMkLst>
            <pc:docMk/>
            <pc:sldMk cId="3141247890" sldId="264"/>
            <ac:spMk id="32" creationId="{1453BF6C-B012-48B7-B4E8-6D7AC7C27D02}"/>
          </ac:spMkLst>
        </pc:spChg>
        <pc:spChg chg="add del">
          <ac:chgData name="Nathan" userId="35cc2d6d4da03de6" providerId="LiveId" clId="{D4FBA732-C0CB-4103-A539-6BB95830CC07}" dt="2022-12-08T04:00:17.629" v="2615" actId="26606"/>
          <ac:spMkLst>
            <pc:docMk/>
            <pc:sldMk cId="3141247890" sldId="264"/>
            <ac:spMk id="34" creationId="{E3020543-B24B-4EC4-8FFC-8DD88EEA91A8}"/>
          </ac:spMkLst>
        </pc:spChg>
        <pc:spChg chg="add del">
          <ac:chgData name="Nathan" userId="35cc2d6d4da03de6" providerId="LiveId" clId="{D4FBA732-C0CB-4103-A539-6BB95830CC07}" dt="2022-12-08T04:06:25" v="2716" actId="26606"/>
          <ac:spMkLst>
            <pc:docMk/>
            <pc:sldMk cId="3141247890" sldId="264"/>
            <ac:spMk id="41" creationId="{E49CC64F-7275-4E33-961B-0C5CDC439875}"/>
          </ac:spMkLst>
        </pc:spChg>
        <pc:spChg chg="add del">
          <ac:chgData name="Nathan" userId="35cc2d6d4da03de6" providerId="LiveId" clId="{D4FBA732-C0CB-4103-A539-6BB95830CC07}" dt="2022-12-08T04:06:21.389" v="2709" actId="26606"/>
          <ac:spMkLst>
            <pc:docMk/>
            <pc:sldMk cId="3141247890" sldId="264"/>
            <ac:spMk id="46" creationId="{3BA513B0-82FF-4F41-8178-885375D1CFB5}"/>
          </ac:spMkLst>
        </pc:spChg>
        <pc:spChg chg="add del">
          <ac:chgData name="Nathan" userId="35cc2d6d4da03de6" providerId="LiveId" clId="{D4FBA732-C0CB-4103-A539-6BB95830CC07}" dt="2022-12-08T04:06:22.979" v="2711" actId="26606"/>
          <ac:spMkLst>
            <pc:docMk/>
            <pc:sldMk cId="3141247890" sldId="264"/>
            <ac:spMk id="54" creationId="{F8260ED5-17F7-4158-B241-D51DD4CF1B7E}"/>
          </ac:spMkLst>
        </pc:spChg>
        <pc:spChg chg="add del">
          <ac:chgData name="Nathan" userId="35cc2d6d4da03de6" providerId="LiveId" clId="{D4FBA732-C0CB-4103-A539-6BB95830CC07}" dt="2022-12-08T04:06:22.979" v="2711" actId="26606"/>
          <ac:spMkLst>
            <pc:docMk/>
            <pc:sldMk cId="3141247890" sldId="264"/>
            <ac:spMk id="55" creationId="{A8384FB5-9ADC-4DDC-881B-597D56F5B15D}"/>
          </ac:spMkLst>
        </pc:spChg>
        <pc:spChg chg="add del">
          <ac:chgData name="Nathan" userId="35cc2d6d4da03de6" providerId="LiveId" clId="{D4FBA732-C0CB-4103-A539-6BB95830CC07}" dt="2022-12-08T04:06:22.979" v="2711" actId="26606"/>
          <ac:spMkLst>
            <pc:docMk/>
            <pc:sldMk cId="3141247890" sldId="264"/>
            <ac:spMk id="56" creationId="{91E5A9A7-95C6-4F4F-B00E-C82E07FE62EF}"/>
          </ac:spMkLst>
        </pc:spChg>
        <pc:spChg chg="add del">
          <ac:chgData name="Nathan" userId="35cc2d6d4da03de6" providerId="LiveId" clId="{D4FBA732-C0CB-4103-A539-6BB95830CC07}" dt="2022-12-08T04:06:22.979" v="2711" actId="26606"/>
          <ac:spMkLst>
            <pc:docMk/>
            <pc:sldMk cId="3141247890" sldId="264"/>
            <ac:spMk id="57" creationId="{D07DD2DE-F619-49DD-B5E7-03A290FF4ED1}"/>
          </ac:spMkLst>
        </pc:spChg>
        <pc:spChg chg="add del">
          <ac:chgData name="Nathan" userId="35cc2d6d4da03de6" providerId="LiveId" clId="{D4FBA732-C0CB-4103-A539-6BB95830CC07}" dt="2022-12-08T04:06:22.979" v="2711" actId="26606"/>
          <ac:spMkLst>
            <pc:docMk/>
            <pc:sldMk cId="3141247890" sldId="264"/>
            <ac:spMk id="58" creationId="{85149191-5F60-4A28-AAFF-039F96B0F3EC}"/>
          </ac:spMkLst>
        </pc:spChg>
        <pc:spChg chg="add del">
          <ac:chgData name="Nathan" userId="35cc2d6d4da03de6" providerId="LiveId" clId="{D4FBA732-C0CB-4103-A539-6BB95830CC07}" dt="2022-12-08T04:06:24.011" v="2713" actId="26606"/>
          <ac:spMkLst>
            <pc:docMk/>
            <pc:sldMk cId="3141247890" sldId="264"/>
            <ac:spMk id="60" creationId="{04812C46-200A-4DEB-A05E-3ED6C68C2387}"/>
          </ac:spMkLst>
        </pc:spChg>
        <pc:spChg chg="add del">
          <ac:chgData name="Nathan" userId="35cc2d6d4da03de6" providerId="LiveId" clId="{D4FBA732-C0CB-4103-A539-6BB95830CC07}" dt="2022-12-08T04:06:24.011" v="2713" actId="26606"/>
          <ac:spMkLst>
            <pc:docMk/>
            <pc:sldMk cId="3141247890" sldId="264"/>
            <ac:spMk id="61" creationId="{D1EA859B-E555-4109-94F3-6700E046E008}"/>
          </ac:spMkLst>
        </pc:spChg>
        <pc:spChg chg="add del">
          <ac:chgData name="Nathan" userId="35cc2d6d4da03de6" providerId="LiveId" clId="{D4FBA732-C0CB-4103-A539-6BB95830CC07}" dt="2022-12-08T04:06:24.011" v="2713" actId="26606"/>
          <ac:spMkLst>
            <pc:docMk/>
            <pc:sldMk cId="3141247890" sldId="264"/>
            <ac:spMk id="62" creationId="{18F61F5D-9726-C825-F451-306DE5E49649}"/>
          </ac:spMkLst>
        </pc:spChg>
        <pc:spChg chg="add del">
          <ac:chgData name="Nathan" userId="35cc2d6d4da03de6" providerId="LiveId" clId="{D4FBA732-C0CB-4103-A539-6BB95830CC07}" dt="2022-12-08T04:06:24.995" v="2715" actId="26606"/>
          <ac:spMkLst>
            <pc:docMk/>
            <pc:sldMk cId="3141247890" sldId="264"/>
            <ac:spMk id="64" creationId="{C6FC42E6-6C25-4922-95D2-B97B1E123559}"/>
          </ac:spMkLst>
        </pc:spChg>
        <pc:spChg chg="add del">
          <ac:chgData name="Nathan" userId="35cc2d6d4da03de6" providerId="LiveId" clId="{D4FBA732-C0CB-4103-A539-6BB95830CC07}" dt="2022-12-08T04:06:24.995" v="2715" actId="26606"/>
          <ac:spMkLst>
            <pc:docMk/>
            <pc:sldMk cId="3141247890" sldId="264"/>
            <ac:spMk id="65" creationId="{0295F874-A8A5-4A14-8CFC-828968DE64C4}"/>
          </ac:spMkLst>
        </pc:spChg>
        <pc:spChg chg="add del">
          <ac:chgData name="Nathan" userId="35cc2d6d4da03de6" providerId="LiveId" clId="{D4FBA732-C0CB-4103-A539-6BB95830CC07}" dt="2022-12-08T04:12:33.339" v="3233" actId="26606"/>
          <ac:spMkLst>
            <pc:docMk/>
            <pc:sldMk cId="3141247890" sldId="264"/>
            <ac:spMk id="67" creationId="{79BB35BC-D5C2-4C8B-A22A-A71E6191913B}"/>
          </ac:spMkLst>
        </pc:spChg>
        <pc:spChg chg="add mod">
          <ac:chgData name="Nathan" userId="35cc2d6d4da03de6" providerId="LiveId" clId="{D4FBA732-C0CB-4103-A539-6BB95830CC07}" dt="2022-12-08T04:12:33.339" v="3233" actId="26606"/>
          <ac:spMkLst>
            <pc:docMk/>
            <pc:sldMk cId="3141247890" sldId="264"/>
            <ac:spMk id="68" creationId="{18F61F5D-9726-C825-F451-306DE5E49649}"/>
          </ac:spMkLst>
        </pc:spChg>
        <pc:spChg chg="add">
          <ac:chgData name="Nathan" userId="35cc2d6d4da03de6" providerId="LiveId" clId="{D4FBA732-C0CB-4103-A539-6BB95830CC07}" dt="2022-12-08T04:12:33.339" v="3233" actId="26606"/>
          <ac:spMkLst>
            <pc:docMk/>
            <pc:sldMk cId="3141247890" sldId="264"/>
            <ac:spMk id="73" creationId="{201CC55D-ED54-4C5C-95E6-10947BD1103B}"/>
          </ac:spMkLst>
        </pc:spChg>
        <pc:spChg chg="add">
          <ac:chgData name="Nathan" userId="35cc2d6d4da03de6" providerId="LiveId" clId="{D4FBA732-C0CB-4103-A539-6BB95830CC07}" dt="2022-12-08T04:12:33.339" v="3233" actId="26606"/>
          <ac:spMkLst>
            <pc:docMk/>
            <pc:sldMk cId="3141247890" sldId="264"/>
            <ac:spMk id="79" creationId="{3873B707-463F-40B0-8227-E8CC6C67EB25}"/>
          </ac:spMkLst>
        </pc:spChg>
        <pc:spChg chg="add">
          <ac:chgData name="Nathan" userId="35cc2d6d4da03de6" providerId="LiveId" clId="{D4FBA732-C0CB-4103-A539-6BB95830CC07}" dt="2022-12-08T04:12:33.339" v="3233" actId="26606"/>
          <ac:spMkLst>
            <pc:docMk/>
            <pc:sldMk cId="3141247890" sldId="264"/>
            <ac:spMk id="81" creationId="{C13237C8-E62C-4F0D-A318-BD6FB6C2D138}"/>
          </ac:spMkLst>
        </pc:spChg>
        <pc:spChg chg="add">
          <ac:chgData name="Nathan" userId="35cc2d6d4da03de6" providerId="LiveId" clId="{D4FBA732-C0CB-4103-A539-6BB95830CC07}" dt="2022-12-08T04:12:33.339" v="3233" actId="26606"/>
          <ac:spMkLst>
            <pc:docMk/>
            <pc:sldMk cId="3141247890" sldId="264"/>
            <ac:spMk id="83" creationId="{19C9EAEA-39D0-4B0E-A0EB-51E7B26740B1}"/>
          </ac:spMkLst>
        </pc:spChg>
        <pc:grpChg chg="add del">
          <ac:chgData name="Nathan" userId="35cc2d6d4da03de6" providerId="LiveId" clId="{D4FBA732-C0CB-4103-A539-6BB95830CC07}" dt="2022-12-08T04:06:21.389" v="2709" actId="26606"/>
          <ac:grpSpMkLst>
            <pc:docMk/>
            <pc:sldMk cId="3141247890" sldId="264"/>
            <ac:grpSpMk id="48" creationId="{93DB8501-F9F2-4ACD-B56A-9019CD5006D6}"/>
          </ac:grpSpMkLst>
        </pc:grpChg>
        <pc:grpChg chg="add">
          <ac:chgData name="Nathan" userId="35cc2d6d4da03de6" providerId="LiveId" clId="{D4FBA732-C0CB-4103-A539-6BB95830CC07}" dt="2022-12-08T04:12:33.339" v="3233" actId="26606"/>
          <ac:grpSpMkLst>
            <pc:docMk/>
            <pc:sldMk cId="3141247890" sldId="264"/>
            <ac:grpSpMk id="75" creationId="{1DE889C7-FAD6-4397-98E2-05D503484459}"/>
          </ac:grpSpMkLst>
        </pc:grpChg>
        <pc:picChg chg="add del mod ord">
          <ac:chgData name="Nathan" userId="35cc2d6d4da03de6" providerId="LiveId" clId="{D4FBA732-C0CB-4103-A539-6BB95830CC07}" dt="2022-12-08T03:57:23.323" v="2553" actId="478"/>
          <ac:picMkLst>
            <pc:docMk/>
            <pc:sldMk cId="3141247890" sldId="264"/>
            <ac:picMk id="5" creationId="{7C2293A3-1E51-75BA-3AF5-BACC7A1C7697}"/>
          </ac:picMkLst>
        </pc:picChg>
        <pc:picChg chg="add mod ord">
          <ac:chgData name="Nathan" userId="35cc2d6d4da03de6" providerId="LiveId" clId="{D4FBA732-C0CB-4103-A539-6BB95830CC07}" dt="2022-12-08T04:12:33.339" v="3233" actId="26606"/>
          <ac:picMkLst>
            <pc:docMk/>
            <pc:sldMk cId="3141247890" sldId="264"/>
            <ac:picMk id="6" creationId="{857CF93D-0E58-916B-55F0-F5AF3B19E4F1}"/>
          </ac:picMkLst>
        </pc:picChg>
        <pc:cxnChg chg="add del">
          <ac:chgData name="Nathan" userId="35cc2d6d4da03de6" providerId="LiveId" clId="{D4FBA732-C0CB-4103-A539-6BB95830CC07}" dt="2022-12-08T03:57:28.562" v="2555" actId="26606"/>
          <ac:cxnSpMkLst>
            <pc:docMk/>
            <pc:sldMk cId="3141247890" sldId="264"/>
            <ac:cxnSpMk id="20" creationId="{C49DA8F6-BCC1-4447-B54C-57856834B94B}"/>
          </ac:cxnSpMkLst>
        </pc:cxnChg>
        <pc:cxnChg chg="add del">
          <ac:chgData name="Nathan" userId="35cc2d6d4da03de6" providerId="LiveId" clId="{D4FBA732-C0CB-4103-A539-6BB95830CC07}" dt="2022-12-08T04:00:17.629" v="2615" actId="26606"/>
          <ac:cxnSpMkLst>
            <pc:docMk/>
            <pc:sldMk cId="3141247890" sldId="264"/>
            <ac:cxnSpMk id="36" creationId="{C49DA8F6-BCC1-4447-B54C-57856834B94B}"/>
          </ac:cxnSpMkLst>
        </pc:cxnChg>
      </pc:sldChg>
      <pc:sldChg chg="addSp delSp modSp new del mod setBg addAnim">
        <pc:chgData name="Nathan" userId="35cc2d6d4da03de6" providerId="LiveId" clId="{D4FBA732-C0CB-4103-A539-6BB95830CC07}" dt="2022-12-05T01:17:03.662" v="1289" actId="47"/>
        <pc:sldMkLst>
          <pc:docMk/>
          <pc:sldMk cId="528604266" sldId="265"/>
        </pc:sldMkLst>
        <pc:spChg chg="mod">
          <ac:chgData name="Nathan" userId="35cc2d6d4da03de6" providerId="LiveId" clId="{D4FBA732-C0CB-4103-A539-6BB95830CC07}" dt="2022-12-05T01:09:12.737" v="1209" actId="20577"/>
          <ac:spMkLst>
            <pc:docMk/>
            <pc:sldMk cId="528604266" sldId="265"/>
            <ac:spMk id="2" creationId="{23596F95-F0FA-BAE7-7AAB-2F927B14542D}"/>
          </ac:spMkLst>
        </pc:spChg>
        <pc:spChg chg="del">
          <ac:chgData name="Nathan" userId="35cc2d6d4da03de6" providerId="LiveId" clId="{D4FBA732-C0CB-4103-A539-6BB95830CC07}" dt="2022-12-05T01:08:47.474" v="1203" actId="26606"/>
          <ac:spMkLst>
            <pc:docMk/>
            <pc:sldMk cId="528604266" sldId="265"/>
            <ac:spMk id="3" creationId="{5BF666E8-4B57-B542-FFD5-8ED483DBCB98}"/>
          </ac:spMkLst>
        </pc:spChg>
        <pc:spChg chg="add del">
          <ac:chgData name="Nathan" userId="35cc2d6d4da03de6" providerId="LiveId" clId="{D4FBA732-C0CB-4103-A539-6BB95830CC07}" dt="2022-12-05T01:09:04.880" v="1206" actId="26606"/>
          <ac:spMkLst>
            <pc:docMk/>
            <pc:sldMk cId="528604266" sldId="265"/>
            <ac:spMk id="13" creationId="{989BE678-777B-482A-A616-FEDC47B162E5}"/>
          </ac:spMkLst>
        </pc:spChg>
        <pc:spChg chg="add del">
          <ac:chgData name="Nathan" userId="35cc2d6d4da03de6" providerId="LiveId" clId="{D4FBA732-C0CB-4103-A539-6BB95830CC07}" dt="2022-12-05T01:09:04.880" v="1206" actId="26606"/>
          <ac:spMkLst>
            <pc:docMk/>
            <pc:sldMk cId="528604266" sldId="265"/>
            <ac:spMk id="19" creationId="{D28BE0C3-2102-4820-B88B-A448B1840D14}"/>
          </ac:spMkLst>
        </pc:spChg>
        <pc:spChg chg="add del">
          <ac:chgData name="Nathan" userId="35cc2d6d4da03de6" providerId="LiveId" clId="{D4FBA732-C0CB-4103-A539-6BB95830CC07}" dt="2022-12-05T01:09:04.880" v="1206" actId="26606"/>
          <ac:spMkLst>
            <pc:docMk/>
            <pc:sldMk cId="528604266" sldId="265"/>
            <ac:spMk id="21" creationId="{C885E190-58DD-42DD-A4A8-401E15C92A52}"/>
          </ac:spMkLst>
        </pc:spChg>
        <pc:spChg chg="add">
          <ac:chgData name="Nathan" userId="35cc2d6d4da03de6" providerId="LiveId" clId="{D4FBA732-C0CB-4103-A539-6BB95830CC07}" dt="2022-12-05T01:09:04.880" v="1206" actId="26606"/>
          <ac:spMkLst>
            <pc:docMk/>
            <pc:sldMk cId="528604266" sldId="265"/>
            <ac:spMk id="30" creationId="{989BE678-777B-482A-A616-FEDC47B162E5}"/>
          </ac:spMkLst>
        </pc:spChg>
        <pc:spChg chg="add">
          <ac:chgData name="Nathan" userId="35cc2d6d4da03de6" providerId="LiveId" clId="{D4FBA732-C0CB-4103-A539-6BB95830CC07}" dt="2022-12-05T01:09:04.880" v="1206" actId="26606"/>
          <ac:spMkLst>
            <pc:docMk/>
            <pc:sldMk cId="528604266" sldId="265"/>
            <ac:spMk id="36" creationId="{D28BE0C3-2102-4820-B88B-A448B1840D14}"/>
          </ac:spMkLst>
        </pc:spChg>
        <pc:spChg chg="add">
          <ac:chgData name="Nathan" userId="35cc2d6d4da03de6" providerId="LiveId" clId="{D4FBA732-C0CB-4103-A539-6BB95830CC07}" dt="2022-12-05T01:09:04.880" v="1206" actId="26606"/>
          <ac:spMkLst>
            <pc:docMk/>
            <pc:sldMk cId="528604266" sldId="265"/>
            <ac:spMk id="38" creationId="{E4F17063-EDA4-417B-946F-BA357F3B390D}"/>
          </ac:spMkLst>
        </pc:spChg>
        <pc:spChg chg="add">
          <ac:chgData name="Nathan" userId="35cc2d6d4da03de6" providerId="LiveId" clId="{D4FBA732-C0CB-4103-A539-6BB95830CC07}" dt="2022-12-05T01:09:04.880" v="1206" actId="26606"/>
          <ac:spMkLst>
            <pc:docMk/>
            <pc:sldMk cId="528604266" sldId="265"/>
            <ac:spMk id="40" creationId="{D36F3EEA-55D4-4677-80E7-92D00B8F343B}"/>
          </ac:spMkLst>
        </pc:spChg>
        <pc:picChg chg="add mod">
          <ac:chgData name="Nathan" userId="35cc2d6d4da03de6" providerId="LiveId" clId="{D4FBA732-C0CB-4103-A539-6BB95830CC07}" dt="2022-12-05T01:09:04.880" v="1206" actId="26606"/>
          <ac:picMkLst>
            <pc:docMk/>
            <pc:sldMk cId="528604266" sldId="265"/>
            <ac:picMk id="5" creationId="{7227B7FF-052B-FC7E-D4C5-4FE66CF2C487}"/>
          </ac:picMkLst>
        </pc:picChg>
        <pc:picChg chg="add del">
          <ac:chgData name="Nathan" userId="35cc2d6d4da03de6" providerId="LiveId" clId="{D4FBA732-C0CB-4103-A539-6BB95830CC07}" dt="2022-12-05T01:09:04.880" v="1206" actId="26606"/>
          <ac:picMkLst>
            <pc:docMk/>
            <pc:sldMk cId="528604266" sldId="265"/>
            <ac:picMk id="9" creationId="{DF19BAF3-7E20-4B9D-B544-BABAEEA1FA75}"/>
          </ac:picMkLst>
        </pc:picChg>
        <pc:picChg chg="add del">
          <ac:chgData name="Nathan" userId="35cc2d6d4da03de6" providerId="LiveId" clId="{D4FBA732-C0CB-4103-A539-6BB95830CC07}" dt="2022-12-05T01:09:04.880" v="1206" actId="26606"/>
          <ac:picMkLst>
            <pc:docMk/>
            <pc:sldMk cId="528604266" sldId="265"/>
            <ac:picMk id="11" creationId="{950648F4-ABCD-4DF0-8641-76CFB2354721}"/>
          </ac:picMkLst>
        </pc:picChg>
        <pc:picChg chg="add del">
          <ac:chgData name="Nathan" userId="35cc2d6d4da03de6" providerId="LiveId" clId="{D4FBA732-C0CB-4103-A539-6BB95830CC07}" dt="2022-12-05T01:09:04.880" v="1206" actId="26606"/>
          <ac:picMkLst>
            <pc:docMk/>
            <pc:sldMk cId="528604266" sldId="265"/>
            <ac:picMk id="15" creationId="{CF1EB4BD-9C7E-4AA3-9681-C7EB0DA6250B}"/>
          </ac:picMkLst>
        </pc:picChg>
        <pc:picChg chg="add del">
          <ac:chgData name="Nathan" userId="35cc2d6d4da03de6" providerId="LiveId" clId="{D4FBA732-C0CB-4103-A539-6BB95830CC07}" dt="2022-12-05T01:09:04.880" v="1206" actId="26606"/>
          <ac:picMkLst>
            <pc:docMk/>
            <pc:sldMk cId="528604266" sldId="265"/>
            <ac:picMk id="17" creationId="{94AAE3AA-3759-4D28-B0EF-575F25A5146C}"/>
          </ac:picMkLst>
        </pc:picChg>
        <pc:picChg chg="add">
          <ac:chgData name="Nathan" userId="35cc2d6d4da03de6" providerId="LiveId" clId="{D4FBA732-C0CB-4103-A539-6BB95830CC07}" dt="2022-12-05T01:09:04.880" v="1206" actId="26606"/>
          <ac:picMkLst>
            <pc:docMk/>
            <pc:sldMk cId="528604266" sldId="265"/>
            <ac:picMk id="26" creationId="{DF19BAF3-7E20-4B9D-B544-BABAEEA1FA75}"/>
          </ac:picMkLst>
        </pc:picChg>
        <pc:picChg chg="add">
          <ac:chgData name="Nathan" userId="35cc2d6d4da03de6" providerId="LiveId" clId="{D4FBA732-C0CB-4103-A539-6BB95830CC07}" dt="2022-12-05T01:09:04.880" v="1206" actId="26606"/>
          <ac:picMkLst>
            <pc:docMk/>
            <pc:sldMk cId="528604266" sldId="265"/>
            <ac:picMk id="28" creationId="{950648F4-ABCD-4DF0-8641-76CFB2354721}"/>
          </ac:picMkLst>
        </pc:picChg>
        <pc:picChg chg="add">
          <ac:chgData name="Nathan" userId="35cc2d6d4da03de6" providerId="LiveId" clId="{D4FBA732-C0CB-4103-A539-6BB95830CC07}" dt="2022-12-05T01:09:04.880" v="1206" actId="26606"/>
          <ac:picMkLst>
            <pc:docMk/>
            <pc:sldMk cId="528604266" sldId="265"/>
            <ac:picMk id="32" creationId="{CF1EB4BD-9C7E-4AA3-9681-C7EB0DA6250B}"/>
          </ac:picMkLst>
        </pc:picChg>
        <pc:picChg chg="add">
          <ac:chgData name="Nathan" userId="35cc2d6d4da03de6" providerId="LiveId" clId="{D4FBA732-C0CB-4103-A539-6BB95830CC07}" dt="2022-12-05T01:09:04.880" v="1206" actId="26606"/>
          <ac:picMkLst>
            <pc:docMk/>
            <pc:sldMk cId="528604266" sldId="265"/>
            <ac:picMk id="34" creationId="{94AAE3AA-3759-4D28-B0EF-575F25A5146C}"/>
          </ac:picMkLst>
        </pc:picChg>
      </pc:sldChg>
      <pc:sldChg chg="addSp delSp modSp new mod modTransition setBg setClrOvrMap delDesignElem">
        <pc:chgData name="Nathan" userId="35cc2d6d4da03de6" providerId="LiveId" clId="{D4FBA732-C0CB-4103-A539-6BB95830CC07}" dt="2022-12-08T17:15:13.030" v="6208"/>
        <pc:sldMkLst>
          <pc:docMk/>
          <pc:sldMk cId="2467800702" sldId="265"/>
        </pc:sldMkLst>
        <pc:spChg chg="mod">
          <ac:chgData name="Nathan" userId="35cc2d6d4da03de6" providerId="LiveId" clId="{D4FBA732-C0CB-4103-A539-6BB95830CC07}" dt="2022-12-05T06:11:45.849" v="1989" actId="26606"/>
          <ac:spMkLst>
            <pc:docMk/>
            <pc:sldMk cId="2467800702" sldId="265"/>
            <ac:spMk id="2" creationId="{B18F01D5-5ECC-6DAD-0831-9D2828083D73}"/>
          </ac:spMkLst>
        </pc:spChg>
        <pc:spChg chg="mod">
          <ac:chgData name="Nathan" userId="35cc2d6d4da03de6" providerId="LiveId" clId="{D4FBA732-C0CB-4103-A539-6BB95830CC07}" dt="2022-12-08T14:16:40.650" v="4500"/>
          <ac:spMkLst>
            <pc:docMk/>
            <pc:sldMk cId="2467800702" sldId="265"/>
            <ac:spMk id="3" creationId="{A52291B7-DD99-40F7-2823-1A9EAFCAE364}"/>
          </ac:spMkLst>
        </pc:spChg>
        <pc:spChg chg="add del">
          <ac:chgData name="Nathan" userId="35cc2d6d4da03de6" providerId="LiveId" clId="{D4FBA732-C0CB-4103-A539-6BB95830CC07}" dt="2022-12-05T01:28:41.874" v="1326" actId="26606"/>
          <ac:spMkLst>
            <pc:docMk/>
            <pc:sldMk cId="2467800702" sldId="265"/>
            <ac:spMk id="8" creationId="{74CD14DB-BB81-479F-A1FC-1C75640E9F84}"/>
          </ac:spMkLst>
        </pc:spChg>
        <pc:spChg chg="add del">
          <ac:chgData name="Nathan" userId="35cc2d6d4da03de6" providerId="LiveId" clId="{D4FBA732-C0CB-4103-A539-6BB95830CC07}" dt="2022-12-05T01:28:41.874" v="1326" actId="26606"/>
          <ac:spMkLst>
            <pc:docMk/>
            <pc:sldMk cId="2467800702" sldId="265"/>
            <ac:spMk id="10" creationId="{C943A91B-7CA7-4592-A975-73B1BF8C4C74}"/>
          </ac:spMkLst>
        </pc:spChg>
        <pc:spChg chg="add del">
          <ac:chgData name="Nathan" userId="35cc2d6d4da03de6" providerId="LiveId" clId="{D4FBA732-C0CB-4103-A539-6BB95830CC07}" dt="2022-12-05T01:28:41.874" v="1326" actId="26606"/>
          <ac:spMkLst>
            <pc:docMk/>
            <pc:sldMk cId="2467800702" sldId="265"/>
            <ac:spMk id="12" creationId="{EC471314-E46A-414B-8D91-74880E84F187}"/>
          </ac:spMkLst>
        </pc:spChg>
        <pc:spChg chg="add del">
          <ac:chgData name="Nathan" userId="35cc2d6d4da03de6" providerId="LiveId" clId="{D4FBA732-C0CB-4103-A539-6BB95830CC07}" dt="2022-12-05T01:28:41.874" v="1326" actId="26606"/>
          <ac:spMkLst>
            <pc:docMk/>
            <pc:sldMk cId="2467800702" sldId="265"/>
            <ac:spMk id="14" creationId="{6A681326-1C9D-44A3-A627-3871BDAE4127}"/>
          </ac:spMkLst>
        </pc:spChg>
        <pc:spChg chg="add del">
          <ac:chgData name="Nathan" userId="35cc2d6d4da03de6" providerId="LiveId" clId="{D4FBA732-C0CB-4103-A539-6BB95830CC07}" dt="2022-12-05T06:11:40.546" v="1984" actId="26606"/>
          <ac:spMkLst>
            <pc:docMk/>
            <pc:sldMk cId="2467800702" sldId="265"/>
            <ac:spMk id="18" creationId="{F13C74B1-5B17-4795-BED0-7140497B445A}"/>
          </ac:spMkLst>
        </pc:spChg>
        <pc:spChg chg="add del">
          <ac:chgData name="Nathan" userId="35cc2d6d4da03de6" providerId="LiveId" clId="{D4FBA732-C0CB-4103-A539-6BB95830CC07}" dt="2022-12-05T05:08:08.706" v="1433"/>
          <ac:spMkLst>
            <pc:docMk/>
            <pc:sldMk cId="2467800702" sldId="265"/>
            <ac:spMk id="21" creationId="{495DDCFA-D3DE-4CEB-8AFF-C6501187E430}"/>
          </ac:spMkLst>
        </pc:spChg>
        <pc:spChg chg="add del">
          <ac:chgData name="Nathan" userId="35cc2d6d4da03de6" providerId="LiveId" clId="{D4FBA732-C0CB-4103-A539-6BB95830CC07}" dt="2022-12-05T06:11:40.546" v="1984" actId="26606"/>
          <ac:spMkLst>
            <pc:docMk/>
            <pc:sldMk cId="2467800702" sldId="265"/>
            <ac:spMk id="23" creationId="{D4974D33-8DC5-464E-8C6D-BE58F0669C17}"/>
          </ac:spMkLst>
        </pc:spChg>
        <pc:spChg chg="add del">
          <ac:chgData name="Nathan" userId="35cc2d6d4da03de6" providerId="LiveId" clId="{D4FBA732-C0CB-4103-A539-6BB95830CC07}" dt="2022-12-05T06:11:42.891" v="1986" actId="26606"/>
          <ac:spMkLst>
            <pc:docMk/>
            <pc:sldMk cId="2467800702" sldId="265"/>
            <ac:spMk id="25" creationId="{5FDF4720-5445-47BE-89FE-E40D1AE6F619}"/>
          </ac:spMkLst>
        </pc:spChg>
        <pc:spChg chg="add del">
          <ac:chgData name="Nathan" userId="35cc2d6d4da03de6" providerId="LiveId" clId="{D4FBA732-C0CB-4103-A539-6BB95830CC07}" dt="2022-12-05T06:11:42.891" v="1986" actId="26606"/>
          <ac:spMkLst>
            <pc:docMk/>
            <pc:sldMk cId="2467800702" sldId="265"/>
            <ac:spMk id="26" creationId="{AC8710B4-A815-4082-9E4F-F13A0007090C}"/>
          </ac:spMkLst>
        </pc:spChg>
        <pc:spChg chg="add del">
          <ac:chgData name="Nathan" userId="35cc2d6d4da03de6" providerId="LiveId" clId="{D4FBA732-C0CB-4103-A539-6BB95830CC07}" dt="2022-12-05T06:11:45.844" v="1988" actId="26606"/>
          <ac:spMkLst>
            <pc:docMk/>
            <pc:sldMk cId="2467800702" sldId="265"/>
            <ac:spMk id="48" creationId="{A81E7530-396C-45F0-92F4-A885648D1631}"/>
          </ac:spMkLst>
        </pc:spChg>
        <pc:spChg chg="add del">
          <ac:chgData name="Nathan" userId="35cc2d6d4da03de6" providerId="LiveId" clId="{D4FBA732-C0CB-4103-A539-6BB95830CC07}" dt="2022-12-05T06:11:45.844" v="1988" actId="26606"/>
          <ac:spMkLst>
            <pc:docMk/>
            <pc:sldMk cId="2467800702" sldId="265"/>
            <ac:spMk id="49" creationId="{D9F5512A-48E1-4C07-B75E-3CCC517B6804}"/>
          </ac:spMkLst>
        </pc:spChg>
        <pc:spChg chg="add del">
          <ac:chgData name="Nathan" userId="35cc2d6d4da03de6" providerId="LiveId" clId="{D4FBA732-C0CB-4103-A539-6BB95830CC07}" dt="2022-12-05T06:11:45.844" v="1988" actId="26606"/>
          <ac:spMkLst>
            <pc:docMk/>
            <pc:sldMk cId="2467800702" sldId="265"/>
            <ac:spMk id="50" creationId="{7316481C-0A49-4796-812B-0D64F063B720}"/>
          </ac:spMkLst>
        </pc:spChg>
        <pc:spChg chg="add del">
          <ac:chgData name="Nathan" userId="35cc2d6d4da03de6" providerId="LiveId" clId="{D4FBA732-C0CB-4103-A539-6BB95830CC07}" dt="2022-12-05T06:11:45.844" v="1988" actId="26606"/>
          <ac:spMkLst>
            <pc:docMk/>
            <pc:sldMk cId="2467800702" sldId="265"/>
            <ac:spMk id="51" creationId="{A5271697-90F1-4A23-8EF2-0179F2EAFACB}"/>
          </ac:spMkLst>
        </pc:spChg>
        <pc:spChg chg="add">
          <ac:chgData name="Nathan" userId="35cc2d6d4da03de6" providerId="LiveId" clId="{D4FBA732-C0CB-4103-A539-6BB95830CC07}" dt="2022-12-05T06:11:45.849" v="1989" actId="26606"/>
          <ac:spMkLst>
            <pc:docMk/>
            <pc:sldMk cId="2467800702" sldId="265"/>
            <ac:spMk id="53" creationId="{5FDF4720-5445-47BE-89FE-E40D1AE6F619}"/>
          </ac:spMkLst>
        </pc:spChg>
        <pc:spChg chg="add">
          <ac:chgData name="Nathan" userId="35cc2d6d4da03de6" providerId="LiveId" clId="{D4FBA732-C0CB-4103-A539-6BB95830CC07}" dt="2022-12-05T06:11:45.849" v="1989" actId="26606"/>
          <ac:spMkLst>
            <pc:docMk/>
            <pc:sldMk cId="2467800702" sldId="265"/>
            <ac:spMk id="54" creationId="{AC8710B4-A815-4082-9E4F-F13A0007090C}"/>
          </ac:spMkLst>
        </pc:spChg>
        <pc:grpChg chg="add del">
          <ac:chgData name="Nathan" userId="35cc2d6d4da03de6" providerId="LiveId" clId="{D4FBA732-C0CB-4103-A539-6BB95830CC07}" dt="2022-12-05T06:11:45.844" v="1988" actId="26606"/>
          <ac:grpSpMkLst>
            <pc:docMk/>
            <pc:sldMk cId="2467800702" sldId="265"/>
            <ac:grpSpMk id="27" creationId="{81DE8B58-F373-409E-A253-4380A66091D4}"/>
          </ac:grpSpMkLst>
        </pc:grpChg>
        <pc:picChg chg="add mod ord">
          <ac:chgData name="Nathan" userId="35cc2d6d4da03de6" providerId="LiveId" clId="{D4FBA732-C0CB-4103-A539-6BB95830CC07}" dt="2022-12-05T06:11:45.849" v="1989" actId="26606"/>
          <ac:picMkLst>
            <pc:docMk/>
            <pc:sldMk cId="2467800702" sldId="265"/>
            <ac:picMk id="16" creationId="{A5AFF657-66D6-139E-BFF9-7AA10897A108}"/>
          </ac:picMkLst>
        </pc:picChg>
      </pc:sldChg>
      <pc:sldChg chg="addSp delSp modSp new mod modTransition setBg delDesignElem modNotesTx">
        <pc:chgData name="Nathan" userId="35cc2d6d4da03de6" providerId="LiveId" clId="{D4FBA732-C0CB-4103-A539-6BB95830CC07}" dt="2022-12-08T17:14:44.852" v="6205" actId="20577"/>
        <pc:sldMkLst>
          <pc:docMk/>
          <pc:sldMk cId="1554225883" sldId="266"/>
        </pc:sldMkLst>
        <pc:spChg chg="add del">
          <ac:chgData name="Nathan" userId="35cc2d6d4da03de6" providerId="LiveId" clId="{D4FBA732-C0CB-4103-A539-6BB95830CC07}" dt="2022-12-05T05:06:58.483" v="1424" actId="26606"/>
          <ac:spMkLst>
            <pc:docMk/>
            <pc:sldMk cId="1554225883" sldId="266"/>
            <ac:spMk id="2" creationId="{E4013DEC-6FC3-A342-98DE-8E49B81496F7}"/>
          </ac:spMkLst>
        </pc:spChg>
        <pc:spChg chg="del">
          <ac:chgData name="Nathan" userId="35cc2d6d4da03de6" providerId="LiveId" clId="{D4FBA732-C0CB-4103-A539-6BB95830CC07}" dt="2022-12-05T05:06:52.856" v="1421"/>
          <ac:spMkLst>
            <pc:docMk/>
            <pc:sldMk cId="1554225883" sldId="266"/>
            <ac:spMk id="3" creationId="{B34703F9-B3D4-09AB-49CC-5F065843AC46}"/>
          </ac:spMkLst>
        </pc:spChg>
        <pc:spChg chg="mod">
          <ac:chgData name="Nathan" userId="35cc2d6d4da03de6" providerId="LiveId" clId="{D4FBA732-C0CB-4103-A539-6BB95830CC07}" dt="2022-12-08T17:14:41.729" v="6204" actId="1076"/>
          <ac:spMkLst>
            <pc:docMk/>
            <pc:sldMk cId="1554225883" sldId="266"/>
            <ac:spMk id="3" creationId="{FEA1A8B6-AA41-87F1-98C5-5E82BD7A0E45}"/>
          </ac:spMkLst>
        </pc:spChg>
        <pc:spChg chg="add del mod">
          <ac:chgData name="Nathan" userId="35cc2d6d4da03de6" providerId="LiveId" clId="{D4FBA732-C0CB-4103-A539-6BB95830CC07}" dt="2022-12-05T05:47:20.317" v="1802" actId="478"/>
          <ac:spMkLst>
            <pc:docMk/>
            <pc:sldMk cId="1554225883" sldId="266"/>
            <ac:spMk id="4" creationId="{DF2B9836-EE81-0BE8-1804-16FFF87DEE5F}"/>
          </ac:spMkLst>
        </pc:spChg>
        <pc:spChg chg="add del mod">
          <ac:chgData name="Nathan" userId="35cc2d6d4da03de6" providerId="LiveId" clId="{D4FBA732-C0CB-4103-A539-6BB95830CC07}" dt="2022-12-05T05:42:51.723" v="1563" actId="478"/>
          <ac:spMkLst>
            <pc:docMk/>
            <pc:sldMk cId="1554225883" sldId="266"/>
            <ac:spMk id="5" creationId="{14850522-4095-3A2E-AA90-9972F9ACFB63}"/>
          </ac:spMkLst>
        </pc:spChg>
        <pc:spChg chg="add del mod">
          <ac:chgData name="Nathan" userId="35cc2d6d4da03de6" providerId="LiveId" clId="{D4FBA732-C0CB-4103-A539-6BB95830CC07}" dt="2022-12-05T05:45:36.789" v="1736" actId="478"/>
          <ac:spMkLst>
            <pc:docMk/>
            <pc:sldMk cId="1554225883" sldId="266"/>
            <ac:spMk id="6" creationId="{250297A6-3ADF-49FA-295A-7A32DC422D4E}"/>
          </ac:spMkLst>
        </pc:spChg>
        <pc:spChg chg="add mod">
          <ac:chgData name="Nathan" userId="35cc2d6d4da03de6" providerId="LiveId" clId="{D4FBA732-C0CB-4103-A539-6BB95830CC07}" dt="2022-12-05T05:48:04.465" v="1806" actId="1076"/>
          <ac:spMkLst>
            <pc:docMk/>
            <pc:sldMk cId="1554225883" sldId="266"/>
            <ac:spMk id="17" creationId="{1D81EF43-F707-36E2-85D5-16881A97A4C6}"/>
          </ac:spMkLst>
        </pc:spChg>
        <pc:spChg chg="add del mod">
          <ac:chgData name="Nathan" userId="35cc2d6d4da03de6" providerId="LiveId" clId="{D4FBA732-C0CB-4103-A539-6BB95830CC07}" dt="2022-12-05T05:51:48.602" v="1944" actId="767"/>
          <ac:spMkLst>
            <pc:docMk/>
            <pc:sldMk cId="1554225883" sldId="266"/>
            <ac:spMk id="20" creationId="{65EF9C6A-31E1-1724-9CDA-39AEF35D6D29}"/>
          </ac:spMkLst>
        </pc:spChg>
        <pc:spChg chg="add mod">
          <ac:chgData name="Nathan" userId="35cc2d6d4da03de6" providerId="LiveId" clId="{D4FBA732-C0CB-4103-A539-6BB95830CC07}" dt="2022-12-05T05:53:10.345" v="1960" actId="255"/>
          <ac:spMkLst>
            <pc:docMk/>
            <pc:sldMk cId="1554225883" sldId="266"/>
            <ac:spMk id="21" creationId="{2211C291-E3CF-F6A4-67F3-82A2399E4B7F}"/>
          </ac:spMkLst>
        </pc:spChg>
        <pc:spChg chg="add mod">
          <ac:chgData name="Nathan" userId="35cc2d6d4da03de6" providerId="LiveId" clId="{D4FBA732-C0CB-4103-A539-6BB95830CC07}" dt="2022-12-05T06:01:36.775" v="1972" actId="113"/>
          <ac:spMkLst>
            <pc:docMk/>
            <pc:sldMk cId="1554225883" sldId="266"/>
            <ac:spMk id="22" creationId="{F8382C02-ED2D-382E-DEC7-749578B1AE5D}"/>
          </ac:spMkLst>
        </pc:spChg>
        <pc:spChg chg="add del">
          <ac:chgData name="Nathan" userId="35cc2d6d4da03de6" providerId="LiveId" clId="{D4FBA732-C0CB-4103-A539-6BB95830CC07}" dt="2022-12-05T05:08:15.906" v="1436" actId="26606"/>
          <ac:spMkLst>
            <pc:docMk/>
            <pc:sldMk cId="1554225883" sldId="266"/>
            <ac:spMk id="2052" creationId="{C2579DAE-C141-48DB-810E-C070C300819E}"/>
          </ac:spMkLst>
        </pc:spChg>
        <pc:spChg chg="add del">
          <ac:chgData name="Nathan" userId="35cc2d6d4da03de6" providerId="LiveId" clId="{D4FBA732-C0CB-4103-A539-6BB95830CC07}" dt="2022-12-05T05:08:15.906" v="1436" actId="26606"/>
          <ac:spMkLst>
            <pc:docMk/>
            <pc:sldMk cId="1554225883" sldId="266"/>
            <ac:spMk id="2053" creationId="{02FD90C3-6350-4D5B-9738-6E94EDF30F74}"/>
          </ac:spMkLst>
        </pc:spChg>
        <pc:spChg chg="add del">
          <ac:chgData name="Nathan" userId="35cc2d6d4da03de6" providerId="LiveId" clId="{D4FBA732-C0CB-4103-A539-6BB95830CC07}" dt="2022-12-05T05:08:15.906" v="1436" actId="26606"/>
          <ac:spMkLst>
            <pc:docMk/>
            <pc:sldMk cId="1554225883" sldId="266"/>
            <ac:spMk id="2054" creationId="{41497DE5-0939-4D1D-9350-0C5E1B209C68}"/>
          </ac:spMkLst>
        </pc:spChg>
        <pc:spChg chg="add del">
          <ac:chgData name="Nathan" userId="35cc2d6d4da03de6" providerId="LiveId" clId="{D4FBA732-C0CB-4103-A539-6BB95830CC07}" dt="2022-12-05T05:08:15.906" v="1436" actId="26606"/>
          <ac:spMkLst>
            <pc:docMk/>
            <pc:sldMk cId="1554225883" sldId="266"/>
            <ac:spMk id="2056" creationId="{5CCC70ED-6C63-4537-B7EB-51990D6C0A6F}"/>
          </ac:spMkLst>
        </pc:spChg>
        <pc:spChg chg="add del">
          <ac:chgData name="Nathan" userId="35cc2d6d4da03de6" providerId="LiveId" clId="{D4FBA732-C0CB-4103-A539-6BB95830CC07}" dt="2022-12-05T05:08:15.906" v="1436" actId="26606"/>
          <ac:spMkLst>
            <pc:docMk/>
            <pc:sldMk cId="1554225883" sldId="266"/>
            <ac:spMk id="2058" creationId="{B76E24C1-2968-40DC-A36E-F6B85F0F0752}"/>
          </ac:spMkLst>
        </pc:spChg>
        <pc:spChg chg="add del">
          <ac:chgData name="Nathan" userId="35cc2d6d4da03de6" providerId="LiveId" clId="{D4FBA732-C0CB-4103-A539-6BB95830CC07}" dt="2022-12-05T05:06:58.440" v="1423" actId="26606"/>
          <ac:spMkLst>
            <pc:docMk/>
            <pc:sldMk cId="1554225883" sldId="266"/>
            <ac:spMk id="2059" creationId="{AEBE9F1A-B38D-446E-83AE-14B17CE77FF2}"/>
          </ac:spMkLst>
        </pc:spChg>
        <pc:spChg chg="add del">
          <ac:chgData name="Nathan" userId="35cc2d6d4da03de6" providerId="LiveId" clId="{D4FBA732-C0CB-4103-A539-6BB95830CC07}" dt="2022-12-05T05:08:17.819" v="1438" actId="26606"/>
          <ac:spMkLst>
            <pc:docMk/>
            <pc:sldMk cId="1554225883" sldId="266"/>
            <ac:spMk id="2060" creationId="{C2579DAE-C141-48DB-810E-C070C300819E}"/>
          </ac:spMkLst>
        </pc:spChg>
        <pc:spChg chg="add del">
          <ac:chgData name="Nathan" userId="35cc2d6d4da03de6" providerId="LiveId" clId="{D4FBA732-C0CB-4103-A539-6BB95830CC07}" dt="2022-12-05T05:08:17.819" v="1438" actId="26606"/>
          <ac:spMkLst>
            <pc:docMk/>
            <pc:sldMk cId="1554225883" sldId="266"/>
            <ac:spMk id="2062" creationId="{02FD90C3-6350-4D5B-9738-6E94EDF30F74}"/>
          </ac:spMkLst>
        </pc:spChg>
        <pc:spChg chg="add del">
          <ac:chgData name="Nathan" userId="35cc2d6d4da03de6" providerId="LiveId" clId="{D4FBA732-C0CB-4103-A539-6BB95830CC07}" dt="2022-12-05T05:08:17.819" v="1438" actId="26606"/>
          <ac:spMkLst>
            <pc:docMk/>
            <pc:sldMk cId="1554225883" sldId="266"/>
            <ac:spMk id="2064" creationId="{BCD2D517-BC35-4439-AC31-06DF764F25FC}"/>
          </ac:spMkLst>
        </pc:spChg>
        <pc:spChg chg="add del">
          <ac:chgData name="Nathan" userId="35cc2d6d4da03de6" providerId="LiveId" clId="{D4FBA732-C0CB-4103-A539-6BB95830CC07}" dt="2022-12-05T05:06:58.440" v="1423" actId="26606"/>
          <ac:spMkLst>
            <pc:docMk/>
            <pc:sldMk cId="1554225883" sldId="266"/>
            <ac:spMk id="2065" creationId="{5E3EB826-A471-488F-9E8A-D65528A3C0CA}"/>
          </ac:spMkLst>
        </pc:spChg>
        <pc:spChg chg="add del">
          <ac:chgData name="Nathan" userId="35cc2d6d4da03de6" providerId="LiveId" clId="{D4FBA732-C0CB-4103-A539-6BB95830CC07}" dt="2022-12-05T05:08:17.819" v="1438" actId="26606"/>
          <ac:spMkLst>
            <pc:docMk/>
            <pc:sldMk cId="1554225883" sldId="266"/>
            <ac:spMk id="2066" creationId="{2DD3F846-0483-40F5-A881-0C1AD2A0CAD7}"/>
          </ac:spMkLst>
        </pc:spChg>
        <pc:spChg chg="add del">
          <ac:chgData name="Nathan" userId="35cc2d6d4da03de6" providerId="LiveId" clId="{D4FBA732-C0CB-4103-A539-6BB95830CC07}" dt="2022-12-05T05:06:58.440" v="1423" actId="26606"/>
          <ac:spMkLst>
            <pc:docMk/>
            <pc:sldMk cId="1554225883" sldId="266"/>
            <ac:spMk id="2067" creationId="{DFB3CEA1-88D9-42FB-88ED-1E9807FE6596}"/>
          </ac:spMkLst>
        </pc:spChg>
        <pc:spChg chg="add del">
          <ac:chgData name="Nathan" userId="35cc2d6d4da03de6" providerId="LiveId" clId="{D4FBA732-C0CB-4103-A539-6BB95830CC07}" dt="2022-12-05T05:08:22.915" v="1441"/>
          <ac:spMkLst>
            <pc:docMk/>
            <pc:sldMk cId="1554225883" sldId="266"/>
            <ac:spMk id="2068" creationId="{C2579DAE-C141-48DB-810E-C070C300819E}"/>
          </ac:spMkLst>
        </pc:spChg>
        <pc:spChg chg="add del">
          <ac:chgData name="Nathan" userId="35cc2d6d4da03de6" providerId="LiveId" clId="{D4FBA732-C0CB-4103-A539-6BB95830CC07}" dt="2022-12-05T05:06:58.440" v="1423" actId="26606"/>
          <ac:spMkLst>
            <pc:docMk/>
            <pc:sldMk cId="1554225883" sldId="266"/>
            <ac:spMk id="2069" creationId="{9A6C928E-4252-4F33-8C34-E50A12A3170B}"/>
          </ac:spMkLst>
        </pc:spChg>
        <pc:spChg chg="add del">
          <ac:chgData name="Nathan" userId="35cc2d6d4da03de6" providerId="LiveId" clId="{D4FBA732-C0CB-4103-A539-6BB95830CC07}" dt="2022-12-05T05:08:22.915" v="1441"/>
          <ac:spMkLst>
            <pc:docMk/>
            <pc:sldMk cId="1554225883" sldId="266"/>
            <ac:spMk id="2070" creationId="{02FD90C3-6350-4D5B-9738-6E94EDF30F74}"/>
          </ac:spMkLst>
        </pc:spChg>
        <pc:spChg chg="add del">
          <ac:chgData name="Nathan" userId="35cc2d6d4da03de6" providerId="LiveId" clId="{D4FBA732-C0CB-4103-A539-6BB95830CC07}" dt="2022-12-05T05:08:08.706" v="1433"/>
          <ac:spMkLst>
            <pc:docMk/>
            <pc:sldMk cId="1554225883" sldId="266"/>
            <ac:spMk id="2073" creationId="{DA1DAC79-DDBA-4382-9D43-6E5F685BE5FB}"/>
          </ac:spMkLst>
        </pc:spChg>
        <pc:spChg chg="add del">
          <ac:chgData name="Nathan" userId="35cc2d6d4da03de6" providerId="LiveId" clId="{D4FBA732-C0CB-4103-A539-6BB95830CC07}" dt="2022-12-05T05:08:08.706" v="1433"/>
          <ac:spMkLst>
            <pc:docMk/>
            <pc:sldMk cId="1554225883" sldId="266"/>
            <ac:spMk id="2076" creationId="{6AACA73D-178F-4CFC-99E3-9F4FCBBDBA83}"/>
          </ac:spMkLst>
        </pc:spChg>
        <pc:spChg chg="add del">
          <ac:chgData name="Nathan" userId="35cc2d6d4da03de6" providerId="LiveId" clId="{D4FBA732-C0CB-4103-A539-6BB95830CC07}" dt="2022-12-05T05:08:22.915" v="1441"/>
          <ac:spMkLst>
            <pc:docMk/>
            <pc:sldMk cId="1554225883" sldId="266"/>
            <ac:spMk id="2077" creationId="{41497DE5-0939-4D1D-9350-0C5E1B209C68}"/>
          </ac:spMkLst>
        </pc:spChg>
        <pc:spChg chg="add del">
          <ac:chgData name="Nathan" userId="35cc2d6d4da03de6" providerId="LiveId" clId="{D4FBA732-C0CB-4103-A539-6BB95830CC07}" dt="2022-12-05T05:08:22.915" v="1441"/>
          <ac:spMkLst>
            <pc:docMk/>
            <pc:sldMk cId="1554225883" sldId="266"/>
            <ac:spMk id="2078" creationId="{5CCC70ED-6C63-4537-B7EB-51990D6C0A6F}"/>
          </ac:spMkLst>
        </pc:spChg>
        <pc:spChg chg="add del">
          <ac:chgData name="Nathan" userId="35cc2d6d4da03de6" providerId="LiveId" clId="{D4FBA732-C0CB-4103-A539-6BB95830CC07}" dt="2022-12-05T05:08:22.915" v="1441"/>
          <ac:spMkLst>
            <pc:docMk/>
            <pc:sldMk cId="1554225883" sldId="266"/>
            <ac:spMk id="2079" creationId="{B76E24C1-2968-40DC-A36E-F6B85F0F0752}"/>
          </ac:spMkLst>
        </pc:spChg>
        <pc:picChg chg="add del mod">
          <ac:chgData name="Nathan" userId="35cc2d6d4da03de6" providerId="LiveId" clId="{D4FBA732-C0CB-4103-A539-6BB95830CC07}" dt="2022-12-05T05:42:45.598" v="1561" actId="22"/>
          <ac:picMkLst>
            <pc:docMk/>
            <pc:sldMk cId="1554225883" sldId="266"/>
            <ac:picMk id="8" creationId="{E666AEDA-87DF-812E-5DE1-964CF8EE2235}"/>
          </ac:picMkLst>
        </pc:picChg>
        <pc:picChg chg="add del mod">
          <ac:chgData name="Nathan" userId="35cc2d6d4da03de6" providerId="LiveId" clId="{D4FBA732-C0CB-4103-A539-6BB95830CC07}" dt="2022-12-05T05:43:19.394" v="1567" actId="478"/>
          <ac:picMkLst>
            <pc:docMk/>
            <pc:sldMk cId="1554225883" sldId="266"/>
            <ac:picMk id="10" creationId="{00393CE8-AD45-74D3-70D9-E7AD62CC217F}"/>
          </ac:picMkLst>
        </pc:picChg>
        <pc:picChg chg="add del">
          <ac:chgData name="Nathan" userId="35cc2d6d4da03de6" providerId="LiveId" clId="{D4FBA732-C0CB-4103-A539-6BB95830CC07}" dt="2022-12-05T05:43:35.901" v="1573" actId="22"/>
          <ac:picMkLst>
            <pc:docMk/>
            <pc:sldMk cId="1554225883" sldId="266"/>
            <ac:picMk id="12" creationId="{DF538503-7176-53A0-250A-80AE3C75309A}"/>
          </ac:picMkLst>
        </pc:picChg>
        <pc:picChg chg="add del mod">
          <ac:chgData name="Nathan" userId="35cc2d6d4da03de6" providerId="LiveId" clId="{D4FBA732-C0CB-4103-A539-6BB95830CC07}" dt="2022-12-05T05:44:18.104" v="1708" actId="478"/>
          <ac:picMkLst>
            <pc:docMk/>
            <pc:sldMk cId="1554225883" sldId="266"/>
            <ac:picMk id="14" creationId="{CBDF1ADF-6DA5-72DB-00C0-72D1231C0895}"/>
          </ac:picMkLst>
        </pc:picChg>
        <pc:picChg chg="add del mod">
          <ac:chgData name="Nathan" userId="35cc2d6d4da03de6" providerId="LiveId" clId="{D4FBA732-C0CB-4103-A539-6BB95830CC07}" dt="2022-12-05T05:45:19.778" v="1735" actId="478"/>
          <ac:picMkLst>
            <pc:docMk/>
            <pc:sldMk cId="1554225883" sldId="266"/>
            <ac:picMk id="16" creationId="{87631E1D-240F-38E5-2475-D4ABA70613D5}"/>
          </ac:picMkLst>
        </pc:picChg>
        <pc:picChg chg="add mod">
          <ac:chgData name="Nathan" userId="35cc2d6d4da03de6" providerId="LiveId" clId="{D4FBA732-C0CB-4103-A539-6BB95830CC07}" dt="2022-12-05T05:49:47.901" v="1942" actId="1035"/>
          <ac:picMkLst>
            <pc:docMk/>
            <pc:sldMk cId="1554225883" sldId="266"/>
            <ac:picMk id="19" creationId="{D0DD3071-2AA5-C544-F3D3-A041EE002100}"/>
          </ac:picMkLst>
        </pc:picChg>
        <pc:picChg chg="add mod">
          <ac:chgData name="Nathan" userId="35cc2d6d4da03de6" providerId="LiveId" clId="{D4FBA732-C0CB-4103-A539-6BB95830CC07}" dt="2022-12-05T05:48:04.465" v="1806" actId="1076"/>
          <ac:picMkLst>
            <pc:docMk/>
            <pc:sldMk cId="1554225883" sldId="266"/>
            <ac:picMk id="2050" creationId="{E1E6000A-ED87-EB86-8971-55F03042D755}"/>
          </ac:picMkLst>
        </pc:picChg>
        <pc:picChg chg="add del">
          <ac:chgData name="Nathan" userId="35cc2d6d4da03de6" providerId="LiveId" clId="{D4FBA732-C0CB-4103-A539-6BB95830CC07}" dt="2022-12-05T05:06:58.440" v="1423" actId="26606"/>
          <ac:picMkLst>
            <pc:docMk/>
            <pc:sldMk cId="1554225883" sldId="266"/>
            <ac:picMk id="2055" creationId="{C9ECDD5C-152A-4CC7-8333-0F367B3A62EA}"/>
          </ac:picMkLst>
        </pc:picChg>
        <pc:picChg chg="add del">
          <ac:chgData name="Nathan" userId="35cc2d6d4da03de6" providerId="LiveId" clId="{D4FBA732-C0CB-4103-A539-6BB95830CC07}" dt="2022-12-05T05:06:58.440" v="1423" actId="26606"/>
          <ac:picMkLst>
            <pc:docMk/>
            <pc:sldMk cId="1554225883" sldId="266"/>
            <ac:picMk id="2057" creationId="{7F5C92A3-369B-43F3-BDCE-E560B1B0EC89}"/>
          </ac:picMkLst>
        </pc:picChg>
        <pc:picChg chg="add del">
          <ac:chgData name="Nathan" userId="35cc2d6d4da03de6" providerId="LiveId" clId="{D4FBA732-C0CB-4103-A539-6BB95830CC07}" dt="2022-12-05T05:06:58.440" v="1423" actId="26606"/>
          <ac:picMkLst>
            <pc:docMk/>
            <pc:sldMk cId="1554225883" sldId="266"/>
            <ac:picMk id="2061" creationId="{915B5014-A7EC-4BA6-9C83-8840CF81DB28}"/>
          </ac:picMkLst>
        </pc:picChg>
        <pc:picChg chg="add del">
          <ac:chgData name="Nathan" userId="35cc2d6d4da03de6" providerId="LiveId" clId="{D4FBA732-C0CB-4103-A539-6BB95830CC07}" dt="2022-12-05T05:06:58.440" v="1423" actId="26606"/>
          <ac:picMkLst>
            <pc:docMk/>
            <pc:sldMk cId="1554225883" sldId="266"/>
            <ac:picMk id="2063" creationId="{022C43AB-86D7-420D-8AD7-DC0A15FDD0AF}"/>
          </ac:picMkLst>
        </pc:picChg>
        <pc:picChg chg="add del">
          <ac:chgData name="Nathan" userId="35cc2d6d4da03de6" providerId="LiveId" clId="{D4FBA732-C0CB-4103-A539-6BB95830CC07}" dt="2022-12-05T05:08:08.706" v="1433"/>
          <ac:picMkLst>
            <pc:docMk/>
            <pc:sldMk cId="1554225883" sldId="266"/>
            <ac:picMk id="2071" creationId="{5B89E5C5-A037-45B3-9D37-3658914D4799}"/>
          </ac:picMkLst>
        </pc:picChg>
        <pc:picChg chg="add del">
          <ac:chgData name="Nathan" userId="35cc2d6d4da03de6" providerId="LiveId" clId="{D4FBA732-C0CB-4103-A539-6BB95830CC07}" dt="2022-12-05T05:08:08.706" v="1433"/>
          <ac:picMkLst>
            <pc:docMk/>
            <pc:sldMk cId="1554225883" sldId="266"/>
            <ac:picMk id="2072" creationId="{5ACB93B0-521E-443D-9750-AFCFDDB3E801}"/>
          </ac:picMkLst>
        </pc:picChg>
        <pc:picChg chg="add del">
          <ac:chgData name="Nathan" userId="35cc2d6d4da03de6" providerId="LiveId" clId="{D4FBA732-C0CB-4103-A539-6BB95830CC07}" dt="2022-12-05T05:08:08.706" v="1433"/>
          <ac:picMkLst>
            <pc:docMk/>
            <pc:sldMk cId="1554225883" sldId="266"/>
            <ac:picMk id="2074" creationId="{E0880F10-995F-4F01-A83B-7ECDB7BE7905}"/>
          </ac:picMkLst>
        </pc:picChg>
        <pc:picChg chg="add del">
          <ac:chgData name="Nathan" userId="35cc2d6d4da03de6" providerId="LiveId" clId="{D4FBA732-C0CB-4103-A539-6BB95830CC07}" dt="2022-12-05T05:08:08.706" v="1433"/>
          <ac:picMkLst>
            <pc:docMk/>
            <pc:sldMk cId="1554225883" sldId="266"/>
            <ac:picMk id="2075" creationId="{A2D49266-1F08-40F2-B0E1-1D919DCB5780}"/>
          </ac:picMkLst>
        </pc:picChg>
      </pc:sldChg>
      <pc:sldChg chg="addSp modSp new mod modTransition setBg modAnim">
        <pc:chgData name="Nathan" userId="35cc2d6d4da03de6" providerId="LiveId" clId="{D4FBA732-C0CB-4103-A539-6BB95830CC07}" dt="2022-12-08T17:19:11.698" v="6214"/>
        <pc:sldMkLst>
          <pc:docMk/>
          <pc:sldMk cId="2329174054" sldId="267"/>
        </pc:sldMkLst>
        <pc:spChg chg="mod">
          <ac:chgData name="Nathan" userId="35cc2d6d4da03de6" providerId="LiveId" clId="{D4FBA732-C0CB-4103-A539-6BB95830CC07}" dt="2022-12-08T14:28:17.244" v="5024" actId="20577"/>
          <ac:spMkLst>
            <pc:docMk/>
            <pc:sldMk cId="2329174054" sldId="267"/>
            <ac:spMk id="2" creationId="{1D36B06C-9899-5C03-3010-E709E5773272}"/>
          </ac:spMkLst>
        </pc:spChg>
        <pc:spChg chg="mod">
          <ac:chgData name="Nathan" userId="35cc2d6d4da03de6" providerId="LiveId" clId="{D4FBA732-C0CB-4103-A539-6BB95830CC07}" dt="2022-12-08T17:16:35.859" v="6211" actId="1036"/>
          <ac:spMkLst>
            <pc:docMk/>
            <pc:sldMk cId="2329174054" sldId="267"/>
            <ac:spMk id="3" creationId="{A30797CB-C394-3A07-05B0-0BE91150AE3F}"/>
          </ac:spMkLst>
        </pc:spChg>
        <pc:spChg chg="add">
          <ac:chgData name="Nathan" userId="35cc2d6d4da03de6" providerId="LiveId" clId="{D4FBA732-C0CB-4103-A539-6BB95830CC07}" dt="2022-12-08T14:27:43.114" v="4990" actId="26606"/>
          <ac:spMkLst>
            <pc:docMk/>
            <pc:sldMk cId="2329174054" sldId="267"/>
            <ac:spMk id="8" creationId="{B6CDA21F-E7AF-4C75-8395-33F58D5B0E45}"/>
          </ac:spMkLst>
        </pc:spChg>
        <pc:spChg chg="add">
          <ac:chgData name="Nathan" userId="35cc2d6d4da03de6" providerId="LiveId" clId="{D4FBA732-C0CB-4103-A539-6BB95830CC07}" dt="2022-12-08T14:27:43.114" v="4990" actId="26606"/>
          <ac:spMkLst>
            <pc:docMk/>
            <pc:sldMk cId="2329174054" sldId="267"/>
            <ac:spMk id="15" creationId="{D5B0017B-2ECA-49AF-B397-DC140825DF8D}"/>
          </ac:spMkLst>
        </pc:spChg>
        <pc:grpChg chg="add">
          <ac:chgData name="Nathan" userId="35cc2d6d4da03de6" providerId="LiveId" clId="{D4FBA732-C0CB-4103-A539-6BB95830CC07}" dt="2022-12-08T14:27:43.114" v="4990" actId="26606"/>
          <ac:grpSpMkLst>
            <pc:docMk/>
            <pc:sldMk cId="2329174054" sldId="267"/>
            <ac:grpSpMk id="10" creationId="{AE1C45F0-260A-458C-96ED-C1F6D2151219}"/>
          </ac:grpSpMkLst>
        </pc:grpChg>
        <pc:cxnChg chg="add">
          <ac:chgData name="Nathan" userId="35cc2d6d4da03de6" providerId="LiveId" clId="{D4FBA732-C0CB-4103-A539-6BB95830CC07}" dt="2022-12-08T14:27:43.114" v="4990" actId="26606"/>
          <ac:cxnSpMkLst>
            <pc:docMk/>
            <pc:sldMk cId="2329174054" sldId="267"/>
            <ac:cxnSpMk id="17" creationId="{6CF1BAF6-AD41-4082-B212-8A1F9A2E8779}"/>
          </ac:cxnSpMkLst>
        </pc:cxnChg>
      </pc:sldChg>
      <pc:sldChg chg="addSp delSp modSp new mod modTransition setBg">
        <pc:chgData name="Nathan" userId="35cc2d6d4da03de6" providerId="LiveId" clId="{D4FBA732-C0CB-4103-A539-6BB95830CC07}" dt="2022-12-08T17:09:48.877" v="6190"/>
        <pc:sldMkLst>
          <pc:docMk/>
          <pc:sldMk cId="1228298807" sldId="268"/>
        </pc:sldMkLst>
        <pc:spChg chg="mod">
          <ac:chgData name="Nathan" userId="35cc2d6d4da03de6" providerId="LiveId" clId="{D4FBA732-C0CB-4103-A539-6BB95830CC07}" dt="2022-12-08T14:32:22.351" v="5073" actId="122"/>
          <ac:spMkLst>
            <pc:docMk/>
            <pc:sldMk cId="1228298807" sldId="268"/>
            <ac:spMk id="2" creationId="{8CCFA2ED-9479-55D5-691F-A61906A44698}"/>
          </ac:spMkLst>
        </pc:spChg>
        <pc:spChg chg="del">
          <ac:chgData name="Nathan" userId="35cc2d6d4da03de6" providerId="LiveId" clId="{D4FBA732-C0CB-4103-A539-6BB95830CC07}" dt="2022-12-08T14:30:51.760" v="5052" actId="931"/>
          <ac:spMkLst>
            <pc:docMk/>
            <pc:sldMk cId="1228298807" sldId="268"/>
            <ac:spMk id="3" creationId="{158F3A4A-33B3-9C4C-E7EA-3C3D37453BCF}"/>
          </ac:spMkLst>
        </pc:spChg>
        <pc:spChg chg="add mod">
          <ac:chgData name="Nathan" userId="35cc2d6d4da03de6" providerId="LiveId" clId="{D4FBA732-C0CB-4103-A539-6BB95830CC07}" dt="2022-12-08T14:31:43.165" v="5063" actId="1076"/>
          <ac:spMkLst>
            <pc:docMk/>
            <pc:sldMk cId="1228298807" sldId="268"/>
            <ac:spMk id="6" creationId="{BEB4B268-4AB9-5F48-F534-96CE9B4633AB}"/>
          </ac:spMkLst>
        </pc:spChg>
        <pc:spChg chg="add">
          <ac:chgData name="Nathan" userId="35cc2d6d4da03de6" providerId="LiveId" clId="{D4FBA732-C0CB-4103-A539-6BB95830CC07}" dt="2022-12-08T14:31:04.042" v="5055" actId="26606"/>
          <ac:spMkLst>
            <pc:docMk/>
            <pc:sldMk cId="1228298807" sldId="268"/>
            <ac:spMk id="11" creationId="{16C5FA50-8D52-4617-AF91-5C7B1C8352F1}"/>
          </ac:spMkLst>
        </pc:spChg>
        <pc:spChg chg="add">
          <ac:chgData name="Nathan" userId="35cc2d6d4da03de6" providerId="LiveId" clId="{D4FBA732-C0CB-4103-A539-6BB95830CC07}" dt="2022-12-08T14:31:04.042" v="5055" actId="26606"/>
          <ac:spMkLst>
            <pc:docMk/>
            <pc:sldMk cId="1228298807" sldId="268"/>
            <ac:spMk id="13" creationId="{E223798C-12AD-4B0C-A50C-D676347D67CF}"/>
          </ac:spMkLst>
        </pc:spChg>
        <pc:picChg chg="add mod">
          <ac:chgData name="Nathan" userId="35cc2d6d4da03de6" providerId="LiveId" clId="{D4FBA732-C0CB-4103-A539-6BB95830CC07}" dt="2022-12-08T14:31:58.629" v="5065" actId="14100"/>
          <ac:picMkLst>
            <pc:docMk/>
            <pc:sldMk cId="1228298807" sldId="268"/>
            <ac:picMk id="5" creationId="{1B4D539E-9D72-43E8-82DD-903EA0566CCA}"/>
          </ac:picMkLst>
        </pc:picChg>
      </pc:sldChg>
      <pc:sldChg chg="addSp delSp modSp new del mod ord setBg modClrScheme modShow chgLayout">
        <pc:chgData name="Nathan" userId="35cc2d6d4da03de6" providerId="LiveId" clId="{D4FBA732-C0CB-4103-A539-6BB95830CC07}" dt="2022-12-08T16:38:03.271" v="6027" actId="47"/>
        <pc:sldMkLst>
          <pc:docMk/>
          <pc:sldMk cId="1126261079" sldId="269"/>
        </pc:sldMkLst>
        <pc:spChg chg="del">
          <ac:chgData name="Nathan" userId="35cc2d6d4da03de6" providerId="LiveId" clId="{D4FBA732-C0CB-4103-A539-6BB95830CC07}" dt="2022-12-08T14:56:53.595" v="5217" actId="700"/>
          <ac:spMkLst>
            <pc:docMk/>
            <pc:sldMk cId="1126261079" sldId="269"/>
            <ac:spMk id="2" creationId="{5A5633D0-2579-5386-5924-39F62799099B}"/>
          </ac:spMkLst>
        </pc:spChg>
        <pc:spChg chg="del">
          <ac:chgData name="Nathan" userId="35cc2d6d4da03de6" providerId="LiveId" clId="{D4FBA732-C0CB-4103-A539-6BB95830CC07}" dt="2022-12-08T14:56:53.595" v="5217" actId="700"/>
          <ac:spMkLst>
            <pc:docMk/>
            <pc:sldMk cId="1126261079" sldId="269"/>
            <ac:spMk id="3" creationId="{C199B4BE-CA87-F70C-9431-CD5B7889F204}"/>
          </ac:spMkLst>
        </pc:spChg>
        <pc:spChg chg="add del mod">
          <ac:chgData name="Nathan" userId="35cc2d6d4da03de6" providerId="LiveId" clId="{D4FBA732-C0CB-4103-A539-6BB95830CC07}" dt="2022-12-08T16:18:55.630" v="5890" actId="478"/>
          <ac:spMkLst>
            <pc:docMk/>
            <pc:sldMk cId="1126261079" sldId="269"/>
            <ac:spMk id="4" creationId="{07973CA2-7BBD-C9E2-397A-E1853E1DC0AF}"/>
          </ac:spMkLst>
        </pc:spChg>
        <pc:spChg chg="add mod">
          <ac:chgData name="Nathan" userId="35cc2d6d4da03de6" providerId="LiveId" clId="{D4FBA732-C0CB-4103-A539-6BB95830CC07}" dt="2022-12-08T16:18:55.461" v="5889" actId="6549"/>
          <ac:spMkLst>
            <pc:docMk/>
            <pc:sldMk cId="1126261079" sldId="269"/>
            <ac:spMk id="5" creationId="{504B9B9C-88FF-599F-C8ED-6028FFEAA2F9}"/>
          </ac:spMkLst>
        </pc:spChg>
        <pc:spChg chg="add mod">
          <ac:chgData name="Nathan" userId="35cc2d6d4da03de6" providerId="LiveId" clId="{D4FBA732-C0CB-4103-A539-6BB95830CC07}" dt="2022-12-08T16:18:55.213" v="5888" actId="6549"/>
          <ac:spMkLst>
            <pc:docMk/>
            <pc:sldMk cId="1126261079" sldId="269"/>
            <ac:spMk id="6" creationId="{67E8B9BA-BDD4-D9E2-31E5-B5D87E7B61E9}"/>
          </ac:spMkLst>
        </pc:spChg>
        <pc:spChg chg="add del mod ord">
          <ac:chgData name="Nathan" userId="35cc2d6d4da03de6" providerId="LiveId" clId="{D4FBA732-C0CB-4103-A539-6BB95830CC07}" dt="2022-12-08T15:09:52.321" v="5621" actId="478"/>
          <ac:spMkLst>
            <pc:docMk/>
            <pc:sldMk cId="1126261079" sldId="269"/>
            <ac:spMk id="7" creationId="{93D77BE8-57AC-A38E-DB88-11EAB5606EFF}"/>
          </ac:spMkLst>
        </pc:spChg>
        <pc:spChg chg="add mod">
          <ac:chgData name="Nathan" userId="35cc2d6d4da03de6" providerId="LiveId" clId="{D4FBA732-C0CB-4103-A539-6BB95830CC07}" dt="2022-12-08T16:08:29.046" v="5804" actId="1076"/>
          <ac:spMkLst>
            <pc:docMk/>
            <pc:sldMk cId="1126261079" sldId="269"/>
            <ac:spMk id="8" creationId="{591B00A3-FF0E-254D-ECDB-BD0443DA1B55}"/>
          </ac:spMkLst>
        </pc:spChg>
        <pc:spChg chg="add del mod">
          <ac:chgData name="Nathan" userId="35cc2d6d4da03de6" providerId="LiveId" clId="{D4FBA732-C0CB-4103-A539-6BB95830CC07}" dt="2022-12-08T15:13:24.796" v="5716" actId="478"/>
          <ac:spMkLst>
            <pc:docMk/>
            <pc:sldMk cId="1126261079" sldId="269"/>
            <ac:spMk id="9" creationId="{5FEEE1AF-1165-7D14-4384-CB3362A18375}"/>
          </ac:spMkLst>
        </pc:spChg>
        <pc:spChg chg="add del mod">
          <ac:chgData name="Nathan" userId="35cc2d6d4da03de6" providerId="LiveId" clId="{D4FBA732-C0CB-4103-A539-6BB95830CC07}" dt="2022-12-08T16:18:56.101" v="5891" actId="478"/>
          <ac:spMkLst>
            <pc:docMk/>
            <pc:sldMk cId="1126261079" sldId="269"/>
            <ac:spMk id="12" creationId="{2D4B946C-3C0F-37A4-F9F7-D946B794BCF7}"/>
          </ac:spMkLst>
        </pc:spChg>
        <pc:spChg chg="add mod">
          <ac:chgData name="Nathan" userId="35cc2d6d4da03de6" providerId="LiveId" clId="{D4FBA732-C0CB-4103-A539-6BB95830CC07}" dt="2022-12-08T15:13:11.061" v="5711" actId="571"/>
          <ac:spMkLst>
            <pc:docMk/>
            <pc:sldMk cId="1126261079" sldId="269"/>
            <ac:spMk id="13" creationId="{B896971F-6BCA-0904-D9B3-B4BFBFAD178E}"/>
          </ac:spMkLst>
        </pc:spChg>
        <pc:spChg chg="add del mod">
          <ac:chgData name="Nathan" userId="35cc2d6d4da03de6" providerId="LiveId" clId="{D4FBA732-C0CB-4103-A539-6BB95830CC07}" dt="2022-12-08T16:18:57.151" v="5892" actId="478"/>
          <ac:spMkLst>
            <pc:docMk/>
            <pc:sldMk cId="1126261079" sldId="269"/>
            <ac:spMk id="14" creationId="{C99C4BF1-5B08-AD45-E906-4A68F00F923B}"/>
          </ac:spMkLst>
        </pc:spChg>
        <pc:spChg chg="add del mod">
          <ac:chgData name="Nathan" userId="35cc2d6d4da03de6" providerId="LiveId" clId="{D4FBA732-C0CB-4103-A539-6BB95830CC07}" dt="2022-12-08T16:22:49.019" v="5962" actId="21"/>
          <ac:spMkLst>
            <pc:docMk/>
            <pc:sldMk cId="1126261079" sldId="269"/>
            <ac:spMk id="19" creationId="{6DF4358B-308B-C5A0-2407-6B2A8602728B}"/>
          </ac:spMkLst>
        </pc:spChg>
        <pc:picChg chg="add del mod">
          <ac:chgData name="Nathan" userId="35cc2d6d4da03de6" providerId="LiveId" clId="{D4FBA732-C0CB-4103-A539-6BB95830CC07}" dt="2022-12-08T16:18:56.101" v="5891" actId="478"/>
          <ac:picMkLst>
            <pc:docMk/>
            <pc:sldMk cId="1126261079" sldId="269"/>
            <ac:picMk id="11" creationId="{CC1FA86B-B21D-9795-6B63-AE1AD154A5AD}"/>
          </ac:picMkLst>
        </pc:picChg>
        <pc:picChg chg="add del mod">
          <ac:chgData name="Nathan" userId="35cc2d6d4da03de6" providerId="LiveId" clId="{D4FBA732-C0CB-4103-A539-6BB95830CC07}" dt="2022-12-08T16:19:28.858" v="5899" actId="21"/>
          <ac:picMkLst>
            <pc:docMk/>
            <pc:sldMk cId="1126261079" sldId="269"/>
            <ac:picMk id="16" creationId="{DFAD925E-2EF4-7B3B-91C7-4AF77E330FDB}"/>
          </ac:picMkLst>
        </pc:picChg>
        <pc:picChg chg="add del mod">
          <ac:chgData name="Nathan" userId="35cc2d6d4da03de6" providerId="LiveId" clId="{D4FBA732-C0CB-4103-A539-6BB95830CC07}" dt="2022-12-08T16:22:49.019" v="5962" actId="21"/>
          <ac:picMkLst>
            <pc:docMk/>
            <pc:sldMk cId="1126261079" sldId="269"/>
            <ac:picMk id="18" creationId="{5CAEA74F-A2B4-2FFC-3733-9B759227BA2F}"/>
          </ac:picMkLst>
        </pc:picChg>
        <pc:picChg chg="add mod">
          <ac:chgData name="Nathan" userId="35cc2d6d4da03de6" providerId="LiveId" clId="{D4FBA732-C0CB-4103-A539-6BB95830CC07}" dt="2022-12-08T16:24:33.995" v="5973" actId="14100"/>
          <ac:picMkLst>
            <pc:docMk/>
            <pc:sldMk cId="1126261079" sldId="269"/>
            <ac:picMk id="21" creationId="{7ACFD909-7805-B049-FBC2-DEA7C7861C51}"/>
          </ac:picMkLst>
        </pc:picChg>
      </pc:sldChg>
      <pc:sldChg chg="addSp delSp modSp new del mod setBg setClrOvrMap chgLayout">
        <pc:chgData name="Nathan" userId="35cc2d6d4da03de6" providerId="LiveId" clId="{D4FBA732-C0CB-4103-A539-6BB95830CC07}" dt="2022-12-08T16:27:46.359" v="6003" actId="47"/>
        <pc:sldMkLst>
          <pc:docMk/>
          <pc:sldMk cId="2395048467" sldId="270"/>
        </pc:sldMkLst>
        <pc:spChg chg="del mod ord">
          <ac:chgData name="Nathan" userId="35cc2d6d4da03de6" providerId="LiveId" clId="{D4FBA732-C0CB-4103-A539-6BB95830CC07}" dt="2022-12-08T15:15:12.429" v="5733" actId="478"/>
          <ac:spMkLst>
            <pc:docMk/>
            <pc:sldMk cId="2395048467" sldId="270"/>
            <ac:spMk id="2" creationId="{507FF9CA-AEA1-57DF-141B-D1412EEEF7C2}"/>
          </ac:spMkLst>
        </pc:spChg>
        <pc:spChg chg="del">
          <ac:chgData name="Nathan" userId="35cc2d6d4da03de6" providerId="LiveId" clId="{D4FBA732-C0CB-4103-A539-6BB95830CC07}" dt="2022-12-08T15:14:26.280" v="5725"/>
          <ac:spMkLst>
            <pc:docMk/>
            <pc:sldMk cId="2395048467" sldId="270"/>
            <ac:spMk id="3" creationId="{35277E5A-C815-4C36-E6A9-1685724C9CEE}"/>
          </ac:spMkLst>
        </pc:spChg>
        <pc:spChg chg="add del">
          <ac:chgData name="Nathan" userId="35cc2d6d4da03de6" providerId="LiveId" clId="{D4FBA732-C0CB-4103-A539-6BB95830CC07}" dt="2022-12-08T15:15:09.938" v="5732" actId="26606"/>
          <ac:spMkLst>
            <pc:docMk/>
            <pc:sldMk cId="2395048467" sldId="270"/>
            <ac:spMk id="7" creationId="{4CBC69AF-AE9D-43C7-A183-244646418BB4}"/>
          </ac:spMkLst>
        </pc:spChg>
        <pc:spChg chg="add del">
          <ac:chgData name="Nathan" userId="35cc2d6d4da03de6" providerId="LiveId" clId="{D4FBA732-C0CB-4103-A539-6BB95830CC07}" dt="2022-12-08T15:15:09.938" v="5732" actId="26606"/>
          <ac:spMkLst>
            <pc:docMk/>
            <pc:sldMk cId="2395048467" sldId="270"/>
            <ac:spMk id="8" creationId="{7B3C3E5E-1E77-6EC7-553A-A2BA1CE3882A}"/>
          </ac:spMkLst>
        </pc:spChg>
        <pc:spChg chg="add del">
          <ac:chgData name="Nathan" userId="35cc2d6d4da03de6" providerId="LiveId" clId="{D4FBA732-C0CB-4103-A539-6BB95830CC07}" dt="2022-12-08T15:14:53.997" v="5730" actId="26606"/>
          <ac:spMkLst>
            <pc:docMk/>
            <pc:sldMk cId="2395048467" sldId="270"/>
            <ac:spMk id="9" creationId="{1759B489-B1AF-817C-EB71-96BA0E42E684}"/>
          </ac:spMkLst>
        </pc:spChg>
        <pc:spChg chg="add del mod">
          <ac:chgData name="Nathan" userId="35cc2d6d4da03de6" providerId="LiveId" clId="{D4FBA732-C0CB-4103-A539-6BB95830CC07}" dt="2022-12-08T15:18:40.785" v="5756" actId="478"/>
          <ac:spMkLst>
            <pc:docMk/>
            <pc:sldMk cId="2395048467" sldId="270"/>
            <ac:spMk id="10" creationId="{B3FB4B6E-FBD4-78E2-19D7-5DC2C5C7777B}"/>
          </ac:spMkLst>
        </pc:spChg>
        <pc:spChg chg="add del mod">
          <ac:chgData name="Nathan" userId="35cc2d6d4da03de6" providerId="LiveId" clId="{D4FBA732-C0CB-4103-A539-6BB95830CC07}" dt="2022-12-08T15:18:40.163" v="5755"/>
          <ac:spMkLst>
            <pc:docMk/>
            <pc:sldMk cId="2395048467" sldId="270"/>
            <ac:spMk id="11" creationId="{4DC20CB2-F3BE-E14A-36C5-28D86E5DA3B4}"/>
          </ac:spMkLst>
        </pc:spChg>
        <pc:spChg chg="add del">
          <ac:chgData name="Nathan" userId="35cc2d6d4da03de6" providerId="LiveId" clId="{D4FBA732-C0CB-4103-A539-6BB95830CC07}" dt="2022-12-08T15:14:53.997" v="5730" actId="26606"/>
          <ac:spMkLst>
            <pc:docMk/>
            <pc:sldMk cId="2395048467" sldId="270"/>
            <ac:spMk id="12" creationId="{37FEB674-D811-4FFE-A878-29D0C0ED18D4}"/>
          </ac:spMkLst>
        </pc:spChg>
        <pc:spChg chg="add del">
          <ac:chgData name="Nathan" userId="35cc2d6d4da03de6" providerId="LiveId" clId="{D4FBA732-C0CB-4103-A539-6BB95830CC07}" dt="2022-12-08T15:15:09.938" v="5732" actId="26606"/>
          <ac:spMkLst>
            <pc:docMk/>
            <pc:sldMk cId="2395048467" sldId="270"/>
            <ac:spMk id="14" creationId="{BE64232A-D912-4882-BF58-104918115741}"/>
          </ac:spMkLst>
        </pc:spChg>
        <pc:spChg chg="add del mod">
          <ac:chgData name="Nathan" userId="35cc2d6d4da03de6" providerId="LiveId" clId="{D4FBA732-C0CB-4103-A539-6BB95830CC07}" dt="2022-12-08T15:21:56.450" v="5792" actId="478"/>
          <ac:spMkLst>
            <pc:docMk/>
            <pc:sldMk cId="2395048467" sldId="270"/>
            <ac:spMk id="15" creationId="{548499F7-91E0-983C-35F5-E911589735BD}"/>
          </ac:spMkLst>
        </pc:spChg>
        <pc:spChg chg="add del">
          <ac:chgData name="Nathan" userId="35cc2d6d4da03de6" providerId="LiveId" clId="{D4FBA732-C0CB-4103-A539-6BB95830CC07}" dt="2022-12-08T15:15:09.938" v="5732" actId="26606"/>
          <ac:spMkLst>
            <pc:docMk/>
            <pc:sldMk cId="2395048467" sldId="270"/>
            <ac:spMk id="16" creationId="{E8E4E9D8-6D9C-4646-83A2-11844D84EAE4}"/>
          </ac:spMkLst>
        </pc:spChg>
        <pc:spChg chg="add del mod">
          <ac:chgData name="Nathan" userId="35cc2d6d4da03de6" providerId="LiveId" clId="{D4FBA732-C0CB-4103-A539-6BB95830CC07}" dt="2022-12-08T15:21:09.024" v="5775"/>
          <ac:spMkLst>
            <pc:docMk/>
            <pc:sldMk cId="2395048467" sldId="270"/>
            <ac:spMk id="17" creationId="{4CB25136-CFD2-FB6F-264C-8B597ED6CAF7}"/>
          </ac:spMkLst>
        </pc:spChg>
        <pc:spChg chg="add del mod">
          <ac:chgData name="Nathan" userId="35cc2d6d4da03de6" providerId="LiveId" clId="{D4FBA732-C0CB-4103-A539-6BB95830CC07}" dt="2022-12-08T15:21:56.196" v="5791"/>
          <ac:spMkLst>
            <pc:docMk/>
            <pc:sldMk cId="2395048467" sldId="270"/>
            <ac:spMk id="18" creationId="{041EB50D-16D9-65E5-78FA-F7A4E89FC918}"/>
          </ac:spMkLst>
        </pc:spChg>
        <pc:spChg chg="add del mod">
          <ac:chgData name="Nathan" userId="35cc2d6d4da03de6" providerId="LiveId" clId="{D4FBA732-C0CB-4103-A539-6BB95830CC07}" dt="2022-12-08T15:21:56.196" v="5791"/>
          <ac:spMkLst>
            <pc:docMk/>
            <pc:sldMk cId="2395048467" sldId="270"/>
            <ac:spMk id="19" creationId="{A6AD614F-6E62-C5B6-BC50-8D3B31561041}"/>
          </ac:spMkLst>
        </pc:spChg>
        <pc:spChg chg="add del mod">
          <ac:chgData name="Nathan" userId="35cc2d6d4da03de6" providerId="LiveId" clId="{D4FBA732-C0CB-4103-A539-6BB95830CC07}" dt="2022-12-08T15:21:56.196" v="5791"/>
          <ac:spMkLst>
            <pc:docMk/>
            <pc:sldMk cId="2395048467" sldId="270"/>
            <ac:spMk id="20" creationId="{9969B6B7-0521-637A-E9E8-284218C5F7C7}"/>
          </ac:spMkLst>
        </pc:spChg>
        <pc:spChg chg="add del mod ord">
          <ac:chgData name="Nathan" userId="35cc2d6d4da03de6" providerId="LiveId" clId="{D4FBA732-C0CB-4103-A539-6BB95830CC07}" dt="2022-12-08T15:21:55.949" v="5790"/>
          <ac:spMkLst>
            <pc:docMk/>
            <pc:sldMk cId="2395048467" sldId="270"/>
            <ac:spMk id="21" creationId="{B96D34BF-855D-AF11-DECD-B9C59566DD4A}"/>
          </ac:spMkLst>
        </pc:spChg>
        <pc:spChg chg="add del mod ord">
          <ac:chgData name="Nathan" userId="35cc2d6d4da03de6" providerId="LiveId" clId="{D4FBA732-C0CB-4103-A539-6BB95830CC07}" dt="2022-12-08T15:21:55.548" v="5788" actId="700"/>
          <ac:spMkLst>
            <pc:docMk/>
            <pc:sldMk cId="2395048467" sldId="270"/>
            <ac:spMk id="22" creationId="{F50BD126-A014-51F7-7995-6BCBAA7FA6E6}"/>
          </ac:spMkLst>
        </pc:spChg>
        <pc:picChg chg="add del mod ord">
          <ac:chgData name="Nathan" userId="35cc2d6d4da03de6" providerId="LiveId" clId="{D4FBA732-C0CB-4103-A539-6BB95830CC07}" dt="2022-12-08T15:21:56.450" v="5792" actId="478"/>
          <ac:picMkLst>
            <pc:docMk/>
            <pc:sldMk cId="2395048467" sldId="270"/>
            <ac:picMk id="4" creationId="{BA04AAC4-625D-3A9B-3AD7-5A2C95A835F0}"/>
          </ac:picMkLst>
        </pc:picChg>
        <pc:picChg chg="add del mod">
          <ac:chgData name="Nathan" userId="35cc2d6d4da03de6" providerId="LiveId" clId="{D4FBA732-C0CB-4103-A539-6BB95830CC07}" dt="2022-12-08T15:15:42.747" v="5739" actId="21"/>
          <ac:picMkLst>
            <pc:docMk/>
            <pc:sldMk cId="2395048467" sldId="270"/>
            <ac:picMk id="5" creationId="{F5B5A8D7-E9FA-9FE2-8740-1DDB4ECC5E19}"/>
          </ac:picMkLst>
        </pc:picChg>
      </pc:sldChg>
      <pc:sldChg chg="addSp delSp modSp new del mod modClrScheme chgLayout">
        <pc:chgData name="Nathan" userId="35cc2d6d4da03de6" providerId="LiveId" clId="{D4FBA732-C0CB-4103-A539-6BB95830CC07}" dt="2022-12-08T16:27:35.921" v="6002" actId="47"/>
        <pc:sldMkLst>
          <pc:docMk/>
          <pc:sldMk cId="2985217500" sldId="271"/>
        </pc:sldMkLst>
        <pc:spChg chg="del mod">
          <ac:chgData name="Nathan" userId="35cc2d6d4da03de6" providerId="LiveId" clId="{D4FBA732-C0CB-4103-A539-6BB95830CC07}" dt="2022-12-08T16:12:16.699" v="5849" actId="478"/>
          <ac:spMkLst>
            <pc:docMk/>
            <pc:sldMk cId="2985217500" sldId="271"/>
            <ac:spMk id="2" creationId="{607E7A25-8946-FF8D-86A1-AA6401D2989A}"/>
          </ac:spMkLst>
        </pc:spChg>
        <pc:spChg chg="del mod ord">
          <ac:chgData name="Nathan" userId="35cc2d6d4da03de6" providerId="LiveId" clId="{D4FBA732-C0CB-4103-A539-6BB95830CC07}" dt="2022-12-08T16:12:39.958" v="5853" actId="700"/>
          <ac:spMkLst>
            <pc:docMk/>
            <pc:sldMk cId="2985217500" sldId="271"/>
            <ac:spMk id="3" creationId="{56CF740F-50CD-BDBF-E1E6-5FAF853C705A}"/>
          </ac:spMkLst>
        </pc:spChg>
        <pc:spChg chg="add del mod">
          <ac:chgData name="Nathan" userId="35cc2d6d4da03de6" providerId="LiveId" clId="{D4FBA732-C0CB-4103-A539-6BB95830CC07}" dt="2022-12-08T16:12:28.014" v="5851" actId="478"/>
          <ac:spMkLst>
            <pc:docMk/>
            <pc:sldMk cId="2985217500" sldId="271"/>
            <ac:spMk id="4" creationId="{3DF4E902-F0EF-2DFD-93ED-EE731FC63F4C}"/>
          </ac:spMkLst>
        </pc:spChg>
        <pc:spChg chg="add del mod">
          <ac:chgData name="Nathan" userId="35cc2d6d4da03de6" providerId="LiveId" clId="{D4FBA732-C0CB-4103-A539-6BB95830CC07}" dt="2022-12-08T16:14:46.571" v="5867"/>
          <ac:spMkLst>
            <pc:docMk/>
            <pc:sldMk cId="2985217500" sldId="271"/>
            <ac:spMk id="5" creationId="{A360BD26-D8FE-331D-9377-50EB56565F6B}"/>
          </ac:spMkLst>
        </pc:spChg>
        <pc:spChg chg="add del mod">
          <ac:chgData name="Nathan" userId="35cc2d6d4da03de6" providerId="LiveId" clId="{D4FBA732-C0CB-4103-A539-6BB95830CC07}" dt="2022-12-08T16:14:05.240" v="5857" actId="478"/>
          <ac:spMkLst>
            <pc:docMk/>
            <pc:sldMk cId="2985217500" sldId="271"/>
            <ac:spMk id="6" creationId="{A8D4AC9B-8056-A0FA-96D7-252947848C0D}"/>
          </ac:spMkLst>
        </pc:spChg>
        <pc:spChg chg="add mod">
          <ac:chgData name="Nathan" userId="35cc2d6d4da03de6" providerId="LiveId" clId="{D4FBA732-C0CB-4103-A539-6BB95830CC07}" dt="2022-12-08T16:15:17.729" v="5878" actId="1076"/>
          <ac:spMkLst>
            <pc:docMk/>
            <pc:sldMk cId="2985217500" sldId="271"/>
            <ac:spMk id="7" creationId="{61936635-04A1-2EF8-229F-4762C6494149}"/>
          </ac:spMkLst>
        </pc:spChg>
        <pc:spChg chg="add del mod">
          <ac:chgData name="Nathan" userId="35cc2d6d4da03de6" providerId="LiveId" clId="{D4FBA732-C0CB-4103-A539-6BB95830CC07}" dt="2022-12-08T16:12:44.589" v="5855" actId="21"/>
          <ac:spMkLst>
            <pc:docMk/>
            <pc:sldMk cId="2985217500" sldId="271"/>
            <ac:spMk id="9" creationId="{D97A824B-805F-1EC2-5972-51FFD7A27698}"/>
          </ac:spMkLst>
        </pc:spChg>
        <pc:spChg chg="add del mod">
          <ac:chgData name="Nathan" userId="35cc2d6d4da03de6" providerId="LiveId" clId="{D4FBA732-C0CB-4103-A539-6BB95830CC07}" dt="2022-12-08T16:15:18.768" v="5879" actId="47"/>
          <ac:spMkLst>
            <pc:docMk/>
            <pc:sldMk cId="2985217500" sldId="271"/>
            <ac:spMk id="10" creationId="{0B8B1457-6B9A-112A-483E-3761ABD115F5}"/>
          </ac:spMkLst>
        </pc:spChg>
        <pc:spChg chg="add del mod ord">
          <ac:chgData name="Nathan" userId="35cc2d6d4da03de6" providerId="LiveId" clId="{D4FBA732-C0CB-4103-A539-6BB95830CC07}" dt="2022-12-08T16:19:56.360" v="5903" actId="478"/>
          <ac:spMkLst>
            <pc:docMk/>
            <pc:sldMk cId="2985217500" sldId="271"/>
            <ac:spMk id="11" creationId="{301D7E5D-8A7E-9965-7719-BDBE3EE0D32B}"/>
          </ac:spMkLst>
        </pc:spChg>
        <pc:spChg chg="add mod ord">
          <ac:chgData name="Nathan" userId="35cc2d6d4da03de6" providerId="LiveId" clId="{D4FBA732-C0CB-4103-A539-6BB95830CC07}" dt="2022-12-08T16:20:10.318" v="5906"/>
          <ac:spMkLst>
            <pc:docMk/>
            <pc:sldMk cId="2985217500" sldId="271"/>
            <ac:spMk id="12" creationId="{2D579647-72F1-815A-2568-858C70AC2226}"/>
          </ac:spMkLst>
        </pc:spChg>
        <pc:spChg chg="add del mod ord">
          <ac:chgData name="Nathan" userId="35cc2d6d4da03de6" providerId="LiveId" clId="{D4FBA732-C0CB-4103-A539-6BB95830CC07}" dt="2022-12-08T16:20:13.893" v="5907" actId="478"/>
          <ac:spMkLst>
            <pc:docMk/>
            <pc:sldMk cId="2985217500" sldId="271"/>
            <ac:spMk id="13" creationId="{0356B300-DCEC-51A3-E85B-2530E4ED1ABD}"/>
          </ac:spMkLst>
        </pc:spChg>
        <pc:spChg chg="add del mod">
          <ac:chgData name="Nathan" userId="35cc2d6d4da03de6" providerId="LiveId" clId="{D4FBA732-C0CB-4103-A539-6BB95830CC07}" dt="2022-12-08T16:15:12.438" v="5876"/>
          <ac:spMkLst>
            <pc:docMk/>
            <pc:sldMk cId="2985217500" sldId="271"/>
            <ac:spMk id="15" creationId="{4D8FA200-004F-BF03-1067-512D8CE6D74D}"/>
          </ac:spMkLst>
        </pc:spChg>
        <pc:spChg chg="add mod">
          <ac:chgData name="Nathan" userId="35cc2d6d4da03de6" providerId="LiveId" clId="{D4FBA732-C0CB-4103-A539-6BB95830CC07}" dt="2022-12-08T16:20:27.428" v="5934" actId="20577"/>
          <ac:spMkLst>
            <pc:docMk/>
            <pc:sldMk cId="2985217500" sldId="271"/>
            <ac:spMk id="18" creationId="{E42DFEE3-E487-C567-493A-5F9D52818B80}"/>
          </ac:spMkLst>
        </pc:spChg>
        <pc:picChg chg="add del mod">
          <ac:chgData name="Nathan" userId="35cc2d6d4da03de6" providerId="LiveId" clId="{D4FBA732-C0CB-4103-A539-6BB95830CC07}" dt="2022-12-08T16:12:44.589" v="5855" actId="21"/>
          <ac:picMkLst>
            <pc:docMk/>
            <pc:sldMk cId="2985217500" sldId="271"/>
            <ac:picMk id="8" creationId="{9C75776A-F585-E455-16C4-A747004CED19}"/>
          </ac:picMkLst>
        </pc:picChg>
        <pc:picChg chg="add del mod">
          <ac:chgData name="Nathan" userId="35cc2d6d4da03de6" providerId="LiveId" clId="{D4FBA732-C0CB-4103-A539-6BB95830CC07}" dt="2022-12-08T16:15:12.438" v="5876"/>
          <ac:picMkLst>
            <pc:docMk/>
            <pc:sldMk cId="2985217500" sldId="271"/>
            <ac:picMk id="14" creationId="{4ACDD2C6-D078-16E3-0BCC-BED373C6A412}"/>
          </ac:picMkLst>
        </pc:picChg>
        <pc:picChg chg="add mod">
          <ac:chgData name="Nathan" userId="35cc2d6d4da03de6" providerId="LiveId" clId="{D4FBA732-C0CB-4103-A539-6BB95830CC07}" dt="2022-12-08T16:20:32.920" v="5935" actId="1076"/>
          <ac:picMkLst>
            <pc:docMk/>
            <pc:sldMk cId="2985217500" sldId="271"/>
            <ac:picMk id="16" creationId="{F2530916-62C5-934A-4816-1E79083AC613}"/>
          </ac:picMkLst>
        </pc:picChg>
      </pc:sldChg>
      <pc:sldChg chg="addSp delSp modSp new mod modTransition setBg modAnim modNotesTx">
        <pc:chgData name="Nathan" userId="35cc2d6d4da03de6" providerId="LiveId" clId="{D4FBA732-C0CB-4103-A539-6BB95830CC07}" dt="2022-12-08T17:13:34.383" v="6202"/>
        <pc:sldMkLst>
          <pc:docMk/>
          <pc:sldMk cId="253268017" sldId="272"/>
        </pc:sldMkLst>
        <pc:spChg chg="mod ord">
          <ac:chgData name="Nathan" userId="35cc2d6d4da03de6" providerId="LiveId" clId="{D4FBA732-C0CB-4103-A539-6BB95830CC07}" dt="2022-12-08T16:25:38.161" v="5989" actId="1076"/>
          <ac:spMkLst>
            <pc:docMk/>
            <pc:sldMk cId="253268017" sldId="272"/>
            <ac:spMk id="2" creationId="{4E1B0C33-0EDD-5FD3-0D02-FCC6AAEF2D90}"/>
          </ac:spMkLst>
        </pc:spChg>
        <pc:spChg chg="del">
          <ac:chgData name="Nathan" userId="35cc2d6d4da03de6" providerId="LiveId" clId="{D4FBA732-C0CB-4103-A539-6BB95830CC07}" dt="2022-12-08T16:20:55.333" v="5937"/>
          <ac:spMkLst>
            <pc:docMk/>
            <pc:sldMk cId="253268017" sldId="272"/>
            <ac:spMk id="3" creationId="{FD40C24B-4308-5D99-4F46-429AEA9A100C}"/>
          </ac:spMkLst>
        </pc:spChg>
        <pc:spChg chg="add mod">
          <ac:chgData name="Nathan" userId="35cc2d6d4da03de6" providerId="LiveId" clId="{D4FBA732-C0CB-4103-A539-6BB95830CC07}" dt="2022-12-08T16:26:27.623" v="5994" actId="5793"/>
          <ac:spMkLst>
            <pc:docMk/>
            <pc:sldMk cId="253268017" sldId="272"/>
            <ac:spMk id="6" creationId="{A2434039-4204-232D-98A8-0B15CC03A6CA}"/>
          </ac:spMkLst>
        </pc:spChg>
        <pc:spChg chg="add mod">
          <ac:chgData name="Nathan" userId="35cc2d6d4da03de6" providerId="LiveId" clId="{D4FBA732-C0CB-4103-A539-6BB95830CC07}" dt="2022-12-08T16:23:17.300" v="5967" actId="26606"/>
          <ac:spMkLst>
            <pc:docMk/>
            <pc:sldMk cId="253268017" sldId="272"/>
            <ac:spMk id="8" creationId="{58C3C2EE-CDF5-F001-F78A-2A9811703E4A}"/>
          </ac:spMkLst>
        </pc:spChg>
        <pc:spChg chg="add del">
          <ac:chgData name="Nathan" userId="35cc2d6d4da03de6" providerId="LiveId" clId="{D4FBA732-C0CB-4103-A539-6BB95830CC07}" dt="2022-12-08T16:23:06.205" v="5965" actId="26606"/>
          <ac:spMkLst>
            <pc:docMk/>
            <pc:sldMk cId="253268017" sldId="272"/>
            <ac:spMk id="9" creationId="{37C89E4B-3C9F-44B9-8B86-D9E3D112D8EC}"/>
          </ac:spMkLst>
        </pc:spChg>
        <pc:spChg chg="add mod">
          <ac:chgData name="Nathan" userId="35cc2d6d4da03de6" providerId="LiveId" clId="{D4FBA732-C0CB-4103-A539-6BB95830CC07}" dt="2022-12-08T17:13:29.584" v="6200" actId="164"/>
          <ac:spMkLst>
            <pc:docMk/>
            <pc:sldMk cId="253268017" sldId="272"/>
            <ac:spMk id="12" creationId="{08621FAD-C21B-385A-13C9-DCA5E240B279}"/>
          </ac:spMkLst>
        </pc:spChg>
        <pc:spChg chg="add del">
          <ac:chgData name="Nathan" userId="35cc2d6d4da03de6" providerId="LiveId" clId="{D4FBA732-C0CB-4103-A539-6BB95830CC07}" dt="2022-12-08T16:23:17.300" v="5967" actId="26606"/>
          <ac:spMkLst>
            <pc:docMk/>
            <pc:sldMk cId="253268017" sldId="272"/>
            <ac:spMk id="18" creationId="{3CD9DF72-87A3-404E-A828-84CBF11A8303}"/>
          </ac:spMkLst>
        </pc:spChg>
        <pc:spChg chg="add">
          <ac:chgData name="Nathan" userId="35cc2d6d4da03de6" providerId="LiveId" clId="{D4FBA732-C0CB-4103-A539-6BB95830CC07}" dt="2022-12-08T16:23:17.300" v="5967" actId="26606"/>
          <ac:spMkLst>
            <pc:docMk/>
            <pc:sldMk cId="253268017" sldId="272"/>
            <ac:spMk id="25" creationId="{3CD9DF72-87A3-404E-A828-84CBF11A8303}"/>
          </ac:spMkLst>
        </pc:spChg>
        <pc:grpChg chg="add mod">
          <ac:chgData name="Nathan" userId="35cc2d6d4da03de6" providerId="LiveId" clId="{D4FBA732-C0CB-4103-A539-6BB95830CC07}" dt="2022-12-08T17:13:29.584" v="6200" actId="164"/>
          <ac:grpSpMkLst>
            <pc:docMk/>
            <pc:sldMk cId="253268017" sldId="272"/>
            <ac:grpSpMk id="14" creationId="{B30DA727-0D4F-D68A-E891-2E71E76B3D58}"/>
          </ac:grpSpMkLst>
        </pc:grpChg>
        <pc:picChg chg="add del mod">
          <ac:chgData name="Nathan" userId="35cc2d6d4da03de6" providerId="LiveId" clId="{D4FBA732-C0CB-4103-A539-6BB95830CC07}" dt="2022-12-08T16:22:57.987" v="5963" actId="478"/>
          <ac:picMkLst>
            <pc:docMk/>
            <pc:sldMk cId="253268017" sldId="272"/>
            <ac:picMk id="4" creationId="{571F505E-CE85-28C1-33C1-2D1E094535D1}"/>
          </ac:picMkLst>
        </pc:picChg>
        <pc:picChg chg="add mod ord">
          <ac:chgData name="Nathan" userId="35cc2d6d4da03de6" providerId="LiveId" clId="{D4FBA732-C0CB-4103-A539-6BB95830CC07}" dt="2022-12-08T16:23:20.354" v="5969" actId="962"/>
          <ac:picMkLst>
            <pc:docMk/>
            <pc:sldMk cId="253268017" sldId="272"/>
            <ac:picMk id="7" creationId="{7CC89EB2-7EEA-E242-1830-2F14389B73CA}"/>
          </ac:picMkLst>
        </pc:picChg>
        <pc:picChg chg="add mod">
          <ac:chgData name="Nathan" userId="35cc2d6d4da03de6" providerId="LiveId" clId="{D4FBA732-C0CB-4103-A539-6BB95830CC07}" dt="2022-12-08T17:13:29.584" v="6200" actId="164"/>
          <ac:picMkLst>
            <pc:docMk/>
            <pc:sldMk cId="253268017" sldId="272"/>
            <ac:picMk id="10" creationId="{4B0A5F15-EE76-594B-B8BC-E8BF09CAB725}"/>
          </ac:picMkLst>
        </pc:picChg>
        <pc:cxnChg chg="add del">
          <ac:chgData name="Nathan" userId="35cc2d6d4da03de6" providerId="LiveId" clId="{D4FBA732-C0CB-4103-A539-6BB95830CC07}" dt="2022-12-08T16:23:06.205" v="5965" actId="26606"/>
          <ac:cxnSpMkLst>
            <pc:docMk/>
            <pc:sldMk cId="253268017" sldId="272"/>
            <ac:cxnSpMk id="11" creationId="{AA2EAA10-076F-46BD-8F0F-B9A2FB77A85C}"/>
          </ac:cxnSpMkLst>
        </pc:cxnChg>
        <pc:cxnChg chg="add del">
          <ac:chgData name="Nathan" userId="35cc2d6d4da03de6" providerId="LiveId" clId="{D4FBA732-C0CB-4103-A539-6BB95830CC07}" dt="2022-12-08T16:23:06.205" v="5965" actId="26606"/>
          <ac:cxnSpMkLst>
            <pc:docMk/>
            <pc:sldMk cId="253268017" sldId="272"/>
            <ac:cxnSpMk id="13" creationId="{D891E407-403B-4764-86C9-33A56D3BCAA3}"/>
          </ac:cxnSpMkLst>
        </pc:cxnChg>
        <pc:cxnChg chg="add del">
          <ac:chgData name="Nathan" userId="35cc2d6d4da03de6" providerId="LiveId" clId="{D4FBA732-C0CB-4103-A539-6BB95830CC07}" dt="2022-12-08T16:23:17.300" v="5967" actId="26606"/>
          <ac:cxnSpMkLst>
            <pc:docMk/>
            <pc:sldMk cId="253268017" sldId="272"/>
            <ac:cxnSpMk id="20" creationId="{20E3A342-4D61-4E3F-AF90-1AB42AEB96CC}"/>
          </ac:cxnSpMkLst>
        </pc:cxnChg>
        <pc:cxnChg chg="add">
          <ac:chgData name="Nathan" userId="35cc2d6d4da03de6" providerId="LiveId" clId="{D4FBA732-C0CB-4103-A539-6BB95830CC07}" dt="2022-12-08T16:23:17.300" v="5967" actId="26606"/>
          <ac:cxnSpMkLst>
            <pc:docMk/>
            <pc:sldMk cId="253268017" sldId="272"/>
            <ac:cxnSpMk id="27" creationId="{20E3A342-4D61-4E3F-AF90-1AB42AEB96CC}"/>
          </ac:cxnSpMkLst>
        </pc:cxnChg>
      </pc:sldChg>
      <pc:sldChg chg="add del mod modShow">
        <pc:chgData name="Nathan" userId="35cc2d6d4da03de6" providerId="LiveId" clId="{D4FBA732-C0CB-4103-A539-6BB95830CC07}" dt="2022-12-08T16:38:06.148" v="6028" actId="47"/>
        <pc:sldMkLst>
          <pc:docMk/>
          <pc:sldMk cId="2925357595" sldId="273"/>
        </pc:sldMkLst>
      </pc:sldChg>
      <pc:sldChg chg="addSp delSp modSp new mod modTransition setBg setClrOvrMap">
        <pc:chgData name="Nathan" userId="35cc2d6d4da03de6" providerId="LiveId" clId="{D4FBA732-C0CB-4103-A539-6BB95830CC07}" dt="2022-12-08T17:14:54.577" v="6206"/>
        <pc:sldMkLst>
          <pc:docMk/>
          <pc:sldMk cId="1750510218" sldId="274"/>
        </pc:sldMkLst>
        <pc:spChg chg="mod">
          <ac:chgData name="Nathan" userId="35cc2d6d4da03de6" providerId="LiveId" clId="{D4FBA732-C0CB-4103-A539-6BB95830CC07}" dt="2022-12-08T16:29:53.081" v="6014" actId="26606"/>
          <ac:spMkLst>
            <pc:docMk/>
            <pc:sldMk cId="1750510218" sldId="274"/>
            <ac:spMk id="2" creationId="{DA76B74D-C19E-772B-0631-FE189C1CE4F9}"/>
          </ac:spMkLst>
        </pc:spChg>
        <pc:spChg chg="del">
          <ac:chgData name="Nathan" userId="35cc2d6d4da03de6" providerId="LiveId" clId="{D4FBA732-C0CB-4103-A539-6BB95830CC07}" dt="2022-12-08T16:29:53.081" v="6014" actId="26606"/>
          <ac:spMkLst>
            <pc:docMk/>
            <pc:sldMk cId="1750510218" sldId="274"/>
            <ac:spMk id="3" creationId="{5131041D-CC8C-B010-3522-0BCE303113E7}"/>
          </ac:spMkLst>
        </pc:spChg>
        <pc:spChg chg="add">
          <ac:chgData name="Nathan" userId="35cc2d6d4da03de6" providerId="LiveId" clId="{D4FBA732-C0CB-4103-A539-6BB95830CC07}" dt="2022-12-08T16:29:53.081" v="6014" actId="26606"/>
          <ac:spMkLst>
            <pc:docMk/>
            <pc:sldMk cId="1750510218" sldId="274"/>
            <ac:spMk id="9" creationId="{6F40FBDA-CEB1-40F0-9AB9-BD9C402D70FE}"/>
          </ac:spMkLst>
        </pc:spChg>
        <pc:spChg chg="add">
          <ac:chgData name="Nathan" userId="35cc2d6d4da03de6" providerId="LiveId" clId="{D4FBA732-C0CB-4103-A539-6BB95830CC07}" dt="2022-12-08T16:29:53.081" v="6014" actId="26606"/>
          <ac:spMkLst>
            <pc:docMk/>
            <pc:sldMk cId="1750510218" sldId="274"/>
            <ac:spMk id="11" creationId="{0344D4FE-ABEF-4230-9E4E-AD5782FC78AC}"/>
          </ac:spMkLst>
        </pc:spChg>
        <pc:spChg chg="add">
          <ac:chgData name="Nathan" userId="35cc2d6d4da03de6" providerId="LiveId" clId="{D4FBA732-C0CB-4103-A539-6BB95830CC07}" dt="2022-12-08T16:29:53.081" v="6014" actId="26606"/>
          <ac:spMkLst>
            <pc:docMk/>
            <pc:sldMk cId="1750510218" sldId="274"/>
            <ac:spMk id="13" creationId="{9325F979-D3F9-4926-81B7-7ACCB31A501B}"/>
          </ac:spMkLst>
        </pc:spChg>
        <pc:picChg chg="add">
          <ac:chgData name="Nathan" userId="35cc2d6d4da03de6" providerId="LiveId" clId="{D4FBA732-C0CB-4103-A539-6BB95830CC07}" dt="2022-12-08T16:29:53.081" v="6014" actId="26606"/>
          <ac:picMkLst>
            <pc:docMk/>
            <pc:sldMk cId="1750510218" sldId="274"/>
            <ac:picMk id="5" creationId="{1386D827-BB6B-F5F2-2C69-BB778AFF2A31}"/>
          </ac:picMkLst>
        </pc:picChg>
      </pc:sldChg>
      <pc:sldChg chg="addSp delSp modSp new mod modTransition setBg setClrOvrMap">
        <pc:chgData name="Nathan" userId="35cc2d6d4da03de6" providerId="LiveId" clId="{D4FBA732-C0CB-4103-A539-6BB95830CC07}" dt="2022-12-08T17:15:03.953" v="6207"/>
        <pc:sldMkLst>
          <pc:docMk/>
          <pc:sldMk cId="483355607" sldId="275"/>
        </pc:sldMkLst>
        <pc:spChg chg="mod">
          <ac:chgData name="Nathan" userId="35cc2d6d4da03de6" providerId="LiveId" clId="{D4FBA732-C0CB-4103-A539-6BB95830CC07}" dt="2022-12-08T16:31:33.798" v="6026" actId="26606"/>
          <ac:spMkLst>
            <pc:docMk/>
            <pc:sldMk cId="483355607" sldId="275"/>
            <ac:spMk id="2" creationId="{AB603358-1725-9329-3D7D-5746AAB7C4EC}"/>
          </ac:spMkLst>
        </pc:spChg>
        <pc:spChg chg="del">
          <ac:chgData name="Nathan" userId="35cc2d6d4da03de6" providerId="LiveId" clId="{D4FBA732-C0CB-4103-A539-6BB95830CC07}" dt="2022-12-08T16:31:33.798" v="6026" actId="26606"/>
          <ac:spMkLst>
            <pc:docMk/>
            <pc:sldMk cId="483355607" sldId="275"/>
            <ac:spMk id="3" creationId="{ACE35240-9CA6-9A1E-766A-21AC0EE17E6C}"/>
          </ac:spMkLst>
        </pc:spChg>
        <pc:spChg chg="add">
          <ac:chgData name="Nathan" userId="35cc2d6d4da03de6" providerId="LiveId" clId="{D4FBA732-C0CB-4103-A539-6BB95830CC07}" dt="2022-12-08T16:31:33.798" v="6026" actId="26606"/>
          <ac:spMkLst>
            <pc:docMk/>
            <pc:sldMk cId="483355607" sldId="275"/>
            <ac:spMk id="9" creationId="{6F40FBDA-CEB1-40F0-9AB9-BD9C402D70FE}"/>
          </ac:spMkLst>
        </pc:spChg>
        <pc:spChg chg="add">
          <ac:chgData name="Nathan" userId="35cc2d6d4da03de6" providerId="LiveId" clId="{D4FBA732-C0CB-4103-A539-6BB95830CC07}" dt="2022-12-08T16:31:33.798" v="6026" actId="26606"/>
          <ac:spMkLst>
            <pc:docMk/>
            <pc:sldMk cId="483355607" sldId="275"/>
            <ac:spMk id="11" creationId="{0344D4FE-ABEF-4230-9E4E-AD5782FC78AC}"/>
          </ac:spMkLst>
        </pc:spChg>
        <pc:spChg chg="add">
          <ac:chgData name="Nathan" userId="35cc2d6d4da03de6" providerId="LiveId" clId="{D4FBA732-C0CB-4103-A539-6BB95830CC07}" dt="2022-12-08T16:31:33.798" v="6026" actId="26606"/>
          <ac:spMkLst>
            <pc:docMk/>
            <pc:sldMk cId="483355607" sldId="275"/>
            <ac:spMk id="13" creationId="{9325F979-D3F9-4926-81B7-7ACCB31A501B}"/>
          </ac:spMkLst>
        </pc:spChg>
        <pc:picChg chg="add">
          <ac:chgData name="Nathan" userId="35cc2d6d4da03de6" providerId="LiveId" clId="{D4FBA732-C0CB-4103-A539-6BB95830CC07}" dt="2022-12-08T16:31:33.798" v="6026" actId="26606"/>
          <ac:picMkLst>
            <pc:docMk/>
            <pc:sldMk cId="483355607" sldId="275"/>
            <ac:picMk id="5" creationId="{E13A0EF6-9E49-397B-F7EA-CB6ABC4C47AC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6F1B0E-0E60-48B3-8953-3A0DD8948655}" type="datetimeFigureOut">
              <a:rPr lang="en-CA" smtClean="0"/>
              <a:t>2022-12-09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D0C16C-D69E-4FD2-B78F-E5A324A8A06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936586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D0C16C-D69E-4FD2-B78F-E5A324A8A061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270344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Mention FHIR in the presentation of the form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D0C16C-D69E-4FD2-B78F-E5A324A8A061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34302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D0C16C-D69E-4FD2-B78F-E5A324A8A061}" type="slidenum">
              <a:rPr lang="en-CA" smtClean="0"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196913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1D67B-ED25-A292-B630-DDE17C9012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E3C542-9F18-CF6E-539C-526894F597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4C45D4-F797-69E0-F94A-40747C34D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12/9/2022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9A7AFF-489B-CE27-1BEC-4FE425F06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C71F10-0337-1CD4-1CCE-D446C1065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10997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DBD03-FA9D-D5E4-7758-AF699E7FA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F98FB5-3096-EF6B-86DF-EC2C536EC1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8ED95D-1F0E-E0F4-7A3A-889337E98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12/9/2022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9DBB3C-4A3F-E7F6-4F6A-62F2EAAA6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268A2D-A09A-03C4-8DFC-03C9E59AC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82713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64E160F-CBB6-59F9-A672-8C7DEE5542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ADD4B3-312D-AAA6-2492-CDAB9FCCAE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CEBCD6-306B-97DA-6040-2F37220116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12/9/2022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685AE7-CF85-DA50-809F-AF1252720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484B78-4AAA-3108-5447-BB186F613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54320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4EBCC-802B-2AEE-1BCA-519930819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5C112C-5BAC-9EFE-FE1A-3E2BBB9D3A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6A8B76-9EED-3A2B-8689-3E845BA84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12/9/2022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3F85C1-4FC0-7CA5-984A-F9AF85F20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F5603F-D9E6-ED55-E79B-8F143334B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80057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2F75B2-24DD-4FF1-7A39-FA3E4942F8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565883-4EA8-009F-4D08-8AA347E541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46CA23-4396-7ABA-71D2-8272EEEFC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12/9/2022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3692F5-6CBD-C7A0-F758-003C2A89D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12ACF1-E84E-3062-D2D7-BC310ACFE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0522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17A78-7FB6-D3D6-9EDA-3D6815861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4175BC-2CD7-A328-E950-4CCCCC93A1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51B913-0B6F-59AE-8A0F-1156E0BE59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68284B-897B-DC5D-2EDB-DEF12E8947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12/9/2022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8C7AF0-1E72-2040-AD24-24C09453D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E30654-E691-D762-ED87-78DB77767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7439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34ECA-29F6-38F2-1E29-243E0BA008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07A04E-0594-5EA7-64B3-4B0EF89CED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408AF0-FC20-6B85-4797-67FFE8D65F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9D0D76-DEDA-0246-334D-6CD3A304E2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1B0A8A5-24E6-CF74-7C16-4193DC2649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CE26E85-6688-5110-1920-2861FE625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12/9/2022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D95ECD-7B97-E9FA-B159-B0A2D93DE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77CB9A6-C6EA-011E-A345-CB2A3BE0A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8833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29C50-6999-12FF-5EBD-6DF5C8A2C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CDC6F4-7DF8-2224-F0AD-06EE5B9F3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12/9/2022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D9476E-52A5-F77B-57CA-15A4E9A55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DCD0E4-8097-AA7C-D3A7-3078AA766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9844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C497B6E-07A7-8CC0-E7F8-F9B9A29DFF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12/9/2022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521D8EE-B985-7836-D9ED-C823B97B7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3BF5A1-3B68-8740-C118-B36719FA7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6157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A602F2-DC58-F2B0-F5CE-6029CF169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B95237-3EAD-5892-5AE8-A79244C6C5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32B9C3-D351-03E8-2045-AF9F03CFBB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7610A1-0A48-9817-8B36-5C91FA0AE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12/9/2022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ADACFD-4C7A-386C-AF04-628FA59EE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70881A-9728-9FA6-247E-738E4C719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73665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3A827-EF03-ACC4-4D44-DE37E9342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7A7F1FD-7004-5A80-96C7-805EE99FAC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EEFB6E-8ED8-096C-9DD3-11DEDC5523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D0D078-145D-E928-513A-F4DF5F209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12/9/2022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93CF6E-482E-B2E6-B668-C69BFC499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BA7EB2-6B2B-D67F-1E2C-0C03A0861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81203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7E358E-C9A4-53B2-7244-31C866F62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371195-0ADF-CE09-A539-3F573B0C45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FE0D3E-0B04-49C3-6739-ACAE1AA534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41B595-366B-43E2-A22E-EA6A78C03F06}" type="datetimeFigureOut">
              <a:rPr lang="en-US" smtClean="0"/>
              <a:t>12/9/2022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D4E147-00F0-D072-7B0F-417E9E20B5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EF5BED-E2E7-E67C-07BF-B09AF04FF1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A915EE-10CB-4CF1-8569-6154455DA57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2825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7" r:id="rId1"/>
    <p:sldLayoutId id="2147483848" r:id="rId2"/>
    <p:sldLayoutId id="2147483849" r:id="rId3"/>
    <p:sldLayoutId id="2147483850" r:id="rId4"/>
    <p:sldLayoutId id="2147483851" r:id="rId5"/>
    <p:sldLayoutId id="2147483852" r:id="rId6"/>
    <p:sldLayoutId id="2147483853" r:id="rId7"/>
    <p:sldLayoutId id="2147483854" r:id="rId8"/>
    <p:sldLayoutId id="2147483855" r:id="rId9"/>
    <p:sldLayoutId id="2147483856" r:id="rId10"/>
    <p:sldLayoutId id="214748385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ngall.com/application-png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creativecommons.org/licenses/by-nc/3.0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build.fhir.org/patient-definitions.html#Patient" TargetMode="External"/><Relationship Id="rId7" Type="http://schemas.openxmlformats.org/officeDocument/2006/relationships/hyperlink" Target="https://pythongeeks.org/python-flask-introduction/" TargetMode="External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xios-http.com/" TargetMode="External"/><Relationship Id="rId5" Type="http://schemas.openxmlformats.org/officeDocument/2006/relationships/hyperlink" Target="https://litslink.com/blog/web-application-architecture" TargetMode="External"/><Relationship Id="rId4" Type="http://schemas.openxmlformats.org/officeDocument/2006/relationships/hyperlink" Target="https://build.fhir.org/datatypes.html#HumanName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echug.com/post/vue-js-the-good-the-meh-and-the-ugly.html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nc-sa/3.0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reativecommons.org/licenses/by-sa/3.0/" TargetMode="External"/><Relationship Id="rId5" Type="http://schemas.openxmlformats.org/officeDocument/2006/relationships/hyperlink" Target="https://en.wikiversity.org/wiki/Python_Concepts" TargetMode="Externa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reativecommons.org/licenses/by-nc-sa/3.0/" TargetMode="External"/><Relationship Id="rId4" Type="http://schemas.openxmlformats.org/officeDocument/2006/relationships/hyperlink" Target="https://www.ictworks.org/valuable-github-repositories-digital-development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hyperlink" Target="https://creativecommons.org/licenses/by-nc-sa/3.0/" TargetMode="External"/><Relationship Id="rId4" Type="http://schemas.openxmlformats.org/officeDocument/2006/relationships/hyperlink" Target="https://mysteriesshortandsweet.blogspot.com/2018/01/wherein-blogger-pontificates.html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litslink.com/blog/web-application-architecture" TargetMode="Externa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!!Rectangle">
            <a:extLst>
              <a:ext uri="{FF2B5EF4-FFF2-40B4-BE49-F238E27FC236}">
                <a16:creationId xmlns:a16="http://schemas.microsoft.com/office/drawing/2014/main" id="{D4906370-1564-49FA-A802-58546B3922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68664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text, computer">
            <a:extLst>
              <a:ext uri="{FF2B5EF4-FFF2-40B4-BE49-F238E27FC236}">
                <a16:creationId xmlns:a16="http://schemas.microsoft.com/office/drawing/2014/main" id="{ACD4D92F-E6EB-945C-2BB3-74F6E6AD842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5000"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2906" b="5258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49" name="Oval 48">
            <a:extLst>
              <a:ext uri="{FF2B5EF4-FFF2-40B4-BE49-F238E27FC236}">
                <a16:creationId xmlns:a16="http://schemas.microsoft.com/office/drawing/2014/main" id="{EF640709-BDFD-453B-B75D-6212E7A870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11500" y="370600"/>
            <a:ext cx="5923842" cy="5923842"/>
          </a:xfrm>
          <a:prstGeom prst="ellipse">
            <a:avLst/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829C79-B477-99A6-0279-AF19697EEC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77192" y="1032483"/>
            <a:ext cx="5037616" cy="2982360"/>
          </a:xfrm>
        </p:spPr>
        <p:txBody>
          <a:bodyPr>
            <a:normAutofit/>
          </a:bodyPr>
          <a:lstStyle/>
          <a:p>
            <a:r>
              <a:rPr lang="en-CA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Full Stack Application Development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2D4046-C83B-A893-B04E-E55AEF6988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77192" y="4106918"/>
            <a:ext cx="5037616" cy="1655762"/>
          </a:xfrm>
        </p:spPr>
        <p:txBody>
          <a:bodyPr>
            <a:normAutofit/>
          </a:bodyPr>
          <a:lstStyle/>
          <a:p>
            <a:r>
              <a:rPr lang="en-CA" dirty="0"/>
              <a:t>Nathan Annoh-Kwafo</a:t>
            </a:r>
          </a:p>
        </p:txBody>
      </p:sp>
      <p:sp>
        <p:nvSpPr>
          <p:cNvPr id="51" name="Arc 50">
            <a:extLst>
              <a:ext uri="{FF2B5EF4-FFF2-40B4-BE49-F238E27FC236}">
                <a16:creationId xmlns:a16="http://schemas.microsoft.com/office/drawing/2014/main" id="{B4019478-3FDC-438C-8848-1D7DA864AF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9366740" flipV="1">
            <a:off x="2607299" y="8363"/>
            <a:ext cx="6816262" cy="6816262"/>
          </a:xfrm>
          <a:prstGeom prst="arc">
            <a:avLst>
              <a:gd name="adj1" fmla="val 16200000"/>
              <a:gd name="adj2" fmla="val 20401595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FE406479-1D57-4209-B128-3C81746247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53400" y="4609861"/>
            <a:ext cx="873032" cy="8493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758883F-5971-362F-A487-6F95FDD86E13}"/>
              </a:ext>
            </a:extLst>
          </p:cNvPr>
          <p:cNvSpPr txBox="1"/>
          <p:nvPr/>
        </p:nvSpPr>
        <p:spPr>
          <a:xfrm>
            <a:off x="9872134" y="6657945"/>
            <a:ext cx="2319866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CA" sz="700">
                <a:solidFill>
                  <a:srgbClr val="FFFFFF"/>
                </a:solidFill>
                <a:hlinkClick r:id="rId3" tooltip="https://www.pngall.com/application-png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CA" sz="700">
                <a:solidFill>
                  <a:srgbClr val="FFFFFF"/>
                </a:solidFill>
              </a:rPr>
              <a:t> by Unknown Author is licensed under </a:t>
            </a:r>
            <a:r>
              <a:rPr lang="en-CA" sz="700">
                <a:solidFill>
                  <a:srgbClr val="FFFFFF"/>
                </a:solidFill>
                <a:hlinkClick r:id="rId4" tooltip="https://creativecommons.org/licenses/by-nc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BY-NC</a:t>
            </a:r>
            <a:endParaRPr lang="en-CA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1157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6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F40FBDA-CEB1-40F0-9AB9-BD9C402D70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Tying a bow in an arrangment of presents">
            <a:extLst>
              <a:ext uri="{FF2B5EF4-FFF2-40B4-BE49-F238E27FC236}">
                <a16:creationId xmlns:a16="http://schemas.microsoft.com/office/drawing/2014/main" id="{E13A0EF6-9E49-397B-F7EA-CB6ABC4C47A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5000"/>
          </a:blip>
          <a:srcRect t="7026" b="870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344D4FE-ABEF-4230-9E4E-AD5782FC7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noFill/>
          <a:ln w="9525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603358-1725-9329-3D7D-5746AAB7C4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9532" y="1695576"/>
            <a:ext cx="8652938" cy="285719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8000" dirty="0"/>
              <a:t>Thank you!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325F979-D3F9-4926-81B7-7ACCB31A50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9525" cap="sq" cmpd="sng" algn="ctr">
            <a:solidFill>
              <a:schemeClr val="tx1">
                <a:lumMod val="75000"/>
                <a:lumOff val="25000"/>
                <a:alpha val="80000"/>
              </a:schemeClr>
            </a:solidFill>
            <a:prstDash val="solid"/>
            <a:miter lim="800000"/>
          </a:ln>
          <a:effectLst/>
        </p:spPr>
      </p:sp>
    </p:spTree>
    <p:extLst>
      <p:ext uri="{BB962C8B-B14F-4D97-AF65-F5344CB8AC3E}">
        <p14:creationId xmlns:p14="http://schemas.microsoft.com/office/powerpoint/2010/main" val="4833556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Glasses on top of a book">
            <a:extLst>
              <a:ext uri="{FF2B5EF4-FFF2-40B4-BE49-F238E27FC236}">
                <a16:creationId xmlns:a16="http://schemas.microsoft.com/office/drawing/2014/main" id="{A5AFF657-66D6-139E-BFF9-7AA10897A10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21" r="28461" b="-1"/>
          <a:stretch/>
        </p:blipFill>
        <p:spPr>
          <a:xfrm>
            <a:off x="20" y="10"/>
            <a:ext cx="7009876" cy="6857990"/>
          </a:xfrm>
          <a:custGeom>
            <a:avLst/>
            <a:gdLst/>
            <a:ahLst/>
            <a:cxnLst/>
            <a:rect l="l" t="t" r="r" b="b"/>
            <a:pathLst>
              <a:path w="7009896" h="6858000">
                <a:moveTo>
                  <a:pt x="0" y="0"/>
                </a:moveTo>
                <a:lnTo>
                  <a:pt x="7009896" y="0"/>
                </a:lnTo>
                <a:lnTo>
                  <a:pt x="7009896" y="1"/>
                </a:lnTo>
                <a:lnTo>
                  <a:pt x="6295211" y="1"/>
                </a:lnTo>
                <a:lnTo>
                  <a:pt x="6195255" y="380651"/>
                </a:lnTo>
                <a:cubicBezTo>
                  <a:pt x="5677600" y="2559611"/>
                  <a:pt x="5966601" y="4758249"/>
                  <a:pt x="6880029" y="6647018"/>
                </a:cubicBezTo>
                <a:lnTo>
                  <a:pt x="698828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53" name="Freeform: Shape 20">
            <a:extLst>
              <a:ext uri="{FF2B5EF4-FFF2-40B4-BE49-F238E27FC236}">
                <a16:creationId xmlns:a16="http://schemas.microsoft.com/office/drawing/2014/main" id="{5FDF4720-5445-47BE-89FE-E40D1AE6F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711927" y="-1"/>
            <a:ext cx="6480073" cy="6858002"/>
          </a:xfrm>
          <a:custGeom>
            <a:avLst/>
            <a:gdLst>
              <a:gd name="connsiteX0" fmla="*/ 6130244 w 6480073"/>
              <a:gd name="connsiteY0" fmla="*/ 0 h 6858002"/>
              <a:gd name="connsiteX1" fmla="*/ 6212951 w 6480073"/>
              <a:gd name="connsiteY1" fmla="*/ 314584 h 6858002"/>
              <a:gd name="connsiteX2" fmla="*/ 5540779 w 6480073"/>
              <a:gd name="connsiteY2" fmla="*/ 6756649 h 6858002"/>
              <a:gd name="connsiteX3" fmla="*/ 5489971 w 6480073"/>
              <a:gd name="connsiteY3" fmla="*/ 6858002 h 6858002"/>
              <a:gd name="connsiteX4" fmla="*/ 0 w 6480073"/>
              <a:gd name="connsiteY4" fmla="*/ 6858002 h 6858002"/>
              <a:gd name="connsiteX5" fmla="*/ 0 w 6480073"/>
              <a:gd name="connsiteY5" fmla="*/ 0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480073" h="6858002">
                <a:moveTo>
                  <a:pt x="6130244" y="0"/>
                </a:moveTo>
                <a:lnTo>
                  <a:pt x="6212951" y="314584"/>
                </a:lnTo>
                <a:cubicBezTo>
                  <a:pt x="6745828" y="2551616"/>
                  <a:pt x="6460994" y="4808873"/>
                  <a:pt x="5540779" y="6756649"/>
                </a:cubicBezTo>
                <a:lnTo>
                  <a:pt x="5489971" y="6858002"/>
                </a:lnTo>
                <a:lnTo>
                  <a:pt x="0" y="6858002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54" name="Freeform: Shape 22">
            <a:extLst>
              <a:ext uri="{FF2B5EF4-FFF2-40B4-BE49-F238E27FC236}">
                <a16:creationId xmlns:a16="http://schemas.microsoft.com/office/drawing/2014/main" id="{AC8710B4-A815-4082-9E4F-F13A000709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942784" y="0"/>
            <a:ext cx="6249216" cy="6858001"/>
          </a:xfrm>
          <a:custGeom>
            <a:avLst/>
            <a:gdLst>
              <a:gd name="connsiteX0" fmla="*/ 0 w 6249216"/>
              <a:gd name="connsiteY0" fmla="*/ 0 h 6858001"/>
              <a:gd name="connsiteX1" fmla="*/ 5893742 w 6249216"/>
              <a:gd name="connsiteY1" fmla="*/ 1 h 6858001"/>
              <a:gd name="connsiteX2" fmla="*/ 5993697 w 6249216"/>
              <a:gd name="connsiteY2" fmla="*/ 380651 h 6858001"/>
              <a:gd name="connsiteX3" fmla="*/ 5308924 w 6249216"/>
              <a:gd name="connsiteY3" fmla="*/ 6647018 h 6858001"/>
              <a:gd name="connsiteX4" fmla="*/ 5200672 w 6249216"/>
              <a:gd name="connsiteY4" fmla="*/ 6858001 h 6858001"/>
              <a:gd name="connsiteX5" fmla="*/ 1 w 6249216"/>
              <a:gd name="connsiteY5" fmla="*/ 685800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49216" h="6858001">
                <a:moveTo>
                  <a:pt x="0" y="0"/>
                </a:moveTo>
                <a:lnTo>
                  <a:pt x="5893742" y="1"/>
                </a:lnTo>
                <a:lnTo>
                  <a:pt x="5993697" y="380651"/>
                </a:lnTo>
                <a:cubicBezTo>
                  <a:pt x="6511353" y="2559611"/>
                  <a:pt x="6222352" y="4758249"/>
                  <a:pt x="5308924" y="6647018"/>
                </a:cubicBezTo>
                <a:lnTo>
                  <a:pt x="5200672" y="6858001"/>
                </a:lnTo>
                <a:lnTo>
                  <a:pt x="1" y="685800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8F01D5-5ECC-6DAD-0831-9D2828083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1436" y="1396289"/>
            <a:ext cx="4819952" cy="1325563"/>
          </a:xfrm>
        </p:spPr>
        <p:txBody>
          <a:bodyPr>
            <a:normAutofit/>
          </a:bodyPr>
          <a:lstStyle/>
          <a:p>
            <a:r>
              <a:rPr lang="en-CA"/>
              <a:t>References 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2291B7-DD99-40F7-2823-1A9EAFCAE3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1435" y="2871982"/>
            <a:ext cx="4819951" cy="3181684"/>
          </a:xfrm>
        </p:spPr>
        <p:txBody>
          <a:bodyPr anchor="t">
            <a:normAutofit/>
          </a:bodyPr>
          <a:lstStyle/>
          <a:p>
            <a:r>
              <a:rPr lang="en-CA" sz="1800" u="sng" dirty="0">
                <a:effectLst/>
                <a:ea typeface="Times New Roman" panose="02020603050405020304" pitchFamily="18" charset="0"/>
                <a:hlinkClick r:id="rId3"/>
              </a:rPr>
              <a:t>Patient - FHIR v5.0.0-cibuild</a:t>
            </a:r>
            <a:endParaRPr lang="en-CA" sz="1800" u="sng" dirty="0">
              <a:effectLst/>
              <a:ea typeface="Times New Roman" panose="02020603050405020304" pitchFamily="18" charset="0"/>
            </a:endParaRPr>
          </a:p>
          <a:p>
            <a:r>
              <a:rPr lang="en-CA" sz="1800" u="sng" dirty="0">
                <a:effectLst/>
                <a:ea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https://build.fhir.org/datatypes.html#HumanName</a:t>
            </a:r>
            <a:endParaRPr lang="en-CA" sz="1800" u="sng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1800" dirty="0">
                <a:hlinkClick r:id="rId5"/>
              </a:rPr>
              <a:t>Web Application Architecture: A Guide Through the Intricate Process of Building an App | LITSLINK Blog</a:t>
            </a:r>
            <a:endParaRPr lang="en-GB" sz="1800" dirty="0"/>
          </a:p>
          <a:p>
            <a:r>
              <a:rPr lang="en-CA" sz="1200" dirty="0" err="1">
                <a:hlinkClick r:id="rId6"/>
              </a:rPr>
              <a:t>Axios</a:t>
            </a:r>
            <a:r>
              <a:rPr lang="en-CA" sz="1200" dirty="0">
                <a:hlinkClick r:id="rId6"/>
              </a:rPr>
              <a:t> (axios-http.com)</a:t>
            </a:r>
            <a:endParaRPr lang="en-CA" sz="1200" dirty="0"/>
          </a:p>
          <a:p>
            <a:r>
              <a:rPr lang="en-GB" sz="1200" dirty="0">
                <a:hlinkClick r:id="rId7"/>
              </a:rPr>
              <a:t>Python Flask Introduction - Python Geeks</a:t>
            </a:r>
            <a:endParaRPr lang="en-CA" sz="1800" dirty="0"/>
          </a:p>
        </p:txBody>
      </p:sp>
    </p:spTree>
    <p:extLst>
      <p:ext uri="{BB962C8B-B14F-4D97-AF65-F5344CB8AC3E}">
        <p14:creationId xmlns:p14="http://schemas.microsoft.com/office/powerpoint/2010/main" val="24678007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F6BDF1F7-EB33-B27A-6E86-6C868F8C29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51625"/>
            <a:ext cx="4368602" cy="1956841"/>
          </a:xfrm>
        </p:spPr>
        <p:txBody>
          <a:bodyPr anchor="b">
            <a:normAutofit/>
          </a:bodyPr>
          <a:lstStyle/>
          <a:p>
            <a:r>
              <a:rPr lang="en-CA" sz="4200" dirty="0"/>
              <a:t>What is a Full Stack Application?</a:t>
            </a:r>
          </a:p>
        </p:txBody>
      </p:sp>
      <p:sp>
        <p:nvSpPr>
          <p:cNvPr id="42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D6322A6-D170-89B2-8CBB-10B034C679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r>
              <a:rPr lang="en-CA" sz="2200" dirty="0"/>
              <a:t>An end-to-end application software made up of components (stacks) that include both back (server components) and front end (client components)</a:t>
            </a:r>
          </a:p>
        </p:txBody>
      </p:sp>
      <p:pic>
        <p:nvPicPr>
          <p:cNvPr id="5" name="Picture 4" descr="Different coloured question marks">
            <a:extLst>
              <a:ext uri="{FF2B5EF4-FFF2-40B4-BE49-F238E27FC236}">
                <a16:creationId xmlns:a16="http://schemas.microsoft.com/office/drawing/2014/main" id="{FE04DB18-7660-7F8A-C506-3176D6AC90F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858" r="33722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248611934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52D21F-55BF-A6E0-DAB9-BBE5C2FCB6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4560584" cy="112806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700" dirty="0"/>
              <a:t>Front-end Component (Vue.js)</a:t>
            </a:r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9" name="Rectangle 78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Content Placeholder 2">
            <a:extLst>
              <a:ext uri="{FF2B5EF4-FFF2-40B4-BE49-F238E27FC236}">
                <a16:creationId xmlns:a16="http://schemas.microsoft.com/office/drawing/2014/main" id="{18F61F5D-9726-C825-F451-306DE5E496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719" y="2330505"/>
            <a:ext cx="4559425" cy="397958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000" dirty="0"/>
              <a:t>A highly adaptable JavaScript framework used to create interactive user interfaces.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/>
              <a:t>It has a mildly steep learning curve for beginners because of its simple and light weight nature.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/>
              <a:t>Due to its lightweight properties, pages developed in Vue are highly responsive and have a short load time as compared to other JavaScript Frameworks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857CF93D-0E58-916B-55F0-F5AF3B19E4F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19353" r="19268" b="1"/>
          <a:stretch/>
        </p:blipFill>
        <p:spPr>
          <a:xfrm>
            <a:off x="5977788" y="799352"/>
            <a:ext cx="5425410" cy="525929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8AF2BF2-7F4C-6853-68B5-DD115804CF1C}"/>
              </a:ext>
            </a:extLst>
          </p:cNvPr>
          <p:cNvSpPr txBox="1"/>
          <p:nvPr/>
        </p:nvSpPr>
        <p:spPr>
          <a:xfrm>
            <a:off x="8963107" y="5858593"/>
            <a:ext cx="2440091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CA" sz="700">
                <a:solidFill>
                  <a:srgbClr val="FFFFFF"/>
                </a:solidFill>
                <a:hlinkClick r:id="rId3" tooltip="https://www.techug.com/post/vue-js-the-good-the-meh-and-the-ugly.html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CA" sz="700">
                <a:solidFill>
                  <a:srgbClr val="FFFFFF"/>
                </a:solidFill>
              </a:rPr>
              <a:t> by Unknown Author is licensed under </a:t>
            </a:r>
            <a:r>
              <a:rPr lang="en-CA" sz="700">
                <a:solidFill>
                  <a:srgbClr val="FFFFFF"/>
                </a:solidFill>
                <a:hlinkClick r:id="rId4" tooltip="https://creativecommons.org/licenses/by-nc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BY-SA-NC</a:t>
            </a:r>
            <a:endParaRPr lang="en-CA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124789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8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22381-E588-66E4-D789-DDB8EADFE8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176253"/>
            <a:ext cx="11031949" cy="1016654"/>
          </a:xfr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b="0" i="0" kern="1200" dirty="0">
                <a:latin typeface="+mj-lt"/>
                <a:ea typeface="+mj-ea"/>
                <a:cs typeface="+mj-cs"/>
              </a:rPr>
              <a:t>Back-end Components</a:t>
            </a:r>
          </a:p>
        </p:txBody>
      </p:sp>
      <p:sp>
        <p:nvSpPr>
          <p:cNvPr id="1134" name="Content Placeholder 1083">
            <a:extLst>
              <a:ext uri="{FF2B5EF4-FFF2-40B4-BE49-F238E27FC236}">
                <a16:creationId xmlns:a16="http://schemas.microsoft.com/office/drawing/2014/main" id="{FFE58B92-15ED-3B2F-7FD2-015E6AEB8C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0" y="2664450"/>
            <a:ext cx="4516456" cy="371142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Python Server Application</a:t>
            </a:r>
          </a:p>
          <a:p>
            <a:r>
              <a:rPr lang="en-US" dirty="0"/>
              <a:t>Contains libraries that make managing server capabilities relatively easy</a:t>
            </a:r>
          </a:p>
          <a:p>
            <a:r>
              <a:rPr lang="en-US" dirty="0"/>
              <a:t>Easy access to documentation</a:t>
            </a:r>
          </a:p>
          <a:p>
            <a:r>
              <a:rPr lang="en-US" dirty="0"/>
              <a:t>Easily interacts and manages database functionalities</a:t>
            </a:r>
          </a:p>
        </p:txBody>
      </p:sp>
      <p:sp>
        <p:nvSpPr>
          <p:cNvPr id="3" name="Content Placeholder 1083">
            <a:extLst>
              <a:ext uri="{FF2B5EF4-FFF2-40B4-BE49-F238E27FC236}">
                <a16:creationId xmlns:a16="http://schemas.microsoft.com/office/drawing/2014/main" id="{9DDB37E7-D5EA-D637-9947-C0E9B93896B6}"/>
              </a:ext>
            </a:extLst>
          </p:cNvPr>
          <p:cNvSpPr txBox="1">
            <a:spLocks/>
          </p:cNvSpPr>
          <p:nvPr/>
        </p:nvSpPr>
        <p:spPr>
          <a:xfrm>
            <a:off x="7164424" y="2661405"/>
            <a:ext cx="4516456" cy="37114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SQLite Database</a:t>
            </a:r>
          </a:p>
          <a:p>
            <a:r>
              <a:rPr lang="en-US" dirty="0"/>
              <a:t>Follows </a:t>
            </a:r>
            <a:r>
              <a:rPr lang="en-US"/>
              <a:t>the ACID </a:t>
            </a:r>
            <a:r>
              <a:rPr lang="en-US" dirty="0"/>
              <a:t>principle</a:t>
            </a:r>
          </a:p>
          <a:p>
            <a:r>
              <a:rPr lang="en-US" dirty="0"/>
              <a:t>Stores data in one database file</a:t>
            </a:r>
          </a:p>
          <a:p>
            <a:r>
              <a:rPr lang="en-US" dirty="0"/>
              <a:t>Contains a database catalog initialized upon the database’s creation</a:t>
            </a:r>
          </a:p>
          <a:p>
            <a:endParaRPr lang="en-US" dirty="0"/>
          </a:p>
        </p:txBody>
      </p:sp>
      <p:pic>
        <p:nvPicPr>
          <p:cNvPr id="4" name="Graphic 3" descr="Database">
            <a:extLst>
              <a:ext uri="{FF2B5EF4-FFF2-40B4-BE49-F238E27FC236}">
                <a16:creationId xmlns:a16="http://schemas.microsoft.com/office/drawing/2014/main" id="{2F315C04-0F85-D161-03FE-C20653ECA4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84870" y="1306728"/>
            <a:ext cx="1364103" cy="1364103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pic>
        <p:nvPicPr>
          <p:cNvPr id="5" name="Content Placeholder 14" descr="Icon">
            <a:extLst>
              <a:ext uri="{FF2B5EF4-FFF2-40B4-BE49-F238E27FC236}">
                <a16:creationId xmlns:a16="http://schemas.microsoft.com/office/drawing/2014/main" id="{89B4DF9B-C159-123B-71B6-3C89EA0CE92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1909965" y="1408205"/>
            <a:ext cx="1212425" cy="132861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4174679-CD15-951C-D821-BBC417B0CCE2}"/>
              </a:ext>
            </a:extLst>
          </p:cNvPr>
          <p:cNvSpPr txBox="1"/>
          <p:nvPr/>
        </p:nvSpPr>
        <p:spPr>
          <a:xfrm>
            <a:off x="338933" y="6617571"/>
            <a:ext cx="336236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900" dirty="0">
                <a:hlinkClick r:id="rId5" tooltip="https://en.wikiversity.org/wiki/Python_Concepts"/>
              </a:rPr>
              <a:t>This Photo</a:t>
            </a:r>
            <a:r>
              <a:rPr lang="en-CA" sz="900" dirty="0"/>
              <a:t> by Unknown Author is licensed under </a:t>
            </a:r>
            <a:r>
              <a:rPr lang="en-CA" sz="900" dirty="0">
                <a:hlinkClick r:id="rId6" tooltip="https://creativecommons.org/licenses/by-sa/3.0/"/>
              </a:rPr>
              <a:t>CC BY-SA</a:t>
            </a:r>
            <a:endParaRPr lang="en-CA" sz="900" dirty="0"/>
          </a:p>
        </p:txBody>
      </p:sp>
      <p:sp>
        <p:nvSpPr>
          <p:cNvPr id="7" name="Minus Sign 26">
            <a:extLst>
              <a:ext uri="{FF2B5EF4-FFF2-40B4-BE49-F238E27FC236}">
                <a16:creationId xmlns:a16="http://schemas.microsoft.com/office/drawing/2014/main" id="{F0E6DF34-3465-3DDA-C031-CAAED75BCC15}"/>
              </a:ext>
            </a:extLst>
          </p:cNvPr>
          <p:cNvSpPr/>
          <p:nvPr/>
        </p:nvSpPr>
        <p:spPr>
          <a:xfrm>
            <a:off x="5920124" y="1072716"/>
            <a:ext cx="374940" cy="5785283"/>
          </a:xfrm>
          <a:custGeom>
            <a:avLst/>
            <a:gdLst>
              <a:gd name="connsiteX0" fmla="*/ 86294 w 651030"/>
              <a:gd name="connsiteY0" fmla="*/ 2326522 h 6084000"/>
              <a:gd name="connsiteX1" fmla="*/ 564736 w 651030"/>
              <a:gd name="connsiteY1" fmla="*/ 2326522 h 6084000"/>
              <a:gd name="connsiteX2" fmla="*/ 564736 w 651030"/>
              <a:gd name="connsiteY2" fmla="*/ 3757478 h 6084000"/>
              <a:gd name="connsiteX3" fmla="*/ 86294 w 651030"/>
              <a:gd name="connsiteY3" fmla="*/ 3757478 h 6084000"/>
              <a:gd name="connsiteX4" fmla="*/ 86294 w 651030"/>
              <a:gd name="connsiteY4" fmla="*/ 2326522 h 6084000"/>
              <a:gd name="connsiteX0" fmla="*/ 0 w 478442"/>
              <a:gd name="connsiteY0" fmla="*/ 2157274 h 3588230"/>
              <a:gd name="connsiteX1" fmla="*/ 469564 w 478442"/>
              <a:gd name="connsiteY1" fmla="*/ 0 h 3588230"/>
              <a:gd name="connsiteX2" fmla="*/ 478442 w 478442"/>
              <a:gd name="connsiteY2" fmla="*/ 3588230 h 3588230"/>
              <a:gd name="connsiteX3" fmla="*/ 0 w 478442"/>
              <a:gd name="connsiteY3" fmla="*/ 3588230 h 3588230"/>
              <a:gd name="connsiteX4" fmla="*/ 0 w 478442"/>
              <a:gd name="connsiteY4" fmla="*/ 2157274 h 3588230"/>
              <a:gd name="connsiteX0" fmla="*/ 0 w 496198"/>
              <a:gd name="connsiteY0" fmla="*/ 0 h 3588230"/>
              <a:gd name="connsiteX1" fmla="*/ 487320 w 496198"/>
              <a:gd name="connsiteY1" fmla="*/ 0 h 3588230"/>
              <a:gd name="connsiteX2" fmla="*/ 496198 w 496198"/>
              <a:gd name="connsiteY2" fmla="*/ 3588230 h 3588230"/>
              <a:gd name="connsiteX3" fmla="*/ 17756 w 496198"/>
              <a:gd name="connsiteY3" fmla="*/ 3588230 h 3588230"/>
              <a:gd name="connsiteX4" fmla="*/ 0 w 496198"/>
              <a:gd name="connsiteY4" fmla="*/ 0 h 35882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6198" h="3588230">
                <a:moveTo>
                  <a:pt x="0" y="0"/>
                </a:moveTo>
                <a:lnTo>
                  <a:pt x="487320" y="0"/>
                </a:lnTo>
                <a:cubicBezTo>
                  <a:pt x="490279" y="1196077"/>
                  <a:pt x="493239" y="2392153"/>
                  <a:pt x="496198" y="3588230"/>
                </a:cubicBezTo>
                <a:lnTo>
                  <a:pt x="17756" y="3588230"/>
                </a:lnTo>
                <a:cubicBezTo>
                  <a:pt x="11837" y="2392153"/>
                  <a:pt x="5919" y="1196077"/>
                  <a:pt x="0" y="0"/>
                </a:cubicBezTo>
                <a:close/>
              </a:path>
            </a:pathLst>
          </a:custGeom>
          <a:solidFill>
            <a:srgbClr val="FFC000"/>
          </a:solidFill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2166730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36B06C-9899-5C03-3010-E709E5773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en-CA" sz="4800" dirty="0"/>
              <a:t>Key Application Modules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0797CB-C394-3A07-05B0-0BE91150AE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2942298"/>
            <a:ext cx="9941319" cy="3124658"/>
          </a:xfrm>
        </p:spPr>
        <p:txBody>
          <a:bodyPr anchor="ctr"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CA" sz="2400" dirty="0" err="1"/>
              <a:t>Axios</a:t>
            </a:r>
            <a:r>
              <a:rPr lang="en-CA" sz="2400" dirty="0"/>
              <a:t>: A simple promise based HTTP client for browsers and node.js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CA" sz="2400" dirty="0"/>
              <a:t>Flask: A python microframework used to develop web applications quickly and efficiently by managing core functionalities such as routing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CA" sz="2400" dirty="0"/>
              <a:t>Flask Cross Origin Resource Sharing: This flask extension handles resource sharing between different domains and specified routes  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CA" sz="2400" dirty="0"/>
              <a:t>JSON library: This python library is mainly used to serialize to and from JSON when processing client requests.</a:t>
            </a:r>
          </a:p>
          <a:p>
            <a:pPr>
              <a:buFont typeface="Wingdings" panose="05000000000000000000" pitchFamily="2" charset="2"/>
              <a:buChar char="v"/>
            </a:pPr>
            <a:endParaRPr lang="en-CA" sz="2400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917405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16C5FA50-8D52-4617-AF91-5C7B1C835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24B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CFA2ED-9479-55D5-691F-A61906A446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3496" y="618681"/>
            <a:ext cx="2613872" cy="479456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300" dirty="0">
                <a:solidFill>
                  <a:srgbClr val="FFFFFF"/>
                </a:solidFill>
              </a:rPr>
              <a:t>Source Code Management</a:t>
            </a:r>
            <a:br>
              <a:rPr lang="en-US" sz="3300" dirty="0">
                <a:solidFill>
                  <a:srgbClr val="FFFFFF"/>
                </a:solidFill>
              </a:rPr>
            </a:br>
            <a:r>
              <a:rPr lang="en-US" sz="3300" dirty="0">
                <a:solidFill>
                  <a:srgbClr val="FFFFFF"/>
                </a:solidFill>
              </a:rPr>
              <a:t>System</a:t>
            </a:r>
          </a:p>
        </p:txBody>
      </p:sp>
      <p:sp>
        <p:nvSpPr>
          <p:cNvPr id="13" name="Rounded Rectangle 9">
            <a:extLst>
              <a:ext uri="{FF2B5EF4-FFF2-40B4-BE49-F238E27FC236}">
                <a16:creationId xmlns:a16="http://schemas.microsoft.com/office/drawing/2014/main" id="{E223798C-12AD-4B0C-A50C-D676347D6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3354" y="484632"/>
            <a:ext cx="8129016" cy="572414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picture containing text&#10;&#10;Description automatically generated">
            <a:extLst>
              <a:ext uri="{FF2B5EF4-FFF2-40B4-BE49-F238E27FC236}">
                <a16:creationId xmlns:a16="http://schemas.microsoft.com/office/drawing/2014/main" id="{1B4D539E-9D72-43E8-82DD-903EA0566C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l="2491" r="1138" b="-3"/>
          <a:stretch/>
        </p:blipFill>
        <p:spPr>
          <a:xfrm>
            <a:off x="294085" y="484632"/>
            <a:ext cx="8527554" cy="5733872"/>
          </a:xfrm>
          <a:prstGeom prst="rect">
            <a:avLst/>
          </a:prstGeom>
          <a:effectLst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EB4B268-4AB9-5F48-F534-96CE9B4633AB}"/>
              </a:ext>
            </a:extLst>
          </p:cNvPr>
          <p:cNvSpPr txBox="1"/>
          <p:nvPr/>
        </p:nvSpPr>
        <p:spPr>
          <a:xfrm>
            <a:off x="89143" y="6593380"/>
            <a:ext cx="2582904" cy="200055"/>
          </a:xfrm>
          <a:prstGeom prst="rect">
            <a:avLst/>
          </a:prstGeom>
          <a:solidFill>
            <a:srgbClr val="000000"/>
          </a:solidFill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CA" sz="700" dirty="0">
                <a:solidFill>
                  <a:srgbClr val="FFFFFF"/>
                </a:solidFill>
                <a:hlinkClick r:id="rId4" tooltip="https://www.ictworks.org/valuable-github-repositories-digital-development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CA" sz="700" dirty="0">
                <a:solidFill>
                  <a:srgbClr val="FFFFFF"/>
                </a:solidFill>
              </a:rPr>
              <a:t> by Unknown Author is licensed under </a:t>
            </a:r>
            <a:r>
              <a:rPr lang="en-CA" sz="700" dirty="0">
                <a:solidFill>
                  <a:srgbClr val="FFFFFF"/>
                </a:solidFill>
                <a:hlinkClick r:id="rId5" tooltip="https://creativecommons.org/licenses/by-nc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BY-SA-NC</a:t>
            </a:r>
            <a:endParaRPr lang="en-CA" sz="7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8298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close up of a tire">
            <a:extLst>
              <a:ext uri="{FF2B5EF4-FFF2-40B4-BE49-F238E27FC236}">
                <a16:creationId xmlns:a16="http://schemas.microsoft.com/office/drawing/2014/main" id="{7CC89EB2-7EEA-E242-1830-2F14389B73C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b="25000"/>
          <a:stretch/>
        </p:blipFill>
        <p:spPr>
          <a:xfrm>
            <a:off x="-1" y="10"/>
            <a:ext cx="12192000" cy="6857990"/>
          </a:xfrm>
          <a:prstGeom prst="rect">
            <a:avLst/>
          </a:prstGeom>
        </p:spPr>
      </p:pic>
      <p:sp>
        <p:nvSpPr>
          <p:cNvPr id="25" name="Freeform 5">
            <a:extLst>
              <a:ext uri="{FF2B5EF4-FFF2-40B4-BE49-F238E27FC236}">
                <a16:creationId xmlns:a16="http://schemas.microsoft.com/office/drawing/2014/main" id="{3CD9DF72-87A3-404E-A828-84CBF11A83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 flipH="1">
            <a:off x="0" y="998175"/>
            <a:ext cx="6017172" cy="5859825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5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1B0C33-0EDD-5FD3-0D02-FCC6AAEF2D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448" y="1913950"/>
            <a:ext cx="4204137" cy="1342754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3600" dirty="0"/>
              <a:t>Problem Statement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0E3A342-4D61-4E3F-AF90-1AB42AEB96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87051" y="3337139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2434039-4204-232D-98A8-0B15CC03A6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516" y="3417573"/>
            <a:ext cx="4593021" cy="261983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CA" dirty="0"/>
              <a:t>Health Care companies require an in-house solution to manage both their caregivers’ information along side patient data</a:t>
            </a:r>
          </a:p>
          <a:p>
            <a:endParaRPr lang="en-CA" sz="4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8C3C2EE-CDF5-F001-F78A-2A9811703E4A}"/>
              </a:ext>
            </a:extLst>
          </p:cNvPr>
          <p:cNvSpPr txBox="1"/>
          <p:nvPr/>
        </p:nvSpPr>
        <p:spPr>
          <a:xfrm>
            <a:off x="9751908" y="6657945"/>
            <a:ext cx="2440091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CA" sz="700">
                <a:solidFill>
                  <a:srgbClr val="FFFFFF"/>
                </a:solidFill>
                <a:hlinkClick r:id="rId4" tooltip="https://mysteriesshortandsweet.blogspot.com/2018/01/wherein-blogger-pontificates.html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CA" sz="700">
                <a:solidFill>
                  <a:srgbClr val="FFFFFF"/>
                </a:solidFill>
              </a:rPr>
              <a:t> by Unknown Author is licensed under </a:t>
            </a:r>
            <a:r>
              <a:rPr lang="en-CA" sz="700">
                <a:solidFill>
                  <a:srgbClr val="FFFFFF"/>
                </a:solidFill>
                <a:hlinkClick r:id="rId5" tooltip="https://creativecommons.org/licenses/by-nc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BY-SA-NC</a:t>
            </a:r>
            <a:endParaRPr lang="en-CA" sz="700">
              <a:solidFill>
                <a:srgbClr val="FFFFFF"/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30DA727-0D4F-D68A-E891-2E71E76B3D58}"/>
              </a:ext>
            </a:extLst>
          </p:cNvPr>
          <p:cNvGrpSpPr/>
          <p:nvPr/>
        </p:nvGrpSpPr>
        <p:grpSpPr>
          <a:xfrm>
            <a:off x="6726620" y="739747"/>
            <a:ext cx="5033914" cy="5033914"/>
            <a:chOff x="6726620" y="739747"/>
            <a:chExt cx="5033914" cy="5033914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4B0A5F15-EE76-594B-B8BC-E8BF09CAB72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726620" y="739747"/>
              <a:ext cx="5033914" cy="5033914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8621FAD-C21B-385A-13C9-DCA5E240B279}"/>
                </a:ext>
              </a:extLst>
            </p:cNvPr>
            <p:cNvSpPr txBox="1"/>
            <p:nvPr/>
          </p:nvSpPr>
          <p:spPr>
            <a:xfrm rot="20497684">
              <a:off x="8408709" y="2894029"/>
              <a:ext cx="180994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dirty="0"/>
                <a:t> Full Stack</a:t>
              </a:r>
            </a:p>
            <a:p>
              <a:r>
                <a:rPr lang="en-CA" dirty="0"/>
                <a:t>Web Application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326801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What is modern web application architecture? Diagram | LITSLINK Blog">
            <a:extLst>
              <a:ext uri="{FF2B5EF4-FFF2-40B4-BE49-F238E27FC236}">
                <a16:creationId xmlns:a16="http://schemas.microsoft.com/office/drawing/2014/main" id="{E1E6000A-ED87-EB86-8971-55F03042D75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5" r="-6" b="-6"/>
          <a:stretch/>
        </p:blipFill>
        <p:spPr bwMode="auto">
          <a:xfrm>
            <a:off x="616723" y="395926"/>
            <a:ext cx="9865881" cy="5549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1D81EF43-F707-36E2-85D5-16881A97A4C6}"/>
              </a:ext>
            </a:extLst>
          </p:cNvPr>
          <p:cNvSpPr/>
          <p:nvPr/>
        </p:nvSpPr>
        <p:spPr>
          <a:xfrm>
            <a:off x="6834429" y="3527154"/>
            <a:ext cx="3168000" cy="140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pic>
        <p:nvPicPr>
          <p:cNvPr id="19" name="Graphic 18" descr="Database with solid fill">
            <a:extLst>
              <a:ext uri="{FF2B5EF4-FFF2-40B4-BE49-F238E27FC236}">
                <a16:creationId xmlns:a16="http://schemas.microsoft.com/office/drawing/2014/main" id="{D0DD3071-2AA5-C544-F3D3-A041EE0021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825818" y="3603393"/>
            <a:ext cx="1116000" cy="111600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2211C291-E3CF-F6A4-67F3-82A2399E4B7F}"/>
              </a:ext>
            </a:extLst>
          </p:cNvPr>
          <p:cNvSpPr txBox="1"/>
          <p:nvPr/>
        </p:nvSpPr>
        <p:spPr>
          <a:xfrm>
            <a:off x="7299735" y="2964800"/>
            <a:ext cx="2168165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200" dirty="0"/>
              <a:t>Python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8382C02-ED2D-382E-DEC7-749578B1AE5D}"/>
              </a:ext>
            </a:extLst>
          </p:cNvPr>
          <p:cNvSpPr txBox="1"/>
          <p:nvPr/>
        </p:nvSpPr>
        <p:spPr>
          <a:xfrm>
            <a:off x="4317476" y="772998"/>
            <a:ext cx="1348033" cy="377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 dirty="0">
                <a:solidFill>
                  <a:schemeClr val="accent6"/>
                </a:solidFill>
              </a:rPr>
              <a:t>VueJS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EA1A8B6-AA41-87F1-98C5-5E82BD7A0E45}"/>
              </a:ext>
            </a:extLst>
          </p:cNvPr>
          <p:cNvSpPr txBox="1"/>
          <p:nvPr/>
        </p:nvSpPr>
        <p:spPr>
          <a:xfrm>
            <a:off x="-74382" y="6555499"/>
            <a:ext cx="6094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dirty="0">
                <a:hlinkClick r:id="rId6"/>
              </a:rPr>
              <a:t>https://litslink.com/blog/web-application-architecture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554225883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F40FBDA-CEB1-40F0-9AB9-BD9C402D70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Head of bass guitar">
            <a:extLst>
              <a:ext uri="{FF2B5EF4-FFF2-40B4-BE49-F238E27FC236}">
                <a16:creationId xmlns:a16="http://schemas.microsoft.com/office/drawing/2014/main" id="{1386D827-BB6B-F5F2-2C69-BB778AFF2A3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5000"/>
          </a:blip>
          <a:srcRect t="5604" b="949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344D4FE-ABEF-4230-9E4E-AD5782FC7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noFill/>
          <a:ln w="9525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76B74D-C19E-772B-0631-FE189C1CE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9532" y="1695576"/>
            <a:ext cx="8652938" cy="285719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8000"/>
              <a:t>Demo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325F979-D3F9-4926-81B7-7ACCB31A50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9525" cap="sq" cmpd="sng" algn="ctr">
            <a:solidFill>
              <a:schemeClr val="tx1">
                <a:lumMod val="75000"/>
                <a:lumOff val="25000"/>
                <a:alpha val="80000"/>
              </a:schemeClr>
            </a:solidFill>
            <a:prstDash val="solid"/>
            <a:miter lim="800000"/>
          </a:ln>
          <a:effectLst/>
        </p:spPr>
      </p:sp>
    </p:spTree>
    <p:extLst>
      <p:ext uri="{BB962C8B-B14F-4D97-AF65-F5344CB8AC3E}">
        <p14:creationId xmlns:p14="http://schemas.microsoft.com/office/powerpoint/2010/main" val="17505102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2481</TotalTime>
  <Words>374</Words>
  <Application>Microsoft Office PowerPoint</Application>
  <PresentationFormat>Widescreen</PresentationFormat>
  <Paragraphs>47</Paragraphs>
  <Slides>11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Wingdings</vt:lpstr>
      <vt:lpstr>Office Theme</vt:lpstr>
      <vt:lpstr>Full Stack Application Development</vt:lpstr>
      <vt:lpstr>What is a Full Stack Application?</vt:lpstr>
      <vt:lpstr>Front-end Component (Vue.js)</vt:lpstr>
      <vt:lpstr>Back-end Components</vt:lpstr>
      <vt:lpstr>Key Application Modules</vt:lpstr>
      <vt:lpstr>Source Code Management System</vt:lpstr>
      <vt:lpstr>Problem Statement</vt:lpstr>
      <vt:lpstr>PowerPoint Presentation</vt:lpstr>
      <vt:lpstr>Demo</vt:lpstr>
      <vt:lpstr>Thank you!</vt:lpstr>
      <vt:lpstr>References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Caregiver Application</dc:title>
  <dc:creator>Nathan Marfo Annoh-Kwafo</dc:creator>
  <cp:lastModifiedBy>Nathan Marfo Annoh-Kwafo</cp:lastModifiedBy>
  <cp:revision>4</cp:revision>
  <dcterms:created xsi:type="dcterms:W3CDTF">2022-12-02T15:43:55Z</dcterms:created>
  <dcterms:modified xsi:type="dcterms:W3CDTF">2022-12-09T13:55:26Z</dcterms:modified>
</cp:coreProperties>
</file>