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2"/>
  </p:notesMasterIdLst>
  <p:sldIdLst>
    <p:sldId id="256" r:id="rId2"/>
    <p:sldId id="262" r:id="rId3"/>
    <p:sldId id="264" r:id="rId4"/>
    <p:sldId id="263" r:id="rId5"/>
    <p:sldId id="258" r:id="rId6"/>
    <p:sldId id="266" r:id="rId7"/>
    <p:sldId id="259" r:id="rId8"/>
    <p:sldId id="260" r:id="rId9"/>
    <p:sldId id="25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FBA732-C0CB-4103-A539-6BB95830CC07}" v="158" dt="2022-12-05T06:02:06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" userId="35cc2d6d4da03de6" providerId="LiveId" clId="{D4FBA732-C0CB-4103-A539-6BB95830CC07}"/>
    <pc:docChg chg="undo redo custSel addSld delSld modSld">
      <pc:chgData name="Nathan" userId="35cc2d6d4da03de6" providerId="LiveId" clId="{D4FBA732-C0CB-4103-A539-6BB95830CC07}" dt="2022-12-05T06:11:45.849" v="1989" actId="26606"/>
      <pc:docMkLst>
        <pc:docMk/>
      </pc:docMkLst>
      <pc:sldChg chg="addSp delSp modSp mod setBg setClrOvrMap delDesignElem">
        <pc:chgData name="Nathan" userId="35cc2d6d4da03de6" providerId="LiveId" clId="{D4FBA732-C0CB-4103-A539-6BB95830CC07}" dt="2022-12-05T05:08:46.738" v="1444"/>
        <pc:sldMkLst>
          <pc:docMk/>
          <pc:sldMk cId="621157313" sldId="256"/>
        </pc:sldMkLst>
        <pc:spChg chg="mod">
          <ac:chgData name="Nathan" userId="35cc2d6d4da03de6" providerId="LiveId" clId="{D4FBA732-C0CB-4103-A539-6BB95830CC07}" dt="2022-12-05T05:08:46.738" v="1444"/>
          <ac:spMkLst>
            <pc:docMk/>
            <pc:sldMk cId="621157313" sldId="256"/>
            <ac:spMk id="2" creationId="{F8829C79-B477-99A6-0279-AF19697EEC69}"/>
          </ac:spMkLst>
        </pc:spChg>
        <pc:spChg chg="mod">
          <ac:chgData name="Nathan" userId="35cc2d6d4da03de6" providerId="LiveId" clId="{D4FBA732-C0CB-4103-A539-6BB95830CC07}" dt="2022-12-05T05:08:46.738" v="1444"/>
          <ac:spMkLst>
            <pc:docMk/>
            <pc:sldMk cId="621157313" sldId="256"/>
            <ac:spMk id="3" creationId="{852D4046-C83B-A893-B04E-E55AEF698886}"/>
          </ac:spMkLst>
        </pc:spChg>
        <pc:spChg chg="add mod">
          <ac:chgData name="Nathan" userId="35cc2d6d4da03de6" providerId="LiveId" clId="{D4FBA732-C0CB-4103-A539-6BB95830CC07}" dt="2022-12-04T23:24:27.210" v="51" actId="26606"/>
          <ac:spMkLst>
            <pc:docMk/>
            <pc:sldMk cId="621157313" sldId="256"/>
            <ac:spMk id="7" creationId="{B28643BA-A485-F0AB-8052-41628CA12E5E}"/>
          </ac:spMkLst>
        </pc:spChg>
        <pc:spChg chg="add del">
          <ac:chgData name="Nathan" userId="35cc2d6d4da03de6" providerId="LiveId" clId="{D4FBA732-C0CB-4103-A539-6BB95830CC07}" dt="2022-12-04T23:24:21.156" v="48" actId="26606"/>
          <ac:spMkLst>
            <pc:docMk/>
            <pc:sldMk cId="621157313" sldId="256"/>
            <ac:spMk id="10" creationId="{C885E190-58DD-42DD-A4A8-401E15C92A52}"/>
          </ac:spMkLst>
        </pc:spChg>
        <pc:spChg chg="add del">
          <ac:chgData name="Nathan" userId="35cc2d6d4da03de6" providerId="LiveId" clId="{D4FBA732-C0CB-4103-A539-6BB95830CC07}" dt="2022-12-04T23:23:19.648" v="23"/>
          <ac:spMkLst>
            <pc:docMk/>
            <pc:sldMk cId="621157313" sldId="256"/>
            <ac:spMk id="12" creationId="{0671A8AE-40A1-4631-A6B8-581AFF065482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13" creationId="{66D61E08-70C3-48D8-BEA0-787111DC30DA}"/>
          </ac:spMkLst>
        </pc:spChg>
        <pc:spChg chg="add del">
          <ac:chgData name="Nathan" userId="35cc2d6d4da03de6" providerId="LiveId" clId="{D4FBA732-C0CB-4103-A539-6BB95830CC07}" dt="2022-12-04T23:23:19.648" v="23"/>
          <ac:spMkLst>
            <pc:docMk/>
            <pc:sldMk cId="621157313" sldId="256"/>
            <ac:spMk id="14" creationId="{AB58EF07-17C2-48CF-ABB0-EEF1F17CB8F0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15" creationId="{FC55298F-0AE5-478E-AD2B-03C2614C5833}"/>
          </ac:spMkLst>
        </pc:spChg>
        <pc:spChg chg="add del">
          <ac:chgData name="Nathan" userId="35cc2d6d4da03de6" providerId="LiveId" clId="{D4FBA732-C0CB-4103-A539-6BB95830CC07}" dt="2022-12-04T23:23:19.648" v="23"/>
          <ac:spMkLst>
            <pc:docMk/>
            <pc:sldMk cId="621157313" sldId="256"/>
            <ac:spMk id="16" creationId="{AF2F604E-43BE-4DC3-B983-E071523364F8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17" creationId="{C180E4EA-0B63-4779-A895-7E90E71088F3}"/>
          </ac:spMkLst>
        </pc:spChg>
        <pc:spChg chg="add del">
          <ac:chgData name="Nathan" userId="35cc2d6d4da03de6" providerId="LiveId" clId="{D4FBA732-C0CB-4103-A539-6BB95830CC07}" dt="2022-12-04T23:23:19.648" v="23"/>
          <ac:spMkLst>
            <pc:docMk/>
            <pc:sldMk cId="621157313" sldId="256"/>
            <ac:spMk id="18" creationId="{08C9B587-E65E-4B52-B37C-ABEBB6E87928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19" creationId="{CEE01D9D-3DE8-4EED-B0D3-8F3C79CC7673}"/>
          </ac:spMkLst>
        </pc:spChg>
        <pc:spChg chg="add del">
          <ac:chgData name="Nathan" userId="35cc2d6d4da03de6" providerId="LiveId" clId="{D4FBA732-C0CB-4103-A539-6BB95830CC07}" dt="2022-12-04T23:24:27.177" v="50" actId="26606"/>
          <ac:spMkLst>
            <pc:docMk/>
            <pc:sldMk cId="621157313" sldId="256"/>
            <ac:spMk id="20" creationId="{A4322390-8B58-46BE-88EB-D9FD30C08743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21" creationId="{89AF5CE9-607F-43F4-8983-DCD6DA4051FD}"/>
          </ac:spMkLst>
        </pc:spChg>
        <pc:spChg chg="add del">
          <ac:chgData name="Nathan" userId="35cc2d6d4da03de6" providerId="LiveId" clId="{D4FBA732-C0CB-4103-A539-6BB95830CC07}" dt="2022-12-04T23:24:27.177" v="50" actId="26606"/>
          <ac:spMkLst>
            <pc:docMk/>
            <pc:sldMk cId="621157313" sldId="256"/>
            <ac:spMk id="22" creationId="{C885E190-58DD-42DD-A4A8-401E15C92A52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23" creationId="{6EEA2DBD-9E1E-4521-8C01-F32AD18A89E3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621157313" sldId="256"/>
            <ac:spMk id="24" creationId="{A4322390-8B58-46BE-88EB-D9FD30C08743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25" creationId="{15BBD2C1-BA9B-46A9-A27A-33498B169272}"/>
          </ac:spMkLst>
        </pc:spChg>
        <pc:spChg chg="add del">
          <ac:chgData name="Nathan" userId="35cc2d6d4da03de6" providerId="LiveId" clId="{D4FBA732-C0CB-4103-A539-6BB95830CC07}" dt="2022-12-04T23:20:01.034" v="6"/>
          <ac:spMkLst>
            <pc:docMk/>
            <pc:sldMk cId="621157313" sldId="256"/>
            <ac:spMk id="30" creationId="{9B6A14F7-CC83-4722-B948-C77EF5228287}"/>
          </ac:spMkLst>
        </pc:spChg>
        <pc:spChg chg="add del">
          <ac:chgData name="Nathan" userId="35cc2d6d4da03de6" providerId="LiveId" clId="{D4FBA732-C0CB-4103-A539-6BB95830CC07}" dt="2022-12-04T23:20:01.034" v="6"/>
          <ac:spMkLst>
            <pc:docMk/>
            <pc:sldMk cId="621157313" sldId="256"/>
            <ac:spMk id="32" creationId="{1FD1CAA3-F07B-4451-A14C-176BCB1FC0D9}"/>
          </ac:spMkLst>
        </pc:spChg>
        <pc:picChg chg="del mod ord">
          <ac:chgData name="Nathan" userId="35cc2d6d4da03de6" providerId="LiveId" clId="{D4FBA732-C0CB-4103-A539-6BB95830CC07}" dt="2022-12-04T23:19:35.369" v="4" actId="478"/>
          <ac:picMkLst>
            <pc:docMk/>
            <pc:sldMk cId="621157313" sldId="256"/>
            <ac:picMk id="4" creationId="{86BD11EE-5CE7-A6FF-4FF2-5779C28E5B44}"/>
          </ac:picMkLst>
        </pc:picChg>
        <pc:picChg chg="add mod ord">
          <ac:chgData name="Nathan" userId="35cc2d6d4da03de6" providerId="LiveId" clId="{D4FBA732-C0CB-4103-A539-6BB95830CC07}" dt="2022-12-04T23:24:27.210" v="51" actId="26606"/>
          <ac:picMkLst>
            <pc:docMk/>
            <pc:sldMk cId="621157313" sldId="256"/>
            <ac:picMk id="6" creationId="{F39F2E54-38C5-7251-AB96-39663C77E384}"/>
          </ac:picMkLst>
        </pc:picChg>
        <pc:cxnChg chg="del">
          <ac:chgData name="Nathan" userId="35cc2d6d4da03de6" providerId="LiveId" clId="{D4FBA732-C0CB-4103-A539-6BB95830CC07}" dt="2022-12-04T23:19:16.151" v="3" actId="26606"/>
          <ac:cxnSpMkLst>
            <pc:docMk/>
            <pc:sldMk cId="621157313" sldId="256"/>
            <ac:cxnSpMk id="9" creationId="{A57C1A16-B8AB-4D99-A195-A38F556A6486}"/>
          </ac:cxnSpMkLst>
        </pc:cxnChg>
        <pc:cxnChg chg="del">
          <ac:chgData name="Nathan" userId="35cc2d6d4da03de6" providerId="LiveId" clId="{D4FBA732-C0CB-4103-A539-6BB95830CC07}" dt="2022-12-04T23:19:16.151" v="3" actId="26606"/>
          <ac:cxnSpMkLst>
            <pc:docMk/>
            <pc:sldMk cId="621157313" sldId="256"/>
            <ac:cxnSpMk id="11" creationId="{F8A9B20B-D1DD-4573-B5EC-558029519236}"/>
          </ac:cxnSpMkLst>
        </pc:cxnChg>
      </pc:sldChg>
      <pc:sldChg chg="modSp mod">
        <pc:chgData name="Nathan" userId="35cc2d6d4da03de6" providerId="LiveId" clId="{D4FBA732-C0CB-4103-A539-6BB95830CC07}" dt="2022-12-05T06:11:13.442" v="1982" actId="20577"/>
        <pc:sldMkLst>
          <pc:docMk/>
          <pc:sldMk cId="3740905003" sldId="257"/>
        </pc:sldMkLst>
        <pc:spChg chg="mod">
          <ac:chgData name="Nathan" userId="35cc2d6d4da03de6" providerId="LiveId" clId="{D4FBA732-C0CB-4103-A539-6BB95830CC07}" dt="2022-12-05T06:11:13.442" v="1982" actId="20577"/>
          <ac:spMkLst>
            <pc:docMk/>
            <pc:sldMk cId="3740905003" sldId="257"/>
            <ac:spMk id="2" creationId="{449E1758-3CFC-AB11-510E-69963EA80A99}"/>
          </ac:spMkLst>
        </pc:spChg>
        <pc:spChg chg="mod">
          <ac:chgData name="Nathan" userId="35cc2d6d4da03de6" providerId="LiveId" clId="{D4FBA732-C0CB-4103-A539-6BB95830CC07}" dt="2022-12-05T05:08:46.738" v="1444"/>
          <ac:spMkLst>
            <pc:docMk/>
            <pc:sldMk cId="3740905003" sldId="257"/>
            <ac:spMk id="3" creationId="{6A35357F-CA81-2376-C8DC-BED30A646FAE}"/>
          </ac:spMkLst>
        </pc:spChg>
      </pc:sldChg>
      <pc:sldChg chg="addSp delSp modSp mod setBg setClrOvrMap delDesignElem modShow">
        <pc:chgData name="Nathan" userId="35cc2d6d4da03de6" providerId="LiveId" clId="{D4FBA732-C0CB-4103-A539-6BB95830CC07}" dt="2022-12-05T05:11:11.763" v="1447" actId="729"/>
        <pc:sldMkLst>
          <pc:docMk/>
          <pc:sldMk cId="4216673047" sldId="258"/>
        </pc:sldMkLst>
        <pc:spChg chg="mod ord">
          <ac:chgData name="Nathan" userId="35cc2d6d4da03de6" providerId="LiveId" clId="{D4FBA732-C0CB-4103-A539-6BB95830CC07}" dt="2022-12-05T04:57:35.296" v="1409" actId="26606"/>
          <ac:spMkLst>
            <pc:docMk/>
            <pc:sldMk cId="4216673047" sldId="258"/>
            <ac:spMk id="2" creationId="{A2022381-E588-66E4-D789-DDB8EADFE8BB}"/>
          </ac:spMkLst>
        </pc:spChg>
        <pc:spChg chg="del mod">
          <ac:chgData name="Nathan" userId="35cc2d6d4da03de6" providerId="LiveId" clId="{D4FBA732-C0CB-4103-A539-6BB95830CC07}" dt="2022-12-05T04:08:45.982" v="1375" actId="931"/>
          <ac:spMkLst>
            <pc:docMk/>
            <pc:sldMk cId="4216673047" sldId="258"/>
            <ac:spMk id="3" creationId="{DDF62A45-80D8-8B81-6991-FA5A08874FDE}"/>
          </ac:spMkLst>
        </pc:spChg>
        <pc:spChg chg="add del mod">
          <ac:chgData name="Nathan" userId="35cc2d6d4da03de6" providerId="LiveId" clId="{D4FBA732-C0CB-4103-A539-6BB95830CC07}" dt="2022-12-05T04:09:16.172" v="1378" actId="478"/>
          <ac:spMkLst>
            <pc:docMk/>
            <pc:sldMk cId="4216673047" sldId="258"/>
            <ac:spMk id="6" creationId="{10A95F05-00E9-47D6-42BF-2CF483C5CE8A}"/>
          </ac:spMkLst>
        </pc:spChg>
        <pc:spChg chg="add del mod">
          <ac:chgData name="Nathan" userId="35cc2d6d4da03de6" providerId="LiveId" clId="{D4FBA732-C0CB-4103-A539-6BB95830CC07}" dt="2022-12-05T04:10:23.186" v="1379" actId="931"/>
          <ac:spMkLst>
            <pc:docMk/>
            <pc:sldMk cId="4216673047" sldId="258"/>
            <ac:spMk id="8" creationId="{8F1F1E92-F00F-D55C-6E58-834110B89B05}"/>
          </ac:spMkLst>
        </pc:spChg>
        <pc:spChg chg="add del mod">
          <ac:chgData name="Nathan" userId="35cc2d6d4da03de6" providerId="LiveId" clId="{D4FBA732-C0CB-4103-A539-6BB95830CC07}" dt="2022-12-05T04:51:19.134" v="1382" actId="478"/>
          <ac:spMkLst>
            <pc:docMk/>
            <pc:sldMk cId="4216673047" sldId="258"/>
            <ac:spMk id="11" creationId="{B7C110E0-A408-F11C-FF70-EFBFB6580688}"/>
          </ac:spMkLst>
        </pc:spChg>
        <pc:spChg chg="add del mod">
          <ac:chgData name="Nathan" userId="35cc2d6d4da03de6" providerId="LiveId" clId="{D4FBA732-C0CB-4103-A539-6BB95830CC07}" dt="2022-12-05T04:56:01.834" v="1383"/>
          <ac:spMkLst>
            <pc:docMk/>
            <pc:sldMk cId="4216673047" sldId="258"/>
            <ac:spMk id="13" creationId="{278DFC45-0A73-E7F8-9D45-2E2CFB2BA692}"/>
          </ac:spMkLst>
        </pc:spChg>
        <pc:spChg chg="add del">
          <ac:chgData name="Nathan" userId="35cc2d6d4da03de6" providerId="LiveId" clId="{D4FBA732-C0CB-4103-A539-6BB95830CC07}" dt="2022-12-05T04:56:29.104" v="1387" actId="26606"/>
          <ac:spMkLst>
            <pc:docMk/>
            <pc:sldMk cId="4216673047" sldId="258"/>
            <ac:spMk id="1030" creationId="{035925C9-3B52-864A-8859-82B0AA9B5CEA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35" creationId="{4AC0CD9D-7610-4620-93B4-798CCD9AB581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41" creationId="{DE4D62F9-188E-4530-84C2-24BDEE4BEB82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43" creationId="{757B325C-3E35-45CF-9D07-3BCB281F3B9C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45" creationId="{C24BEC42-AFF3-40D1-93A2-A27A42E1E23C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47" creationId="{608F427C-1EC9-4280-9367-F2B3AA063E82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49" creationId="{F98810A7-E114-447A-A7D6-69B27CFB5650}"/>
          </ac:spMkLst>
        </pc:spChg>
        <pc:spChg chg="add del">
          <ac:chgData name="Nathan" userId="35cc2d6d4da03de6" providerId="LiveId" clId="{D4FBA732-C0CB-4103-A539-6BB95830CC07}" dt="2022-12-05T04:56:29.104" v="1387" actId="26606"/>
          <ac:spMkLst>
            <pc:docMk/>
            <pc:sldMk cId="4216673047" sldId="258"/>
            <ac:spMk id="1051" creationId="{8D489E29-742E-4D34-AB08-CE3217805B81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55" creationId="{4AC0CD9D-7610-4620-93B4-798CCD9AB581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58" creationId="{DE4D62F9-188E-4530-84C2-24BDEE4BEB82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59" creationId="{757B325C-3E35-45CF-9D07-3BCB281F3B9C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60" creationId="{C24BEC42-AFF3-40D1-93A2-A27A42E1E23C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61" creationId="{608F427C-1EC9-4280-9367-F2B3AA063E82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62" creationId="{F98810A7-E114-447A-A7D6-69B27CFB5650}"/>
          </ac:spMkLst>
        </pc:spChg>
        <pc:spChg chg="add del">
          <ac:chgData name="Nathan" userId="35cc2d6d4da03de6" providerId="LiveId" clId="{D4FBA732-C0CB-4103-A539-6BB95830CC07}" dt="2022-12-05T04:56:59.661" v="1391" actId="26606"/>
          <ac:spMkLst>
            <pc:docMk/>
            <pc:sldMk cId="4216673047" sldId="258"/>
            <ac:spMk id="1064" creationId="{D34385FB-DBC9-AA52-D192-552EF219F19A}"/>
          </ac:spMkLst>
        </pc:spChg>
        <pc:spChg chg="add del">
          <ac:chgData name="Nathan" userId="35cc2d6d4da03de6" providerId="LiveId" clId="{D4FBA732-C0CB-4103-A539-6BB95830CC07}" dt="2022-12-05T04:57:03.578" v="1393" actId="26606"/>
          <ac:spMkLst>
            <pc:docMk/>
            <pc:sldMk cId="4216673047" sldId="258"/>
            <ac:spMk id="1066" creationId="{5F3FC718-FDE3-4EF7-921E-A5F374EAF824}"/>
          </ac:spMkLst>
        </pc:spChg>
        <pc:spChg chg="add del">
          <ac:chgData name="Nathan" userId="35cc2d6d4da03de6" providerId="LiveId" clId="{D4FBA732-C0CB-4103-A539-6BB95830CC07}" dt="2022-12-05T04:57:03.578" v="1393" actId="26606"/>
          <ac:spMkLst>
            <pc:docMk/>
            <pc:sldMk cId="4216673047" sldId="258"/>
            <ac:spMk id="1067" creationId="{FAA0F719-3DC8-4F08-AD8F-5A845658CB9D}"/>
          </ac:spMkLst>
        </pc:spChg>
        <pc:spChg chg="add del">
          <ac:chgData name="Nathan" userId="35cc2d6d4da03de6" providerId="LiveId" clId="{D4FBA732-C0CB-4103-A539-6BB95830CC07}" dt="2022-12-05T04:57:03.578" v="1393" actId="26606"/>
          <ac:spMkLst>
            <pc:docMk/>
            <pc:sldMk cId="4216673047" sldId="258"/>
            <ac:spMk id="1068" creationId="{7DCB61BE-FA0F-4EFB-BE0E-268BAD8E30D6}"/>
          </ac:spMkLst>
        </pc:spChg>
        <pc:spChg chg="add del">
          <ac:chgData name="Nathan" userId="35cc2d6d4da03de6" providerId="LiveId" clId="{D4FBA732-C0CB-4103-A539-6BB95830CC07}" dt="2022-12-05T04:57:03.578" v="1393" actId="26606"/>
          <ac:spMkLst>
            <pc:docMk/>
            <pc:sldMk cId="4216673047" sldId="258"/>
            <ac:spMk id="1069" creationId="{A4B31EAA-7423-46F7-9B90-4AB2B09C35C4}"/>
          </ac:spMkLst>
        </pc:spChg>
        <pc:spChg chg="add del">
          <ac:chgData name="Nathan" userId="35cc2d6d4da03de6" providerId="LiveId" clId="{D4FBA732-C0CB-4103-A539-6BB95830CC07}" dt="2022-12-05T04:57:03.578" v="1393" actId="26606"/>
          <ac:spMkLst>
            <pc:docMk/>
            <pc:sldMk cId="4216673047" sldId="258"/>
            <ac:spMk id="1070" creationId="{F2D724BE-8264-86C8-62CA-F660B6F858B3}"/>
          </ac:spMkLst>
        </pc:spChg>
        <pc:spChg chg="add del">
          <ac:chgData name="Nathan" userId="35cc2d6d4da03de6" providerId="LiveId" clId="{D4FBA732-C0CB-4103-A539-6BB95830CC07}" dt="2022-12-05T04:57:29.052" v="1407" actId="26606"/>
          <ac:spMkLst>
            <pc:docMk/>
            <pc:sldMk cId="4216673047" sldId="258"/>
            <ac:spMk id="1074" creationId="{4AC0CD9D-7610-4620-93B4-798CCD9AB581}"/>
          </ac:spMkLst>
        </pc:spChg>
        <pc:spChg chg="add del">
          <ac:chgData name="Nathan" userId="35cc2d6d4da03de6" providerId="LiveId" clId="{D4FBA732-C0CB-4103-A539-6BB95830CC07}" dt="2022-12-05T04:57:29.052" v="1407" actId="26606"/>
          <ac:spMkLst>
            <pc:docMk/>
            <pc:sldMk cId="4216673047" sldId="258"/>
            <ac:spMk id="1077" creationId="{DE4D62F9-188E-4530-84C2-24BDEE4BEB82}"/>
          </ac:spMkLst>
        </pc:spChg>
        <pc:spChg chg="add del">
          <ac:chgData name="Nathan" userId="35cc2d6d4da03de6" providerId="LiveId" clId="{D4FBA732-C0CB-4103-A539-6BB95830CC07}" dt="2022-12-05T04:57:29.052" v="1407" actId="26606"/>
          <ac:spMkLst>
            <pc:docMk/>
            <pc:sldMk cId="4216673047" sldId="258"/>
            <ac:spMk id="1078" creationId="{D67CA421-FA2B-47ED-A101-F8BBEBB2976B}"/>
          </ac:spMkLst>
        </pc:spChg>
        <pc:spChg chg="add del">
          <ac:chgData name="Nathan" userId="35cc2d6d4da03de6" providerId="LiveId" clId="{D4FBA732-C0CB-4103-A539-6BB95830CC07}" dt="2022-12-05T04:57:29.052" v="1407" actId="26606"/>
          <ac:spMkLst>
            <pc:docMk/>
            <pc:sldMk cId="4216673047" sldId="258"/>
            <ac:spMk id="1079" creationId="{12425D82-CD5E-45A4-9542-70951E59F2D1}"/>
          </ac:spMkLst>
        </pc:spChg>
        <pc:spChg chg="add del">
          <ac:chgData name="Nathan" userId="35cc2d6d4da03de6" providerId="LiveId" clId="{D4FBA732-C0CB-4103-A539-6BB95830CC07}" dt="2022-12-05T04:57:29.052" v="1407" actId="26606"/>
          <ac:spMkLst>
            <pc:docMk/>
            <pc:sldMk cId="4216673047" sldId="258"/>
            <ac:spMk id="1080" creationId="{221DB897-A621-4D5F-AC81-91199AC4370E}"/>
          </ac:spMkLst>
        </pc:spChg>
        <pc:spChg chg="add del">
          <ac:chgData name="Nathan" userId="35cc2d6d4da03de6" providerId="LiveId" clId="{D4FBA732-C0CB-4103-A539-6BB95830CC07}" dt="2022-12-05T04:57:18.465" v="1404" actId="26606"/>
          <ac:spMkLst>
            <pc:docMk/>
            <pc:sldMk cId="4216673047" sldId="258"/>
            <ac:spMk id="1084" creationId="{FCB21EB0-5F2C-2B3D-9034-CE0F4A1B35E3}"/>
          </ac:spMkLst>
        </pc:spChg>
        <pc:spChg chg="add del">
          <ac:chgData name="Nathan" userId="35cc2d6d4da03de6" providerId="LiveId" clId="{D4FBA732-C0CB-4103-A539-6BB95830CC07}" dt="2022-12-05T04:57:12.538" v="1398" actId="26606"/>
          <ac:spMkLst>
            <pc:docMk/>
            <pc:sldMk cId="4216673047" sldId="258"/>
            <ac:spMk id="1089" creationId="{989BE678-777B-482A-A616-FEDC47B162E5}"/>
          </ac:spMkLst>
        </pc:spChg>
        <pc:spChg chg="add del">
          <ac:chgData name="Nathan" userId="35cc2d6d4da03de6" providerId="LiveId" clId="{D4FBA732-C0CB-4103-A539-6BB95830CC07}" dt="2022-12-05T04:57:12.538" v="1398" actId="26606"/>
          <ac:spMkLst>
            <pc:docMk/>
            <pc:sldMk cId="4216673047" sldId="258"/>
            <ac:spMk id="1095" creationId="{D28BE0C3-2102-4820-B88B-A448B1840D14}"/>
          </ac:spMkLst>
        </pc:spChg>
        <pc:spChg chg="add del">
          <ac:chgData name="Nathan" userId="35cc2d6d4da03de6" providerId="LiveId" clId="{D4FBA732-C0CB-4103-A539-6BB95830CC07}" dt="2022-12-05T04:57:12.538" v="1398" actId="26606"/>
          <ac:spMkLst>
            <pc:docMk/>
            <pc:sldMk cId="4216673047" sldId="258"/>
            <ac:spMk id="1097" creationId="{E4F17063-EDA4-417B-946F-BA357F3B390D}"/>
          </ac:spMkLst>
        </pc:spChg>
        <pc:spChg chg="add del">
          <ac:chgData name="Nathan" userId="35cc2d6d4da03de6" providerId="LiveId" clId="{D4FBA732-C0CB-4103-A539-6BB95830CC07}" dt="2022-12-05T04:57:12.538" v="1398" actId="26606"/>
          <ac:spMkLst>
            <pc:docMk/>
            <pc:sldMk cId="4216673047" sldId="258"/>
            <ac:spMk id="1099" creationId="{D36F3EEA-55D4-4677-80E7-92D00B8F343B}"/>
          </ac:spMkLst>
        </pc:spChg>
        <pc:spChg chg="add del">
          <ac:chgData name="Nathan" userId="35cc2d6d4da03de6" providerId="LiveId" clId="{D4FBA732-C0CB-4103-A539-6BB95830CC07}" dt="2022-12-05T04:57:14.078" v="1400" actId="26606"/>
          <ac:spMkLst>
            <pc:docMk/>
            <pc:sldMk cId="4216673047" sldId="258"/>
            <ac:spMk id="1101" creationId="{221DB897-A621-4D5F-AC81-91199AC4370E}"/>
          </ac:spMkLst>
        </pc:spChg>
        <pc:spChg chg="add del">
          <ac:chgData name="Nathan" userId="35cc2d6d4da03de6" providerId="LiveId" clId="{D4FBA732-C0CB-4103-A539-6BB95830CC07}" dt="2022-12-05T04:57:14.078" v="1400" actId="26606"/>
          <ac:spMkLst>
            <pc:docMk/>
            <pc:sldMk cId="4216673047" sldId="258"/>
            <ac:spMk id="1104" creationId="{4AC0CD9D-7610-4620-93B4-798CCD9AB581}"/>
          </ac:spMkLst>
        </pc:spChg>
        <pc:spChg chg="add del">
          <ac:chgData name="Nathan" userId="35cc2d6d4da03de6" providerId="LiveId" clId="{D4FBA732-C0CB-4103-A539-6BB95830CC07}" dt="2022-12-05T04:57:14.078" v="1400" actId="26606"/>
          <ac:spMkLst>
            <pc:docMk/>
            <pc:sldMk cId="4216673047" sldId="258"/>
            <ac:spMk id="1107" creationId="{DE4D62F9-188E-4530-84C2-24BDEE4BEB82}"/>
          </ac:spMkLst>
        </pc:spChg>
        <pc:spChg chg="add del">
          <ac:chgData name="Nathan" userId="35cc2d6d4da03de6" providerId="LiveId" clId="{D4FBA732-C0CB-4103-A539-6BB95830CC07}" dt="2022-12-05T04:57:14.078" v="1400" actId="26606"/>
          <ac:spMkLst>
            <pc:docMk/>
            <pc:sldMk cId="4216673047" sldId="258"/>
            <ac:spMk id="1108" creationId="{D67CA421-FA2B-47ED-A101-F8BBEBB2976B}"/>
          </ac:spMkLst>
        </pc:spChg>
        <pc:spChg chg="add del">
          <ac:chgData name="Nathan" userId="35cc2d6d4da03de6" providerId="LiveId" clId="{D4FBA732-C0CB-4103-A539-6BB95830CC07}" dt="2022-12-05T04:57:14.078" v="1400" actId="26606"/>
          <ac:spMkLst>
            <pc:docMk/>
            <pc:sldMk cId="4216673047" sldId="258"/>
            <ac:spMk id="1109" creationId="{12425D82-CD5E-45A4-9542-70951E59F2D1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13" creationId="{4AC0CD9D-7610-4620-93B4-798CCD9AB581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16" creationId="{DE4D62F9-188E-4530-84C2-24BDEE4BEB82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17" creationId="{757B325C-3E35-45CF-9D07-3BCB281F3B9C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18" creationId="{C24BEC42-AFF3-40D1-93A2-A27A42E1E23C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19" creationId="{608F427C-1EC9-4280-9367-F2B3AA063E82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20" creationId="{F98810A7-E114-447A-A7D6-69B27CFB5650}"/>
          </ac:spMkLst>
        </pc:spChg>
        <pc:spChg chg="add del">
          <ac:chgData name="Nathan" userId="35cc2d6d4da03de6" providerId="LiveId" clId="{D4FBA732-C0CB-4103-A539-6BB95830CC07}" dt="2022-12-05T04:57:18.465" v="1404" actId="26606"/>
          <ac:spMkLst>
            <pc:docMk/>
            <pc:sldMk cId="4216673047" sldId="258"/>
            <ac:spMk id="1122" creationId="{5F3FC718-FDE3-4EF7-921E-A5F374EAF824}"/>
          </ac:spMkLst>
        </pc:spChg>
        <pc:spChg chg="add del">
          <ac:chgData name="Nathan" userId="35cc2d6d4da03de6" providerId="LiveId" clId="{D4FBA732-C0CB-4103-A539-6BB95830CC07}" dt="2022-12-05T04:57:18.465" v="1404" actId="26606"/>
          <ac:spMkLst>
            <pc:docMk/>
            <pc:sldMk cId="4216673047" sldId="258"/>
            <ac:spMk id="1123" creationId="{FAA0F719-3DC8-4F08-AD8F-5A845658CB9D}"/>
          </ac:spMkLst>
        </pc:spChg>
        <pc:spChg chg="add del">
          <ac:chgData name="Nathan" userId="35cc2d6d4da03de6" providerId="LiveId" clId="{D4FBA732-C0CB-4103-A539-6BB95830CC07}" dt="2022-12-05T04:57:18.465" v="1404" actId="26606"/>
          <ac:spMkLst>
            <pc:docMk/>
            <pc:sldMk cId="4216673047" sldId="258"/>
            <ac:spMk id="1124" creationId="{7DCB61BE-FA0F-4EFB-BE0E-268BAD8E30D6}"/>
          </ac:spMkLst>
        </pc:spChg>
        <pc:spChg chg="add del">
          <ac:chgData name="Nathan" userId="35cc2d6d4da03de6" providerId="LiveId" clId="{D4FBA732-C0CB-4103-A539-6BB95830CC07}" dt="2022-12-05T04:57:18.465" v="1404" actId="26606"/>
          <ac:spMkLst>
            <pc:docMk/>
            <pc:sldMk cId="4216673047" sldId="258"/>
            <ac:spMk id="1125" creationId="{A4B31EAA-7423-46F7-9B90-4AB2B09C35C4}"/>
          </ac:spMkLst>
        </pc:spChg>
        <pc:spChg chg="add del">
          <ac:chgData name="Nathan" userId="35cc2d6d4da03de6" providerId="LiveId" clId="{D4FBA732-C0CB-4103-A539-6BB95830CC07}" dt="2022-12-05T04:57:29.044" v="1406" actId="26606"/>
          <ac:spMkLst>
            <pc:docMk/>
            <pc:sldMk cId="4216673047" sldId="258"/>
            <ac:spMk id="1127" creationId="{8D489E29-742E-4D34-AB08-CE3217805B81}"/>
          </ac:spMkLst>
        </pc:spChg>
        <pc:spChg chg="add del">
          <ac:chgData name="Nathan" userId="35cc2d6d4da03de6" providerId="LiveId" clId="{D4FBA732-C0CB-4103-A539-6BB95830CC07}" dt="2022-12-05T04:57:29.044" v="1406" actId="26606"/>
          <ac:spMkLst>
            <pc:docMk/>
            <pc:sldMk cId="4216673047" sldId="258"/>
            <ac:spMk id="1128" creationId="{52872B00-C7DB-3D9F-0154-4166A27F6AEF}"/>
          </ac:spMkLst>
        </pc:spChg>
        <pc:spChg chg="add del">
          <ac:chgData name="Nathan" userId="35cc2d6d4da03de6" providerId="LiveId" clId="{D4FBA732-C0CB-4103-A539-6BB95830CC07}" dt="2022-12-05T04:57:35.296" v="1409" actId="26606"/>
          <ac:spMkLst>
            <pc:docMk/>
            <pc:sldMk cId="4216673047" sldId="258"/>
            <ac:spMk id="1130" creationId="{49076D5E-68ED-4CD1-A04F-E7934EBFAAD9}"/>
          </ac:spMkLst>
        </pc:spChg>
        <pc:spChg chg="add del">
          <ac:chgData name="Nathan" userId="35cc2d6d4da03de6" providerId="LiveId" clId="{D4FBA732-C0CB-4103-A539-6BB95830CC07}" dt="2022-12-05T04:57:35.296" v="1409" actId="26606"/>
          <ac:spMkLst>
            <pc:docMk/>
            <pc:sldMk cId="4216673047" sldId="258"/>
            <ac:spMk id="1131" creationId="{21BE0A6B-EBF8-4301-B1AE-F6A1C4003E2A}"/>
          </ac:spMkLst>
        </pc:spChg>
        <pc:spChg chg="add del">
          <ac:chgData name="Nathan" userId="35cc2d6d4da03de6" providerId="LiveId" clId="{D4FBA732-C0CB-4103-A539-6BB95830CC07}" dt="2022-12-05T04:57:35.296" v="1409" actId="26606"/>
          <ac:spMkLst>
            <pc:docMk/>
            <pc:sldMk cId="4216673047" sldId="258"/>
            <ac:spMk id="1132" creationId="{03C06118-B3FE-4B51-80A1-B82C2E9FF970}"/>
          </ac:spMkLst>
        </pc:spChg>
        <pc:spChg chg="add del">
          <ac:chgData name="Nathan" userId="35cc2d6d4da03de6" providerId="LiveId" clId="{D4FBA732-C0CB-4103-A539-6BB95830CC07}" dt="2022-12-05T04:57:35.296" v="1409" actId="26606"/>
          <ac:spMkLst>
            <pc:docMk/>
            <pc:sldMk cId="4216673047" sldId="258"/>
            <ac:spMk id="1133" creationId="{172BE3F8-96D6-4535-9AE4-694DC4F5B13F}"/>
          </ac:spMkLst>
        </pc:spChg>
        <pc:spChg chg="add mod">
          <ac:chgData name="Nathan" userId="35cc2d6d4da03de6" providerId="LiveId" clId="{D4FBA732-C0CB-4103-A539-6BB95830CC07}" dt="2022-12-05T04:58:13.593" v="1418" actId="14100"/>
          <ac:spMkLst>
            <pc:docMk/>
            <pc:sldMk cId="4216673047" sldId="258"/>
            <ac:spMk id="1134" creationId="{FFE58B92-15ED-3B2F-7FD2-015E6AEB8CA1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4216673047" sldId="258"/>
            <ac:spMk id="1139" creationId="{EE4E366E-272A-409E-840F-9A6A64A9E3FF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4216673047" sldId="258"/>
            <ac:spMk id="1141" creationId="{A721560C-E4AB-4287-A29C-3F6916794CB9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4216673047" sldId="258"/>
            <ac:spMk id="1143" creationId="{DF6CFF07-D953-4F9C-9A0E-E0A6AACB6158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4216673047" sldId="258"/>
            <ac:spMk id="1145" creationId="{DAA4FEEE-0B5F-41BF-825D-60F9FB089568}"/>
          </ac:spMkLst>
        </pc:spChg>
        <pc:picChg chg="add del mod">
          <ac:chgData name="Nathan" userId="35cc2d6d4da03de6" providerId="LiveId" clId="{D4FBA732-C0CB-4103-A539-6BB95830CC07}" dt="2022-12-05T04:09:16.172" v="1378" actId="478"/>
          <ac:picMkLst>
            <pc:docMk/>
            <pc:sldMk cId="4216673047" sldId="258"/>
            <ac:picMk id="5" creationId="{0199C468-B608-1B6F-BAE3-7D010A9CCAC7}"/>
          </ac:picMkLst>
        </pc:picChg>
        <pc:picChg chg="add del mod">
          <ac:chgData name="Nathan" userId="35cc2d6d4da03de6" providerId="LiveId" clId="{D4FBA732-C0CB-4103-A539-6BB95830CC07}" dt="2022-12-05T04:51:19.134" v="1382" actId="478"/>
          <ac:picMkLst>
            <pc:docMk/>
            <pc:sldMk cId="4216673047" sldId="258"/>
            <ac:picMk id="10" creationId="{F7B3DC40-5766-F9FC-2E27-2DBB097DD8E3}"/>
          </ac:picMkLst>
        </pc:picChg>
        <pc:picChg chg="add mod ord">
          <ac:chgData name="Nathan" userId="35cc2d6d4da03de6" providerId="LiveId" clId="{D4FBA732-C0CB-4103-A539-6BB95830CC07}" dt="2022-12-05T04:58:19.571" v="1419" actId="14100"/>
          <ac:picMkLst>
            <pc:docMk/>
            <pc:sldMk cId="4216673047" sldId="258"/>
            <ac:picMk id="1026" creationId="{6A563422-0417-4240-1843-6A2B1361814B}"/>
          </ac:picMkLst>
        </pc:picChg>
        <pc:picChg chg="add del">
          <ac:chgData name="Nathan" userId="35cc2d6d4da03de6" providerId="LiveId" clId="{D4FBA732-C0CB-4103-A539-6BB95830CC07}" dt="2022-12-05T04:56:20.363" v="1385" actId="26606"/>
          <ac:picMkLst>
            <pc:docMk/>
            <pc:sldMk cId="4216673047" sldId="258"/>
            <ac:picMk id="1031" creationId="{41B68C77-138E-4BF7-A276-BD0C78A4219F}"/>
          </ac:picMkLst>
        </pc:picChg>
        <pc:picChg chg="add del">
          <ac:chgData name="Nathan" userId="35cc2d6d4da03de6" providerId="LiveId" clId="{D4FBA732-C0CB-4103-A539-6BB95830CC07}" dt="2022-12-05T04:56:20.363" v="1385" actId="26606"/>
          <ac:picMkLst>
            <pc:docMk/>
            <pc:sldMk cId="4216673047" sldId="258"/>
            <ac:picMk id="1033" creationId="{7C268552-D473-46ED-B1B8-422042C4DEF1}"/>
          </ac:picMkLst>
        </pc:picChg>
        <pc:picChg chg="add del">
          <ac:chgData name="Nathan" userId="35cc2d6d4da03de6" providerId="LiveId" clId="{D4FBA732-C0CB-4103-A539-6BB95830CC07}" dt="2022-12-05T04:56:20.363" v="1385" actId="26606"/>
          <ac:picMkLst>
            <pc:docMk/>
            <pc:sldMk cId="4216673047" sldId="258"/>
            <ac:picMk id="1037" creationId="{B9238B3E-24AA-439A-B527-6C5DF6D72145}"/>
          </ac:picMkLst>
        </pc:picChg>
        <pc:picChg chg="add del">
          <ac:chgData name="Nathan" userId="35cc2d6d4da03de6" providerId="LiveId" clId="{D4FBA732-C0CB-4103-A539-6BB95830CC07}" dt="2022-12-05T04:56:20.363" v="1385" actId="26606"/>
          <ac:picMkLst>
            <pc:docMk/>
            <pc:sldMk cId="4216673047" sldId="258"/>
            <ac:picMk id="1039" creationId="{69F01145-BEA3-4CBF-AA21-10077B948CA8}"/>
          </ac:picMkLst>
        </pc:picChg>
        <pc:picChg chg="add del">
          <ac:chgData name="Nathan" userId="35cc2d6d4da03de6" providerId="LiveId" clId="{D4FBA732-C0CB-4103-A539-6BB95830CC07}" dt="2022-12-05T04:56:57.625" v="1389" actId="26606"/>
          <ac:picMkLst>
            <pc:docMk/>
            <pc:sldMk cId="4216673047" sldId="258"/>
            <ac:picMk id="1053" creationId="{41B68C77-138E-4BF7-A276-BD0C78A4219F}"/>
          </ac:picMkLst>
        </pc:picChg>
        <pc:picChg chg="add del">
          <ac:chgData name="Nathan" userId="35cc2d6d4da03de6" providerId="LiveId" clId="{D4FBA732-C0CB-4103-A539-6BB95830CC07}" dt="2022-12-05T04:56:57.625" v="1389" actId="26606"/>
          <ac:picMkLst>
            <pc:docMk/>
            <pc:sldMk cId="4216673047" sldId="258"/>
            <ac:picMk id="1054" creationId="{7C268552-D473-46ED-B1B8-422042C4DEF1}"/>
          </ac:picMkLst>
        </pc:picChg>
        <pc:picChg chg="add del">
          <ac:chgData name="Nathan" userId="35cc2d6d4da03de6" providerId="LiveId" clId="{D4FBA732-C0CB-4103-A539-6BB95830CC07}" dt="2022-12-05T04:56:57.625" v="1389" actId="26606"/>
          <ac:picMkLst>
            <pc:docMk/>
            <pc:sldMk cId="4216673047" sldId="258"/>
            <ac:picMk id="1056" creationId="{B9238B3E-24AA-439A-B527-6C5DF6D72145}"/>
          </ac:picMkLst>
        </pc:picChg>
        <pc:picChg chg="add del">
          <ac:chgData name="Nathan" userId="35cc2d6d4da03de6" providerId="LiveId" clId="{D4FBA732-C0CB-4103-A539-6BB95830CC07}" dt="2022-12-05T04:56:57.625" v="1389" actId="26606"/>
          <ac:picMkLst>
            <pc:docMk/>
            <pc:sldMk cId="4216673047" sldId="258"/>
            <ac:picMk id="1057" creationId="{69F01145-BEA3-4CBF-AA21-10077B948CA8}"/>
          </ac:picMkLst>
        </pc:picChg>
        <pc:picChg chg="add del">
          <ac:chgData name="Nathan" userId="35cc2d6d4da03de6" providerId="LiveId" clId="{D4FBA732-C0CB-4103-A539-6BB95830CC07}" dt="2022-12-05T04:57:29.052" v="1407" actId="26606"/>
          <ac:picMkLst>
            <pc:docMk/>
            <pc:sldMk cId="4216673047" sldId="258"/>
            <ac:picMk id="1072" creationId="{41B68C77-138E-4BF7-A276-BD0C78A4219F}"/>
          </ac:picMkLst>
        </pc:picChg>
        <pc:picChg chg="add del">
          <ac:chgData name="Nathan" userId="35cc2d6d4da03de6" providerId="LiveId" clId="{D4FBA732-C0CB-4103-A539-6BB95830CC07}" dt="2022-12-05T04:57:29.052" v="1407" actId="26606"/>
          <ac:picMkLst>
            <pc:docMk/>
            <pc:sldMk cId="4216673047" sldId="258"/>
            <ac:picMk id="1073" creationId="{7C268552-D473-46ED-B1B8-422042C4DEF1}"/>
          </ac:picMkLst>
        </pc:picChg>
        <pc:picChg chg="add del">
          <ac:chgData name="Nathan" userId="35cc2d6d4da03de6" providerId="LiveId" clId="{D4FBA732-C0CB-4103-A539-6BB95830CC07}" dt="2022-12-05T04:57:29.052" v="1407" actId="26606"/>
          <ac:picMkLst>
            <pc:docMk/>
            <pc:sldMk cId="4216673047" sldId="258"/>
            <ac:picMk id="1075" creationId="{B9238B3E-24AA-439A-B527-6C5DF6D72145}"/>
          </ac:picMkLst>
        </pc:picChg>
        <pc:picChg chg="add del">
          <ac:chgData name="Nathan" userId="35cc2d6d4da03de6" providerId="LiveId" clId="{D4FBA732-C0CB-4103-A539-6BB95830CC07}" dt="2022-12-05T04:57:29.052" v="1407" actId="26606"/>
          <ac:picMkLst>
            <pc:docMk/>
            <pc:sldMk cId="4216673047" sldId="258"/>
            <ac:picMk id="1076" creationId="{69F01145-BEA3-4CBF-AA21-10077B948CA8}"/>
          </ac:picMkLst>
        </pc:picChg>
        <pc:picChg chg="add del">
          <ac:chgData name="Nathan" userId="35cc2d6d4da03de6" providerId="LiveId" clId="{D4FBA732-C0CB-4103-A539-6BB95830CC07}" dt="2022-12-05T04:57:12.538" v="1398" actId="26606"/>
          <ac:picMkLst>
            <pc:docMk/>
            <pc:sldMk cId="4216673047" sldId="258"/>
            <ac:picMk id="1085" creationId="{DF19BAF3-7E20-4B9D-B544-BABAEEA1FA75}"/>
          </ac:picMkLst>
        </pc:picChg>
        <pc:picChg chg="add del">
          <ac:chgData name="Nathan" userId="35cc2d6d4da03de6" providerId="LiveId" clId="{D4FBA732-C0CB-4103-A539-6BB95830CC07}" dt="2022-12-05T04:57:12.538" v="1398" actId="26606"/>
          <ac:picMkLst>
            <pc:docMk/>
            <pc:sldMk cId="4216673047" sldId="258"/>
            <ac:picMk id="1087" creationId="{950648F4-ABCD-4DF0-8641-76CFB2354721}"/>
          </ac:picMkLst>
        </pc:picChg>
        <pc:picChg chg="add del">
          <ac:chgData name="Nathan" userId="35cc2d6d4da03de6" providerId="LiveId" clId="{D4FBA732-C0CB-4103-A539-6BB95830CC07}" dt="2022-12-05T04:57:12.538" v="1398" actId="26606"/>
          <ac:picMkLst>
            <pc:docMk/>
            <pc:sldMk cId="4216673047" sldId="258"/>
            <ac:picMk id="1091" creationId="{CF1EB4BD-9C7E-4AA3-9681-C7EB0DA6250B}"/>
          </ac:picMkLst>
        </pc:picChg>
        <pc:picChg chg="add del">
          <ac:chgData name="Nathan" userId="35cc2d6d4da03de6" providerId="LiveId" clId="{D4FBA732-C0CB-4103-A539-6BB95830CC07}" dt="2022-12-05T04:57:12.538" v="1398" actId="26606"/>
          <ac:picMkLst>
            <pc:docMk/>
            <pc:sldMk cId="4216673047" sldId="258"/>
            <ac:picMk id="1093" creationId="{94AAE3AA-3759-4D28-B0EF-575F25A5146C}"/>
          </ac:picMkLst>
        </pc:picChg>
        <pc:picChg chg="add del">
          <ac:chgData name="Nathan" userId="35cc2d6d4da03de6" providerId="LiveId" clId="{D4FBA732-C0CB-4103-A539-6BB95830CC07}" dt="2022-12-05T04:57:14.078" v="1400" actId="26606"/>
          <ac:picMkLst>
            <pc:docMk/>
            <pc:sldMk cId="4216673047" sldId="258"/>
            <ac:picMk id="1102" creationId="{41B68C77-138E-4BF7-A276-BD0C78A4219F}"/>
          </ac:picMkLst>
        </pc:picChg>
        <pc:picChg chg="add del">
          <ac:chgData name="Nathan" userId="35cc2d6d4da03de6" providerId="LiveId" clId="{D4FBA732-C0CB-4103-A539-6BB95830CC07}" dt="2022-12-05T04:57:14.078" v="1400" actId="26606"/>
          <ac:picMkLst>
            <pc:docMk/>
            <pc:sldMk cId="4216673047" sldId="258"/>
            <ac:picMk id="1103" creationId="{7C268552-D473-46ED-B1B8-422042C4DEF1}"/>
          </ac:picMkLst>
        </pc:picChg>
        <pc:picChg chg="add del">
          <ac:chgData name="Nathan" userId="35cc2d6d4da03de6" providerId="LiveId" clId="{D4FBA732-C0CB-4103-A539-6BB95830CC07}" dt="2022-12-05T04:57:14.078" v="1400" actId="26606"/>
          <ac:picMkLst>
            <pc:docMk/>
            <pc:sldMk cId="4216673047" sldId="258"/>
            <ac:picMk id="1105" creationId="{B9238B3E-24AA-439A-B527-6C5DF6D72145}"/>
          </ac:picMkLst>
        </pc:picChg>
        <pc:picChg chg="add del">
          <ac:chgData name="Nathan" userId="35cc2d6d4da03de6" providerId="LiveId" clId="{D4FBA732-C0CB-4103-A539-6BB95830CC07}" dt="2022-12-05T04:57:14.078" v="1400" actId="26606"/>
          <ac:picMkLst>
            <pc:docMk/>
            <pc:sldMk cId="4216673047" sldId="258"/>
            <ac:picMk id="1106" creationId="{69F01145-BEA3-4CBF-AA21-10077B948CA8}"/>
          </ac:picMkLst>
        </pc:picChg>
        <pc:picChg chg="add del">
          <ac:chgData name="Nathan" userId="35cc2d6d4da03de6" providerId="LiveId" clId="{D4FBA732-C0CB-4103-A539-6BB95830CC07}" dt="2022-12-05T04:57:16.144" v="1402" actId="26606"/>
          <ac:picMkLst>
            <pc:docMk/>
            <pc:sldMk cId="4216673047" sldId="258"/>
            <ac:picMk id="1111" creationId="{41B68C77-138E-4BF7-A276-BD0C78A4219F}"/>
          </ac:picMkLst>
        </pc:picChg>
        <pc:picChg chg="add del">
          <ac:chgData name="Nathan" userId="35cc2d6d4da03de6" providerId="LiveId" clId="{D4FBA732-C0CB-4103-A539-6BB95830CC07}" dt="2022-12-05T04:57:16.144" v="1402" actId="26606"/>
          <ac:picMkLst>
            <pc:docMk/>
            <pc:sldMk cId="4216673047" sldId="258"/>
            <ac:picMk id="1112" creationId="{7C268552-D473-46ED-B1B8-422042C4DEF1}"/>
          </ac:picMkLst>
        </pc:picChg>
        <pc:picChg chg="add del">
          <ac:chgData name="Nathan" userId="35cc2d6d4da03de6" providerId="LiveId" clId="{D4FBA732-C0CB-4103-A539-6BB95830CC07}" dt="2022-12-05T04:57:16.144" v="1402" actId="26606"/>
          <ac:picMkLst>
            <pc:docMk/>
            <pc:sldMk cId="4216673047" sldId="258"/>
            <ac:picMk id="1114" creationId="{B9238B3E-24AA-439A-B527-6C5DF6D72145}"/>
          </ac:picMkLst>
        </pc:picChg>
        <pc:picChg chg="add del">
          <ac:chgData name="Nathan" userId="35cc2d6d4da03de6" providerId="LiveId" clId="{D4FBA732-C0CB-4103-A539-6BB95830CC07}" dt="2022-12-05T04:57:16.144" v="1402" actId="26606"/>
          <ac:picMkLst>
            <pc:docMk/>
            <pc:sldMk cId="4216673047" sldId="258"/>
            <ac:picMk id="1115" creationId="{69F01145-BEA3-4CBF-AA21-10077B948CA8}"/>
          </ac:picMkLst>
        </pc:picChg>
      </pc:sldChg>
      <pc:sldChg chg="addSp delSp modSp mod setBg">
        <pc:chgData name="Nathan" userId="35cc2d6d4da03de6" providerId="LiveId" clId="{D4FBA732-C0CB-4103-A539-6BB95830CC07}" dt="2022-12-05T06:10:42.223" v="1973" actId="26606"/>
        <pc:sldMkLst>
          <pc:docMk/>
          <pc:sldMk cId="652739044" sldId="259"/>
        </pc:sldMkLst>
        <pc:spChg chg="mod">
          <ac:chgData name="Nathan" userId="35cc2d6d4da03de6" providerId="LiveId" clId="{D4FBA732-C0CB-4103-A539-6BB95830CC07}" dt="2022-12-05T06:10:42.223" v="1973" actId="26606"/>
          <ac:spMkLst>
            <pc:docMk/>
            <pc:sldMk cId="652739044" sldId="259"/>
            <ac:spMk id="2" creationId="{211BED96-43A1-207E-9CB3-253AE78D260A}"/>
          </ac:spMkLst>
        </pc:spChg>
        <pc:spChg chg="del mod">
          <ac:chgData name="Nathan" userId="35cc2d6d4da03de6" providerId="LiveId" clId="{D4FBA732-C0CB-4103-A539-6BB95830CC07}" dt="2022-12-05T06:10:42.223" v="1973" actId="26606"/>
          <ac:spMkLst>
            <pc:docMk/>
            <pc:sldMk cId="652739044" sldId="259"/>
            <ac:spMk id="3" creationId="{759F7F18-9E2E-032E-8752-85F9234773A2}"/>
          </ac:spMkLst>
        </pc:spChg>
        <pc:spChg chg="add">
          <ac:chgData name="Nathan" userId="35cc2d6d4da03de6" providerId="LiveId" clId="{D4FBA732-C0CB-4103-A539-6BB95830CC07}" dt="2022-12-05T06:10:42.223" v="1973" actId="26606"/>
          <ac:spMkLst>
            <pc:docMk/>
            <pc:sldMk cId="652739044" sldId="259"/>
            <ac:spMk id="10" creationId="{A3363022-C969-41E9-8EB2-E4C94908C1FA}"/>
          </ac:spMkLst>
        </pc:spChg>
        <pc:spChg chg="add">
          <ac:chgData name="Nathan" userId="35cc2d6d4da03de6" providerId="LiveId" clId="{D4FBA732-C0CB-4103-A539-6BB95830CC07}" dt="2022-12-05T06:10:42.223" v="1973" actId="26606"/>
          <ac:spMkLst>
            <pc:docMk/>
            <pc:sldMk cId="652739044" sldId="259"/>
            <ac:spMk id="12" creationId="{8D1AD6B3-BE88-4CEB-BA17-790657CC4729}"/>
          </ac:spMkLst>
        </pc:spChg>
        <pc:grpChg chg="add">
          <ac:chgData name="Nathan" userId="35cc2d6d4da03de6" providerId="LiveId" clId="{D4FBA732-C0CB-4103-A539-6BB95830CC07}" dt="2022-12-05T06:10:42.223" v="1973" actId="26606"/>
          <ac:grpSpMkLst>
            <pc:docMk/>
            <pc:sldMk cId="652739044" sldId="259"/>
            <ac:grpSpMk id="14" creationId="{89D1390B-7E13-4B4F-9CB2-391063412E54}"/>
          </ac:grpSpMkLst>
        </pc:grpChg>
        <pc:picChg chg="add">
          <ac:chgData name="Nathan" userId="35cc2d6d4da03de6" providerId="LiveId" clId="{D4FBA732-C0CB-4103-A539-6BB95830CC07}" dt="2022-12-05T06:10:42.223" v="1973" actId="26606"/>
          <ac:picMkLst>
            <pc:docMk/>
            <pc:sldMk cId="652739044" sldId="259"/>
            <ac:picMk id="7" creationId="{0F0F353E-44AC-59C3-94C7-200D36169659}"/>
          </ac:picMkLst>
        </pc:picChg>
      </pc:sldChg>
      <pc:sldChg chg="addSp delSp modSp mod setBg delDesignElem">
        <pc:chgData name="Nathan" userId="35cc2d6d4da03de6" providerId="LiveId" clId="{D4FBA732-C0CB-4103-A539-6BB95830CC07}" dt="2022-12-05T05:08:08.706" v="1433"/>
        <pc:sldMkLst>
          <pc:docMk/>
          <pc:sldMk cId="3439925928" sldId="260"/>
        </pc:sldMkLst>
        <pc:spChg chg="mod">
          <ac:chgData name="Nathan" userId="35cc2d6d4da03de6" providerId="LiveId" clId="{D4FBA732-C0CB-4103-A539-6BB95830CC07}" dt="2022-12-04T23:53:49.651" v="85" actId="26606"/>
          <ac:spMkLst>
            <pc:docMk/>
            <pc:sldMk cId="3439925928" sldId="260"/>
            <ac:spMk id="2" creationId="{BBB23CA6-3DD1-7510-F2B9-324E2A514F1B}"/>
          </ac:spMkLst>
        </pc:spChg>
        <pc:spChg chg="del mod">
          <ac:chgData name="Nathan" userId="35cc2d6d4da03de6" providerId="LiveId" clId="{D4FBA732-C0CB-4103-A539-6BB95830CC07}" dt="2022-12-04T23:53:49.651" v="85" actId="26606"/>
          <ac:spMkLst>
            <pc:docMk/>
            <pc:sldMk cId="3439925928" sldId="260"/>
            <ac:spMk id="3" creationId="{3DFD183F-80EE-A79C-C453-94A346631F25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3439925928" sldId="260"/>
            <ac:spMk id="13" creationId="{989BE678-777B-482A-A616-FEDC47B162E5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3439925928" sldId="260"/>
            <ac:spMk id="19" creationId="{D28BE0C3-2102-4820-B88B-A448B1840D14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3439925928" sldId="260"/>
            <ac:spMk id="21" creationId="{C885E190-58DD-42DD-A4A8-401E15C92A52}"/>
          </ac:spMkLst>
        </pc:spChg>
        <pc:picChg chg="add">
          <ac:chgData name="Nathan" userId="35cc2d6d4da03de6" providerId="LiveId" clId="{D4FBA732-C0CB-4103-A539-6BB95830CC07}" dt="2022-12-04T23:53:49.651" v="85" actId="26606"/>
          <ac:picMkLst>
            <pc:docMk/>
            <pc:sldMk cId="3439925928" sldId="260"/>
            <ac:picMk id="5" creationId="{08CDE630-94DE-5837-C62D-70353197DEB8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3439925928" sldId="260"/>
            <ac:picMk id="9" creationId="{DF19BAF3-7E20-4B9D-B544-BABAEEA1FA75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3439925928" sldId="260"/>
            <ac:picMk id="11" creationId="{950648F4-ABCD-4DF0-8641-76CFB2354721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3439925928" sldId="260"/>
            <ac:picMk id="15" creationId="{CF1EB4BD-9C7E-4AA3-9681-C7EB0DA6250B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3439925928" sldId="260"/>
            <ac:picMk id="17" creationId="{94AAE3AA-3759-4D28-B0EF-575F25A5146C}"/>
          </ac:picMkLst>
        </pc:picChg>
      </pc:sldChg>
      <pc:sldChg chg="addSp delSp modSp mod setBg addAnim modAnim delDesignElem chgLayout">
        <pc:chgData name="Nathan" userId="35cc2d6d4da03de6" providerId="LiveId" clId="{D4FBA732-C0CB-4103-A539-6BB95830CC07}" dt="2022-12-05T05:08:08.706" v="1433"/>
        <pc:sldMkLst>
          <pc:docMk/>
          <pc:sldMk cId="4248611934" sldId="262"/>
        </pc:sldMkLst>
        <pc:spChg chg="mod ord">
          <ac:chgData name="Nathan" userId="35cc2d6d4da03de6" providerId="LiveId" clId="{D4FBA732-C0CB-4103-A539-6BB95830CC07}" dt="2022-12-05T01:02:44.771" v="912" actId="20577"/>
          <ac:spMkLst>
            <pc:docMk/>
            <pc:sldMk cId="4248611934" sldId="262"/>
            <ac:spMk id="2" creationId="{2F4505E4-EFD5-E164-B1AC-EC8234DE29D1}"/>
          </ac:spMkLst>
        </pc:spChg>
        <pc:spChg chg="mod ord">
          <ac:chgData name="Nathan" userId="35cc2d6d4da03de6" providerId="LiveId" clId="{D4FBA732-C0CB-4103-A539-6BB95830CC07}" dt="2022-12-05T01:12:14.699" v="1211"/>
          <ac:spMkLst>
            <pc:docMk/>
            <pc:sldMk cId="4248611934" sldId="262"/>
            <ac:spMk id="3" creationId="{A980222E-38B1-DB3C-DB74-22B5343D9DED}"/>
          </ac:spMkLst>
        </pc:spChg>
        <pc:spChg chg="add del">
          <ac:chgData name="Nathan" userId="35cc2d6d4da03de6" providerId="LiveId" clId="{D4FBA732-C0CB-4103-A539-6BB95830CC07}" dt="2022-12-04T23:47:07.504" v="81" actId="700"/>
          <ac:spMkLst>
            <pc:docMk/>
            <pc:sldMk cId="4248611934" sldId="262"/>
            <ac:spMk id="13" creationId="{989BE678-777B-482A-A616-FEDC47B162E5}"/>
          </ac:spMkLst>
        </pc:spChg>
        <pc:spChg chg="add del">
          <ac:chgData name="Nathan" userId="35cc2d6d4da03de6" providerId="LiveId" clId="{D4FBA732-C0CB-4103-A539-6BB95830CC07}" dt="2022-12-04T23:47:14.664" v="83" actId="26606"/>
          <ac:spMkLst>
            <pc:docMk/>
            <pc:sldMk cId="4248611934" sldId="262"/>
            <ac:spMk id="14" creationId="{989BE678-777B-482A-A616-FEDC47B162E5}"/>
          </ac:spMkLst>
        </pc:spChg>
        <pc:spChg chg="add del">
          <ac:chgData name="Nathan" userId="35cc2d6d4da03de6" providerId="LiveId" clId="{D4FBA732-C0CB-4103-A539-6BB95830CC07}" dt="2022-12-04T23:47:07.504" v="81" actId="700"/>
          <ac:spMkLst>
            <pc:docMk/>
            <pc:sldMk cId="4248611934" sldId="262"/>
            <ac:spMk id="19" creationId="{D28BE0C3-2102-4820-B88B-A448B1840D14}"/>
          </ac:spMkLst>
        </pc:spChg>
        <pc:spChg chg="add del">
          <ac:chgData name="Nathan" userId="35cc2d6d4da03de6" providerId="LiveId" clId="{D4FBA732-C0CB-4103-A539-6BB95830CC07}" dt="2022-12-04T23:47:14.664" v="83" actId="26606"/>
          <ac:spMkLst>
            <pc:docMk/>
            <pc:sldMk cId="4248611934" sldId="262"/>
            <ac:spMk id="20" creationId="{D28BE0C3-2102-4820-B88B-A448B1840D14}"/>
          </ac:spMkLst>
        </pc:spChg>
        <pc:spChg chg="add del">
          <ac:chgData name="Nathan" userId="35cc2d6d4da03de6" providerId="LiveId" clId="{D4FBA732-C0CB-4103-A539-6BB95830CC07}" dt="2022-12-04T23:47:07.504" v="81" actId="700"/>
          <ac:spMkLst>
            <pc:docMk/>
            <pc:sldMk cId="4248611934" sldId="262"/>
            <ac:spMk id="21" creationId="{C885E190-58DD-42DD-A4A8-401E15C92A52}"/>
          </ac:spMkLst>
        </pc:spChg>
        <pc:spChg chg="add del">
          <ac:chgData name="Nathan" userId="35cc2d6d4da03de6" providerId="LiveId" clId="{D4FBA732-C0CB-4103-A539-6BB95830CC07}" dt="2022-12-04T23:47:14.664" v="83" actId="26606"/>
          <ac:spMkLst>
            <pc:docMk/>
            <pc:sldMk cId="4248611934" sldId="262"/>
            <ac:spMk id="22" creationId="{A4322390-8B58-46BE-88EB-D9FD30C08743}"/>
          </ac:spMkLst>
        </pc:spChg>
        <pc:spChg chg="add del">
          <ac:chgData name="Nathan" userId="35cc2d6d4da03de6" providerId="LiveId" clId="{D4FBA732-C0CB-4103-A539-6BB95830CC07}" dt="2022-12-05T01:01:23.102" v="887" actId="26606"/>
          <ac:spMkLst>
            <pc:docMk/>
            <pc:sldMk cId="4248611934" sldId="262"/>
            <ac:spMk id="24" creationId="{29787B81-C7DF-412B-A405-EF4454012DEE}"/>
          </ac:spMkLst>
        </pc:spChg>
        <pc:spChg chg="add del">
          <ac:chgData name="Nathan" userId="35cc2d6d4da03de6" providerId="LiveId" clId="{D4FBA732-C0CB-4103-A539-6BB95830CC07}" dt="2022-12-05T01:02:07.281" v="895" actId="26606"/>
          <ac:spMkLst>
            <pc:docMk/>
            <pc:sldMk cId="4248611934" sldId="262"/>
            <ac:spMk id="29" creationId="{8D489E29-742E-4D34-AB08-CE3217805B81}"/>
          </ac:spMkLst>
        </pc:spChg>
        <pc:spChg chg="add del">
          <ac:chgData name="Nathan" userId="35cc2d6d4da03de6" providerId="LiveId" clId="{D4FBA732-C0CB-4103-A539-6BB95830CC07}" dt="2022-12-05T01:02:03.922" v="892" actId="26606"/>
          <ac:spMkLst>
            <pc:docMk/>
            <pc:sldMk cId="4248611934" sldId="262"/>
            <ac:spMk id="34" creationId="{4F571EA7-BDC6-4E6F-A47A-B5D39E5E70CF}"/>
          </ac:spMkLst>
        </pc:spChg>
        <pc:spChg chg="add del">
          <ac:chgData name="Nathan" userId="35cc2d6d4da03de6" providerId="LiveId" clId="{D4FBA732-C0CB-4103-A539-6BB95830CC07}" dt="2022-12-05T01:02:03.922" v="892" actId="26606"/>
          <ac:spMkLst>
            <pc:docMk/>
            <pc:sldMk cId="4248611934" sldId="262"/>
            <ac:spMk id="36" creationId="{526152D8-615F-4A5A-886D-E14B136CD0D4}"/>
          </ac:spMkLst>
        </pc:spChg>
        <pc:spChg chg="add del">
          <ac:chgData name="Nathan" userId="35cc2d6d4da03de6" providerId="LiveId" clId="{D4FBA732-C0CB-4103-A539-6BB95830CC07}" dt="2022-12-05T01:02:07.265" v="894" actId="26606"/>
          <ac:spMkLst>
            <pc:docMk/>
            <pc:sldMk cId="4248611934" sldId="262"/>
            <ac:spMk id="38" creationId="{8D489E29-742E-4D34-AB08-CE3217805B81}"/>
          </ac:spMkLst>
        </pc:spChg>
        <pc:spChg chg="add del">
          <ac:chgData name="Nathan" userId="35cc2d6d4da03de6" providerId="LiveId" clId="{D4FBA732-C0CB-4103-A539-6BB95830CC07}" dt="2022-12-05T01:02:28.338" v="901" actId="26606"/>
          <ac:spMkLst>
            <pc:docMk/>
            <pc:sldMk cId="4248611934" sldId="262"/>
            <ac:spMk id="40" creationId="{4F571EA7-BDC6-4E6F-A47A-B5D39E5E70CF}"/>
          </ac:spMkLst>
        </pc:spChg>
        <pc:spChg chg="add del">
          <ac:chgData name="Nathan" userId="35cc2d6d4da03de6" providerId="LiveId" clId="{D4FBA732-C0CB-4103-A539-6BB95830CC07}" dt="2022-12-05T01:02:28.338" v="901" actId="26606"/>
          <ac:spMkLst>
            <pc:docMk/>
            <pc:sldMk cId="4248611934" sldId="262"/>
            <ac:spMk id="41" creationId="{526152D8-615F-4A5A-886D-E14B136CD0D4}"/>
          </ac:spMkLst>
        </pc:spChg>
        <pc:spChg chg="add del">
          <ac:chgData name="Nathan" userId="35cc2d6d4da03de6" providerId="LiveId" clId="{D4FBA732-C0CB-4103-A539-6BB95830CC07}" dt="2022-12-05T01:02:23.901" v="898" actId="26606"/>
          <ac:spMkLst>
            <pc:docMk/>
            <pc:sldMk cId="4248611934" sldId="262"/>
            <ac:spMk id="46" creationId="{8D489E29-742E-4D34-AB08-CE3217805B81}"/>
          </ac:spMkLst>
        </pc:spChg>
        <pc:spChg chg="add del">
          <ac:chgData name="Nathan" userId="35cc2d6d4da03de6" providerId="LiveId" clId="{D4FBA732-C0CB-4103-A539-6BB95830CC07}" dt="2022-12-05T01:02:28.322" v="900" actId="26606"/>
          <ac:spMkLst>
            <pc:docMk/>
            <pc:sldMk cId="4248611934" sldId="262"/>
            <ac:spMk id="48" creationId="{29787B81-C7DF-412B-A405-EF4454012DEE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4248611934" sldId="262"/>
            <ac:spMk id="50" creationId="{8D489E29-742E-4D34-AB08-CE3217805B81}"/>
          </ac:spMkLst>
        </pc:spChg>
        <pc:picChg chg="add mod">
          <ac:chgData name="Nathan" userId="35cc2d6d4da03de6" providerId="LiveId" clId="{D4FBA732-C0CB-4103-A539-6BB95830CC07}" dt="2022-12-05T01:02:28.338" v="901" actId="26606"/>
          <ac:picMkLst>
            <pc:docMk/>
            <pc:sldMk cId="4248611934" sldId="262"/>
            <ac:picMk id="5" creationId="{FE04DB18-7660-7F8A-C506-3176D6AC90FA}"/>
          </ac:picMkLst>
        </pc:picChg>
        <pc:picChg chg="add del">
          <ac:chgData name="Nathan" userId="35cc2d6d4da03de6" providerId="LiveId" clId="{D4FBA732-C0CB-4103-A539-6BB95830CC07}" dt="2022-12-04T23:47:07.504" v="81" actId="700"/>
          <ac:picMkLst>
            <pc:docMk/>
            <pc:sldMk cId="4248611934" sldId="262"/>
            <ac:picMk id="9" creationId="{DF19BAF3-7E20-4B9D-B544-BABAEEA1FA75}"/>
          </ac:picMkLst>
        </pc:picChg>
        <pc:picChg chg="add del">
          <ac:chgData name="Nathan" userId="35cc2d6d4da03de6" providerId="LiveId" clId="{D4FBA732-C0CB-4103-A539-6BB95830CC07}" dt="2022-12-04T23:47:14.664" v="83" actId="26606"/>
          <ac:picMkLst>
            <pc:docMk/>
            <pc:sldMk cId="4248611934" sldId="262"/>
            <ac:picMk id="10" creationId="{DF19BAF3-7E20-4B9D-B544-BABAEEA1FA75}"/>
          </ac:picMkLst>
        </pc:picChg>
        <pc:picChg chg="add del">
          <ac:chgData name="Nathan" userId="35cc2d6d4da03de6" providerId="LiveId" clId="{D4FBA732-C0CB-4103-A539-6BB95830CC07}" dt="2022-12-04T23:47:07.504" v="81" actId="700"/>
          <ac:picMkLst>
            <pc:docMk/>
            <pc:sldMk cId="4248611934" sldId="262"/>
            <ac:picMk id="11" creationId="{950648F4-ABCD-4DF0-8641-76CFB2354721}"/>
          </ac:picMkLst>
        </pc:picChg>
        <pc:picChg chg="add del">
          <ac:chgData name="Nathan" userId="35cc2d6d4da03de6" providerId="LiveId" clId="{D4FBA732-C0CB-4103-A539-6BB95830CC07}" dt="2022-12-04T23:47:14.664" v="83" actId="26606"/>
          <ac:picMkLst>
            <pc:docMk/>
            <pc:sldMk cId="4248611934" sldId="262"/>
            <ac:picMk id="12" creationId="{950648F4-ABCD-4DF0-8641-76CFB2354721}"/>
          </ac:picMkLst>
        </pc:picChg>
        <pc:picChg chg="add del">
          <ac:chgData name="Nathan" userId="35cc2d6d4da03de6" providerId="LiveId" clId="{D4FBA732-C0CB-4103-A539-6BB95830CC07}" dt="2022-12-04T23:47:07.504" v="81" actId="700"/>
          <ac:picMkLst>
            <pc:docMk/>
            <pc:sldMk cId="4248611934" sldId="262"/>
            <ac:picMk id="15" creationId="{CF1EB4BD-9C7E-4AA3-9681-C7EB0DA6250B}"/>
          </ac:picMkLst>
        </pc:picChg>
        <pc:picChg chg="add del">
          <ac:chgData name="Nathan" userId="35cc2d6d4da03de6" providerId="LiveId" clId="{D4FBA732-C0CB-4103-A539-6BB95830CC07}" dt="2022-12-04T23:47:14.664" v="83" actId="26606"/>
          <ac:picMkLst>
            <pc:docMk/>
            <pc:sldMk cId="4248611934" sldId="262"/>
            <ac:picMk id="16" creationId="{CF1EB4BD-9C7E-4AA3-9681-C7EB0DA6250B}"/>
          </ac:picMkLst>
        </pc:picChg>
        <pc:picChg chg="add del">
          <ac:chgData name="Nathan" userId="35cc2d6d4da03de6" providerId="LiveId" clId="{D4FBA732-C0CB-4103-A539-6BB95830CC07}" dt="2022-12-04T23:47:07.504" v="81" actId="700"/>
          <ac:picMkLst>
            <pc:docMk/>
            <pc:sldMk cId="4248611934" sldId="262"/>
            <ac:picMk id="17" creationId="{94AAE3AA-3759-4D28-B0EF-575F25A5146C}"/>
          </ac:picMkLst>
        </pc:picChg>
        <pc:picChg chg="add del">
          <ac:chgData name="Nathan" userId="35cc2d6d4da03de6" providerId="LiveId" clId="{D4FBA732-C0CB-4103-A539-6BB95830CC07}" dt="2022-12-04T23:47:14.664" v="83" actId="26606"/>
          <ac:picMkLst>
            <pc:docMk/>
            <pc:sldMk cId="4248611934" sldId="262"/>
            <ac:picMk id="18" creationId="{94AAE3AA-3759-4D28-B0EF-575F25A5146C}"/>
          </ac:picMkLst>
        </pc:picChg>
      </pc:sldChg>
      <pc:sldChg chg="delSp add mod delDesignElem modShow">
        <pc:chgData name="Nathan" userId="35cc2d6d4da03de6" providerId="LiveId" clId="{D4FBA732-C0CB-4103-A539-6BB95830CC07}" dt="2022-12-05T05:58:29.018" v="1961" actId="729"/>
        <pc:sldMkLst>
          <pc:docMk/>
          <pc:sldMk cId="337400331" sldId="263"/>
        </pc:sldMkLst>
        <pc:spChg chg="del">
          <ac:chgData name="Nathan" userId="35cc2d6d4da03de6" providerId="LiveId" clId="{D4FBA732-C0CB-4103-A539-6BB95830CC07}" dt="2022-12-05T05:08:08.706" v="1433"/>
          <ac:spMkLst>
            <pc:docMk/>
            <pc:sldMk cId="337400331" sldId="263"/>
            <ac:spMk id="13" creationId="{989BE678-777B-482A-A616-FEDC47B162E5}"/>
          </ac:spMkLst>
        </pc:spChg>
        <pc:spChg chg="del">
          <ac:chgData name="Nathan" userId="35cc2d6d4da03de6" providerId="LiveId" clId="{D4FBA732-C0CB-4103-A539-6BB95830CC07}" dt="2022-12-05T05:08:08.706" v="1433"/>
          <ac:spMkLst>
            <pc:docMk/>
            <pc:sldMk cId="337400331" sldId="263"/>
            <ac:spMk id="19" creationId="{D28BE0C3-2102-4820-B88B-A448B1840D14}"/>
          </ac:spMkLst>
        </pc:spChg>
        <pc:spChg chg="del">
          <ac:chgData name="Nathan" userId="35cc2d6d4da03de6" providerId="LiveId" clId="{D4FBA732-C0CB-4103-A539-6BB95830CC07}" dt="2022-12-05T05:08:08.706" v="1433"/>
          <ac:spMkLst>
            <pc:docMk/>
            <pc:sldMk cId="337400331" sldId="263"/>
            <ac:spMk id="21" creationId="{C885E190-58DD-42DD-A4A8-401E15C92A52}"/>
          </ac:spMkLst>
        </pc:spChg>
        <pc:picChg chg="del">
          <ac:chgData name="Nathan" userId="35cc2d6d4da03de6" providerId="LiveId" clId="{D4FBA732-C0CB-4103-A539-6BB95830CC07}" dt="2022-12-05T05:08:08.706" v="1433"/>
          <ac:picMkLst>
            <pc:docMk/>
            <pc:sldMk cId="337400331" sldId="263"/>
            <ac:picMk id="9" creationId="{DF19BAF3-7E20-4B9D-B544-BABAEEA1FA75}"/>
          </ac:picMkLst>
        </pc:picChg>
        <pc:picChg chg="del">
          <ac:chgData name="Nathan" userId="35cc2d6d4da03de6" providerId="LiveId" clId="{D4FBA732-C0CB-4103-A539-6BB95830CC07}" dt="2022-12-05T05:08:08.706" v="1433"/>
          <ac:picMkLst>
            <pc:docMk/>
            <pc:sldMk cId="337400331" sldId="263"/>
            <ac:picMk id="11" creationId="{950648F4-ABCD-4DF0-8641-76CFB2354721}"/>
          </ac:picMkLst>
        </pc:picChg>
        <pc:picChg chg="del">
          <ac:chgData name="Nathan" userId="35cc2d6d4da03de6" providerId="LiveId" clId="{D4FBA732-C0CB-4103-A539-6BB95830CC07}" dt="2022-12-05T05:08:08.706" v="1433"/>
          <ac:picMkLst>
            <pc:docMk/>
            <pc:sldMk cId="337400331" sldId="263"/>
            <ac:picMk id="15" creationId="{CF1EB4BD-9C7E-4AA3-9681-C7EB0DA6250B}"/>
          </ac:picMkLst>
        </pc:picChg>
        <pc:picChg chg="del">
          <ac:chgData name="Nathan" userId="35cc2d6d4da03de6" providerId="LiveId" clId="{D4FBA732-C0CB-4103-A539-6BB95830CC07}" dt="2022-12-05T05:08:08.706" v="1433"/>
          <ac:picMkLst>
            <pc:docMk/>
            <pc:sldMk cId="337400331" sldId="263"/>
            <ac:picMk id="17" creationId="{94AAE3AA-3759-4D28-B0EF-575F25A5146C}"/>
          </ac:picMkLst>
        </pc:picChg>
      </pc:sldChg>
      <pc:sldChg chg="addSp delSp modSp new mod setBg delDesignElem">
        <pc:chgData name="Nathan" userId="35cc2d6d4da03de6" providerId="LiveId" clId="{D4FBA732-C0CB-4103-A539-6BB95830CC07}" dt="2022-12-05T05:08:08.706" v="1433"/>
        <pc:sldMkLst>
          <pc:docMk/>
          <pc:sldMk cId="3141247890" sldId="264"/>
        </pc:sldMkLst>
        <pc:spChg chg="mod ord">
          <ac:chgData name="Nathan" userId="35cc2d6d4da03de6" providerId="LiveId" clId="{D4FBA732-C0CB-4103-A539-6BB95830CC07}" dt="2022-12-05T01:06:26.115" v="1145" actId="26606"/>
          <ac:spMkLst>
            <pc:docMk/>
            <pc:sldMk cId="3141247890" sldId="264"/>
            <ac:spMk id="2" creationId="{C252D21F-55BF-A6E0-DAB9-BBE5C2FCB6B1}"/>
          </ac:spMkLst>
        </pc:spChg>
        <pc:spChg chg="mod">
          <ac:chgData name="Nathan" userId="35cc2d6d4da03de6" providerId="LiveId" clId="{D4FBA732-C0CB-4103-A539-6BB95830CC07}" dt="2022-12-05T01:16:39.046" v="1288" actId="20577"/>
          <ac:spMkLst>
            <pc:docMk/>
            <pc:sldMk cId="3141247890" sldId="264"/>
            <ac:spMk id="3" creationId="{18F61F5D-9726-C825-F451-306DE5E49649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3141247890" sldId="264"/>
            <ac:spMk id="10" creationId="{8D489E29-742E-4D34-AB08-CE3217805B81}"/>
          </ac:spMkLst>
        </pc:spChg>
        <pc:picChg chg="add mod">
          <ac:chgData name="Nathan" userId="35cc2d6d4da03de6" providerId="LiveId" clId="{D4FBA732-C0CB-4103-A539-6BB95830CC07}" dt="2022-12-05T01:06:26.115" v="1145" actId="26606"/>
          <ac:picMkLst>
            <pc:docMk/>
            <pc:sldMk cId="3141247890" sldId="264"/>
            <ac:picMk id="5" creationId="{7C2293A3-1E51-75BA-3AF5-BACC7A1C7697}"/>
          </ac:picMkLst>
        </pc:picChg>
      </pc:sldChg>
      <pc:sldChg chg="addSp delSp modSp new del mod setBg addAnim">
        <pc:chgData name="Nathan" userId="35cc2d6d4da03de6" providerId="LiveId" clId="{D4FBA732-C0CB-4103-A539-6BB95830CC07}" dt="2022-12-05T01:17:03.662" v="1289" actId="47"/>
        <pc:sldMkLst>
          <pc:docMk/>
          <pc:sldMk cId="528604266" sldId="265"/>
        </pc:sldMkLst>
        <pc:spChg chg="mod">
          <ac:chgData name="Nathan" userId="35cc2d6d4da03de6" providerId="LiveId" clId="{D4FBA732-C0CB-4103-A539-6BB95830CC07}" dt="2022-12-05T01:09:12.737" v="1209" actId="20577"/>
          <ac:spMkLst>
            <pc:docMk/>
            <pc:sldMk cId="528604266" sldId="265"/>
            <ac:spMk id="2" creationId="{23596F95-F0FA-BAE7-7AAB-2F927B14542D}"/>
          </ac:spMkLst>
        </pc:spChg>
        <pc:spChg chg="del">
          <ac:chgData name="Nathan" userId="35cc2d6d4da03de6" providerId="LiveId" clId="{D4FBA732-C0CB-4103-A539-6BB95830CC07}" dt="2022-12-05T01:08:47.474" v="1203" actId="26606"/>
          <ac:spMkLst>
            <pc:docMk/>
            <pc:sldMk cId="528604266" sldId="265"/>
            <ac:spMk id="3" creationId="{5BF666E8-4B57-B542-FFD5-8ED483DBCB98}"/>
          </ac:spMkLst>
        </pc:spChg>
        <pc:spChg chg="add del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13" creationId="{989BE678-777B-482A-A616-FEDC47B162E5}"/>
          </ac:spMkLst>
        </pc:spChg>
        <pc:spChg chg="add del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19" creationId="{D28BE0C3-2102-4820-B88B-A448B1840D14}"/>
          </ac:spMkLst>
        </pc:spChg>
        <pc:spChg chg="add del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21" creationId="{C885E190-58DD-42DD-A4A8-401E15C92A52}"/>
          </ac:spMkLst>
        </pc:spChg>
        <pc:spChg chg="add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30" creationId="{989BE678-777B-482A-A616-FEDC47B162E5}"/>
          </ac:spMkLst>
        </pc:spChg>
        <pc:spChg chg="add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36" creationId="{D28BE0C3-2102-4820-B88B-A448B1840D14}"/>
          </ac:spMkLst>
        </pc:spChg>
        <pc:spChg chg="add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38" creationId="{E4F17063-EDA4-417B-946F-BA357F3B390D}"/>
          </ac:spMkLst>
        </pc:spChg>
        <pc:spChg chg="add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40" creationId="{D36F3EEA-55D4-4677-80E7-92D00B8F343B}"/>
          </ac:spMkLst>
        </pc:spChg>
        <pc:picChg chg="add mod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5" creationId="{7227B7FF-052B-FC7E-D4C5-4FE66CF2C487}"/>
          </ac:picMkLst>
        </pc:picChg>
        <pc:picChg chg="add del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9" creationId="{DF19BAF3-7E20-4B9D-B544-BABAEEA1FA75}"/>
          </ac:picMkLst>
        </pc:picChg>
        <pc:picChg chg="add del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11" creationId="{950648F4-ABCD-4DF0-8641-76CFB2354721}"/>
          </ac:picMkLst>
        </pc:picChg>
        <pc:picChg chg="add del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15" creationId="{CF1EB4BD-9C7E-4AA3-9681-C7EB0DA6250B}"/>
          </ac:picMkLst>
        </pc:picChg>
        <pc:picChg chg="add del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17" creationId="{94AAE3AA-3759-4D28-B0EF-575F25A5146C}"/>
          </ac:picMkLst>
        </pc:picChg>
        <pc:picChg chg="add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26" creationId="{DF19BAF3-7E20-4B9D-B544-BABAEEA1FA75}"/>
          </ac:picMkLst>
        </pc:picChg>
        <pc:picChg chg="add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28" creationId="{950648F4-ABCD-4DF0-8641-76CFB2354721}"/>
          </ac:picMkLst>
        </pc:picChg>
        <pc:picChg chg="add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32" creationId="{CF1EB4BD-9C7E-4AA3-9681-C7EB0DA6250B}"/>
          </ac:picMkLst>
        </pc:picChg>
        <pc:picChg chg="add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34" creationId="{94AAE3AA-3759-4D28-B0EF-575F25A5146C}"/>
          </ac:picMkLst>
        </pc:picChg>
      </pc:sldChg>
      <pc:sldChg chg="addSp delSp modSp new mod setBg setClrOvrMap delDesignElem">
        <pc:chgData name="Nathan" userId="35cc2d6d4da03de6" providerId="LiveId" clId="{D4FBA732-C0CB-4103-A539-6BB95830CC07}" dt="2022-12-05T06:11:45.849" v="1989" actId="26606"/>
        <pc:sldMkLst>
          <pc:docMk/>
          <pc:sldMk cId="2467800702" sldId="265"/>
        </pc:sldMkLst>
        <pc:spChg chg="mod">
          <ac:chgData name="Nathan" userId="35cc2d6d4da03de6" providerId="LiveId" clId="{D4FBA732-C0CB-4103-A539-6BB95830CC07}" dt="2022-12-05T06:11:45.849" v="1989" actId="26606"/>
          <ac:spMkLst>
            <pc:docMk/>
            <pc:sldMk cId="2467800702" sldId="265"/>
            <ac:spMk id="2" creationId="{B18F01D5-5ECC-6DAD-0831-9D2828083D73}"/>
          </ac:spMkLst>
        </pc:spChg>
        <pc:spChg chg="mod">
          <ac:chgData name="Nathan" userId="35cc2d6d4da03de6" providerId="LiveId" clId="{D4FBA732-C0CB-4103-A539-6BB95830CC07}" dt="2022-12-05T06:11:45.849" v="1989" actId="26606"/>
          <ac:spMkLst>
            <pc:docMk/>
            <pc:sldMk cId="2467800702" sldId="265"/>
            <ac:spMk id="3" creationId="{A52291B7-DD99-40F7-2823-1A9EAFCAE364}"/>
          </ac:spMkLst>
        </pc:spChg>
        <pc:spChg chg="add del">
          <ac:chgData name="Nathan" userId="35cc2d6d4da03de6" providerId="LiveId" clId="{D4FBA732-C0CB-4103-A539-6BB95830CC07}" dt="2022-12-05T01:28:41.874" v="1326" actId="26606"/>
          <ac:spMkLst>
            <pc:docMk/>
            <pc:sldMk cId="2467800702" sldId="265"/>
            <ac:spMk id="8" creationId="{74CD14DB-BB81-479F-A1FC-1C75640E9F84}"/>
          </ac:spMkLst>
        </pc:spChg>
        <pc:spChg chg="add del">
          <ac:chgData name="Nathan" userId="35cc2d6d4da03de6" providerId="LiveId" clId="{D4FBA732-C0CB-4103-A539-6BB95830CC07}" dt="2022-12-05T01:28:41.874" v="1326" actId="26606"/>
          <ac:spMkLst>
            <pc:docMk/>
            <pc:sldMk cId="2467800702" sldId="265"/>
            <ac:spMk id="10" creationId="{C943A91B-7CA7-4592-A975-73B1BF8C4C74}"/>
          </ac:spMkLst>
        </pc:spChg>
        <pc:spChg chg="add del">
          <ac:chgData name="Nathan" userId="35cc2d6d4da03de6" providerId="LiveId" clId="{D4FBA732-C0CB-4103-A539-6BB95830CC07}" dt="2022-12-05T01:28:41.874" v="1326" actId="26606"/>
          <ac:spMkLst>
            <pc:docMk/>
            <pc:sldMk cId="2467800702" sldId="265"/>
            <ac:spMk id="12" creationId="{EC471314-E46A-414B-8D91-74880E84F187}"/>
          </ac:spMkLst>
        </pc:spChg>
        <pc:spChg chg="add del">
          <ac:chgData name="Nathan" userId="35cc2d6d4da03de6" providerId="LiveId" clId="{D4FBA732-C0CB-4103-A539-6BB95830CC07}" dt="2022-12-05T01:28:41.874" v="1326" actId="26606"/>
          <ac:spMkLst>
            <pc:docMk/>
            <pc:sldMk cId="2467800702" sldId="265"/>
            <ac:spMk id="14" creationId="{6A681326-1C9D-44A3-A627-3871BDAE4127}"/>
          </ac:spMkLst>
        </pc:spChg>
        <pc:spChg chg="add del">
          <ac:chgData name="Nathan" userId="35cc2d6d4da03de6" providerId="LiveId" clId="{D4FBA732-C0CB-4103-A539-6BB95830CC07}" dt="2022-12-05T06:11:40.546" v="1984" actId="26606"/>
          <ac:spMkLst>
            <pc:docMk/>
            <pc:sldMk cId="2467800702" sldId="265"/>
            <ac:spMk id="18" creationId="{F13C74B1-5B17-4795-BED0-7140497B445A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2467800702" sldId="265"/>
            <ac:spMk id="21" creationId="{495DDCFA-D3DE-4CEB-8AFF-C6501187E430}"/>
          </ac:spMkLst>
        </pc:spChg>
        <pc:spChg chg="add del">
          <ac:chgData name="Nathan" userId="35cc2d6d4da03de6" providerId="LiveId" clId="{D4FBA732-C0CB-4103-A539-6BB95830CC07}" dt="2022-12-05T06:11:40.546" v="1984" actId="26606"/>
          <ac:spMkLst>
            <pc:docMk/>
            <pc:sldMk cId="2467800702" sldId="265"/>
            <ac:spMk id="23" creationId="{D4974D33-8DC5-464E-8C6D-BE58F0669C17}"/>
          </ac:spMkLst>
        </pc:spChg>
        <pc:spChg chg="add del">
          <ac:chgData name="Nathan" userId="35cc2d6d4da03de6" providerId="LiveId" clId="{D4FBA732-C0CB-4103-A539-6BB95830CC07}" dt="2022-12-05T06:11:42.891" v="1986" actId="26606"/>
          <ac:spMkLst>
            <pc:docMk/>
            <pc:sldMk cId="2467800702" sldId="265"/>
            <ac:spMk id="25" creationId="{5FDF4720-5445-47BE-89FE-E40D1AE6F619}"/>
          </ac:spMkLst>
        </pc:spChg>
        <pc:spChg chg="add del">
          <ac:chgData name="Nathan" userId="35cc2d6d4da03de6" providerId="LiveId" clId="{D4FBA732-C0CB-4103-A539-6BB95830CC07}" dt="2022-12-05T06:11:42.891" v="1986" actId="26606"/>
          <ac:spMkLst>
            <pc:docMk/>
            <pc:sldMk cId="2467800702" sldId="265"/>
            <ac:spMk id="26" creationId="{AC8710B4-A815-4082-9E4F-F13A0007090C}"/>
          </ac:spMkLst>
        </pc:spChg>
        <pc:spChg chg="add del">
          <ac:chgData name="Nathan" userId="35cc2d6d4da03de6" providerId="LiveId" clId="{D4FBA732-C0CB-4103-A539-6BB95830CC07}" dt="2022-12-05T06:11:45.844" v="1988" actId="26606"/>
          <ac:spMkLst>
            <pc:docMk/>
            <pc:sldMk cId="2467800702" sldId="265"/>
            <ac:spMk id="48" creationId="{A81E7530-396C-45F0-92F4-A885648D1631}"/>
          </ac:spMkLst>
        </pc:spChg>
        <pc:spChg chg="add del">
          <ac:chgData name="Nathan" userId="35cc2d6d4da03de6" providerId="LiveId" clId="{D4FBA732-C0CB-4103-A539-6BB95830CC07}" dt="2022-12-05T06:11:45.844" v="1988" actId="26606"/>
          <ac:spMkLst>
            <pc:docMk/>
            <pc:sldMk cId="2467800702" sldId="265"/>
            <ac:spMk id="49" creationId="{D9F5512A-48E1-4C07-B75E-3CCC517B6804}"/>
          </ac:spMkLst>
        </pc:spChg>
        <pc:spChg chg="add del">
          <ac:chgData name="Nathan" userId="35cc2d6d4da03de6" providerId="LiveId" clId="{D4FBA732-C0CB-4103-A539-6BB95830CC07}" dt="2022-12-05T06:11:45.844" v="1988" actId="26606"/>
          <ac:spMkLst>
            <pc:docMk/>
            <pc:sldMk cId="2467800702" sldId="265"/>
            <ac:spMk id="50" creationId="{7316481C-0A49-4796-812B-0D64F063B720}"/>
          </ac:spMkLst>
        </pc:spChg>
        <pc:spChg chg="add del">
          <ac:chgData name="Nathan" userId="35cc2d6d4da03de6" providerId="LiveId" clId="{D4FBA732-C0CB-4103-A539-6BB95830CC07}" dt="2022-12-05T06:11:45.844" v="1988" actId="26606"/>
          <ac:spMkLst>
            <pc:docMk/>
            <pc:sldMk cId="2467800702" sldId="265"/>
            <ac:spMk id="51" creationId="{A5271697-90F1-4A23-8EF2-0179F2EAFACB}"/>
          </ac:spMkLst>
        </pc:spChg>
        <pc:spChg chg="add">
          <ac:chgData name="Nathan" userId="35cc2d6d4da03de6" providerId="LiveId" clId="{D4FBA732-C0CB-4103-A539-6BB95830CC07}" dt="2022-12-05T06:11:45.849" v="1989" actId="26606"/>
          <ac:spMkLst>
            <pc:docMk/>
            <pc:sldMk cId="2467800702" sldId="265"/>
            <ac:spMk id="53" creationId="{5FDF4720-5445-47BE-89FE-E40D1AE6F619}"/>
          </ac:spMkLst>
        </pc:spChg>
        <pc:spChg chg="add">
          <ac:chgData name="Nathan" userId="35cc2d6d4da03de6" providerId="LiveId" clId="{D4FBA732-C0CB-4103-A539-6BB95830CC07}" dt="2022-12-05T06:11:45.849" v="1989" actId="26606"/>
          <ac:spMkLst>
            <pc:docMk/>
            <pc:sldMk cId="2467800702" sldId="265"/>
            <ac:spMk id="54" creationId="{AC8710B4-A815-4082-9E4F-F13A0007090C}"/>
          </ac:spMkLst>
        </pc:spChg>
        <pc:grpChg chg="add del">
          <ac:chgData name="Nathan" userId="35cc2d6d4da03de6" providerId="LiveId" clId="{D4FBA732-C0CB-4103-A539-6BB95830CC07}" dt="2022-12-05T06:11:45.844" v="1988" actId="26606"/>
          <ac:grpSpMkLst>
            <pc:docMk/>
            <pc:sldMk cId="2467800702" sldId="265"/>
            <ac:grpSpMk id="27" creationId="{81DE8B58-F373-409E-A253-4380A66091D4}"/>
          </ac:grpSpMkLst>
        </pc:grpChg>
        <pc:picChg chg="add mod ord">
          <ac:chgData name="Nathan" userId="35cc2d6d4da03de6" providerId="LiveId" clId="{D4FBA732-C0CB-4103-A539-6BB95830CC07}" dt="2022-12-05T06:11:45.849" v="1989" actId="26606"/>
          <ac:picMkLst>
            <pc:docMk/>
            <pc:sldMk cId="2467800702" sldId="265"/>
            <ac:picMk id="16" creationId="{A5AFF657-66D6-139E-BFF9-7AA10897A108}"/>
          </ac:picMkLst>
        </pc:picChg>
      </pc:sldChg>
      <pc:sldChg chg="addSp delSp modSp new mod setBg delDesignElem">
        <pc:chgData name="Nathan" userId="35cc2d6d4da03de6" providerId="LiveId" clId="{D4FBA732-C0CB-4103-A539-6BB95830CC07}" dt="2022-12-05T06:01:36.775" v="1972" actId="113"/>
        <pc:sldMkLst>
          <pc:docMk/>
          <pc:sldMk cId="1554225883" sldId="266"/>
        </pc:sldMkLst>
        <pc:spChg chg="add del">
          <ac:chgData name="Nathan" userId="35cc2d6d4da03de6" providerId="LiveId" clId="{D4FBA732-C0CB-4103-A539-6BB95830CC07}" dt="2022-12-05T05:06:58.483" v="1424" actId="26606"/>
          <ac:spMkLst>
            <pc:docMk/>
            <pc:sldMk cId="1554225883" sldId="266"/>
            <ac:spMk id="2" creationId="{E4013DEC-6FC3-A342-98DE-8E49B81496F7}"/>
          </ac:spMkLst>
        </pc:spChg>
        <pc:spChg chg="del">
          <ac:chgData name="Nathan" userId="35cc2d6d4da03de6" providerId="LiveId" clId="{D4FBA732-C0CB-4103-A539-6BB95830CC07}" dt="2022-12-05T05:06:52.856" v="1421"/>
          <ac:spMkLst>
            <pc:docMk/>
            <pc:sldMk cId="1554225883" sldId="266"/>
            <ac:spMk id="3" creationId="{B34703F9-B3D4-09AB-49CC-5F065843AC46}"/>
          </ac:spMkLst>
        </pc:spChg>
        <pc:spChg chg="add del mod">
          <ac:chgData name="Nathan" userId="35cc2d6d4da03de6" providerId="LiveId" clId="{D4FBA732-C0CB-4103-A539-6BB95830CC07}" dt="2022-12-05T05:47:20.317" v="1802" actId="478"/>
          <ac:spMkLst>
            <pc:docMk/>
            <pc:sldMk cId="1554225883" sldId="266"/>
            <ac:spMk id="4" creationId="{DF2B9836-EE81-0BE8-1804-16FFF87DEE5F}"/>
          </ac:spMkLst>
        </pc:spChg>
        <pc:spChg chg="add del mod">
          <ac:chgData name="Nathan" userId="35cc2d6d4da03de6" providerId="LiveId" clId="{D4FBA732-C0CB-4103-A539-6BB95830CC07}" dt="2022-12-05T05:42:51.723" v="1563" actId="478"/>
          <ac:spMkLst>
            <pc:docMk/>
            <pc:sldMk cId="1554225883" sldId="266"/>
            <ac:spMk id="5" creationId="{14850522-4095-3A2E-AA90-9972F9ACFB63}"/>
          </ac:spMkLst>
        </pc:spChg>
        <pc:spChg chg="add del mod">
          <ac:chgData name="Nathan" userId="35cc2d6d4da03de6" providerId="LiveId" clId="{D4FBA732-C0CB-4103-A539-6BB95830CC07}" dt="2022-12-05T05:45:36.789" v="1736" actId="478"/>
          <ac:spMkLst>
            <pc:docMk/>
            <pc:sldMk cId="1554225883" sldId="266"/>
            <ac:spMk id="6" creationId="{250297A6-3ADF-49FA-295A-7A32DC422D4E}"/>
          </ac:spMkLst>
        </pc:spChg>
        <pc:spChg chg="add mod">
          <ac:chgData name="Nathan" userId="35cc2d6d4da03de6" providerId="LiveId" clId="{D4FBA732-C0CB-4103-A539-6BB95830CC07}" dt="2022-12-05T05:48:04.465" v="1806" actId="1076"/>
          <ac:spMkLst>
            <pc:docMk/>
            <pc:sldMk cId="1554225883" sldId="266"/>
            <ac:spMk id="17" creationId="{1D81EF43-F707-36E2-85D5-16881A97A4C6}"/>
          </ac:spMkLst>
        </pc:spChg>
        <pc:spChg chg="add del mod">
          <ac:chgData name="Nathan" userId="35cc2d6d4da03de6" providerId="LiveId" clId="{D4FBA732-C0CB-4103-A539-6BB95830CC07}" dt="2022-12-05T05:51:48.602" v="1944" actId="767"/>
          <ac:spMkLst>
            <pc:docMk/>
            <pc:sldMk cId="1554225883" sldId="266"/>
            <ac:spMk id="20" creationId="{65EF9C6A-31E1-1724-9CDA-39AEF35D6D29}"/>
          </ac:spMkLst>
        </pc:spChg>
        <pc:spChg chg="add mod">
          <ac:chgData name="Nathan" userId="35cc2d6d4da03de6" providerId="LiveId" clId="{D4FBA732-C0CB-4103-A539-6BB95830CC07}" dt="2022-12-05T05:53:10.345" v="1960" actId="255"/>
          <ac:spMkLst>
            <pc:docMk/>
            <pc:sldMk cId="1554225883" sldId="266"/>
            <ac:spMk id="21" creationId="{2211C291-E3CF-F6A4-67F3-82A2399E4B7F}"/>
          </ac:spMkLst>
        </pc:spChg>
        <pc:spChg chg="add mod">
          <ac:chgData name="Nathan" userId="35cc2d6d4da03de6" providerId="LiveId" clId="{D4FBA732-C0CB-4103-A539-6BB95830CC07}" dt="2022-12-05T06:01:36.775" v="1972" actId="113"/>
          <ac:spMkLst>
            <pc:docMk/>
            <pc:sldMk cId="1554225883" sldId="266"/>
            <ac:spMk id="22" creationId="{F8382C02-ED2D-382E-DEC7-749578B1AE5D}"/>
          </ac:spMkLst>
        </pc:spChg>
        <pc:spChg chg="add del">
          <ac:chgData name="Nathan" userId="35cc2d6d4da03de6" providerId="LiveId" clId="{D4FBA732-C0CB-4103-A539-6BB95830CC07}" dt="2022-12-05T05:08:15.906" v="1436" actId="26606"/>
          <ac:spMkLst>
            <pc:docMk/>
            <pc:sldMk cId="1554225883" sldId="266"/>
            <ac:spMk id="2052" creationId="{C2579DAE-C141-48DB-810E-C070C300819E}"/>
          </ac:spMkLst>
        </pc:spChg>
        <pc:spChg chg="add del">
          <ac:chgData name="Nathan" userId="35cc2d6d4da03de6" providerId="LiveId" clId="{D4FBA732-C0CB-4103-A539-6BB95830CC07}" dt="2022-12-05T05:08:15.906" v="1436" actId="26606"/>
          <ac:spMkLst>
            <pc:docMk/>
            <pc:sldMk cId="1554225883" sldId="266"/>
            <ac:spMk id="2053" creationId="{02FD90C3-6350-4D5B-9738-6E94EDF30F74}"/>
          </ac:spMkLst>
        </pc:spChg>
        <pc:spChg chg="add del">
          <ac:chgData name="Nathan" userId="35cc2d6d4da03de6" providerId="LiveId" clId="{D4FBA732-C0CB-4103-A539-6BB95830CC07}" dt="2022-12-05T05:08:15.906" v="1436" actId="26606"/>
          <ac:spMkLst>
            <pc:docMk/>
            <pc:sldMk cId="1554225883" sldId="266"/>
            <ac:spMk id="2054" creationId="{41497DE5-0939-4D1D-9350-0C5E1B209C68}"/>
          </ac:spMkLst>
        </pc:spChg>
        <pc:spChg chg="add del">
          <ac:chgData name="Nathan" userId="35cc2d6d4da03de6" providerId="LiveId" clId="{D4FBA732-C0CB-4103-A539-6BB95830CC07}" dt="2022-12-05T05:08:15.906" v="1436" actId="26606"/>
          <ac:spMkLst>
            <pc:docMk/>
            <pc:sldMk cId="1554225883" sldId="266"/>
            <ac:spMk id="2056" creationId="{5CCC70ED-6C63-4537-B7EB-51990D6C0A6F}"/>
          </ac:spMkLst>
        </pc:spChg>
        <pc:spChg chg="add del">
          <ac:chgData name="Nathan" userId="35cc2d6d4da03de6" providerId="LiveId" clId="{D4FBA732-C0CB-4103-A539-6BB95830CC07}" dt="2022-12-05T05:08:15.906" v="1436" actId="26606"/>
          <ac:spMkLst>
            <pc:docMk/>
            <pc:sldMk cId="1554225883" sldId="266"/>
            <ac:spMk id="2058" creationId="{B76E24C1-2968-40DC-A36E-F6B85F0F0752}"/>
          </ac:spMkLst>
        </pc:spChg>
        <pc:spChg chg="add del">
          <ac:chgData name="Nathan" userId="35cc2d6d4da03de6" providerId="LiveId" clId="{D4FBA732-C0CB-4103-A539-6BB95830CC07}" dt="2022-12-05T05:06:58.440" v="1423" actId="26606"/>
          <ac:spMkLst>
            <pc:docMk/>
            <pc:sldMk cId="1554225883" sldId="266"/>
            <ac:spMk id="2059" creationId="{AEBE9F1A-B38D-446E-83AE-14B17CE77FF2}"/>
          </ac:spMkLst>
        </pc:spChg>
        <pc:spChg chg="add del">
          <ac:chgData name="Nathan" userId="35cc2d6d4da03de6" providerId="LiveId" clId="{D4FBA732-C0CB-4103-A539-6BB95830CC07}" dt="2022-12-05T05:08:17.819" v="1438" actId="26606"/>
          <ac:spMkLst>
            <pc:docMk/>
            <pc:sldMk cId="1554225883" sldId="266"/>
            <ac:spMk id="2060" creationId="{C2579DAE-C141-48DB-810E-C070C300819E}"/>
          </ac:spMkLst>
        </pc:spChg>
        <pc:spChg chg="add del">
          <ac:chgData name="Nathan" userId="35cc2d6d4da03de6" providerId="LiveId" clId="{D4FBA732-C0CB-4103-A539-6BB95830CC07}" dt="2022-12-05T05:08:17.819" v="1438" actId="26606"/>
          <ac:spMkLst>
            <pc:docMk/>
            <pc:sldMk cId="1554225883" sldId="266"/>
            <ac:spMk id="2062" creationId="{02FD90C3-6350-4D5B-9738-6E94EDF30F74}"/>
          </ac:spMkLst>
        </pc:spChg>
        <pc:spChg chg="add del">
          <ac:chgData name="Nathan" userId="35cc2d6d4da03de6" providerId="LiveId" clId="{D4FBA732-C0CB-4103-A539-6BB95830CC07}" dt="2022-12-05T05:08:17.819" v="1438" actId="26606"/>
          <ac:spMkLst>
            <pc:docMk/>
            <pc:sldMk cId="1554225883" sldId="266"/>
            <ac:spMk id="2064" creationId="{BCD2D517-BC35-4439-AC31-06DF764F25FC}"/>
          </ac:spMkLst>
        </pc:spChg>
        <pc:spChg chg="add del">
          <ac:chgData name="Nathan" userId="35cc2d6d4da03de6" providerId="LiveId" clId="{D4FBA732-C0CB-4103-A539-6BB95830CC07}" dt="2022-12-05T05:06:58.440" v="1423" actId="26606"/>
          <ac:spMkLst>
            <pc:docMk/>
            <pc:sldMk cId="1554225883" sldId="266"/>
            <ac:spMk id="2065" creationId="{5E3EB826-A471-488F-9E8A-D65528A3C0CA}"/>
          </ac:spMkLst>
        </pc:spChg>
        <pc:spChg chg="add del">
          <ac:chgData name="Nathan" userId="35cc2d6d4da03de6" providerId="LiveId" clId="{D4FBA732-C0CB-4103-A539-6BB95830CC07}" dt="2022-12-05T05:08:17.819" v="1438" actId="26606"/>
          <ac:spMkLst>
            <pc:docMk/>
            <pc:sldMk cId="1554225883" sldId="266"/>
            <ac:spMk id="2066" creationId="{2DD3F846-0483-40F5-A881-0C1AD2A0CAD7}"/>
          </ac:spMkLst>
        </pc:spChg>
        <pc:spChg chg="add del">
          <ac:chgData name="Nathan" userId="35cc2d6d4da03de6" providerId="LiveId" clId="{D4FBA732-C0CB-4103-A539-6BB95830CC07}" dt="2022-12-05T05:06:58.440" v="1423" actId="26606"/>
          <ac:spMkLst>
            <pc:docMk/>
            <pc:sldMk cId="1554225883" sldId="266"/>
            <ac:spMk id="2067" creationId="{DFB3CEA1-88D9-42FB-88ED-1E9807FE6596}"/>
          </ac:spMkLst>
        </pc:spChg>
        <pc:spChg chg="add del">
          <ac:chgData name="Nathan" userId="35cc2d6d4da03de6" providerId="LiveId" clId="{D4FBA732-C0CB-4103-A539-6BB95830CC07}" dt="2022-12-05T05:08:22.915" v="1441"/>
          <ac:spMkLst>
            <pc:docMk/>
            <pc:sldMk cId="1554225883" sldId="266"/>
            <ac:spMk id="2068" creationId="{C2579DAE-C141-48DB-810E-C070C300819E}"/>
          </ac:spMkLst>
        </pc:spChg>
        <pc:spChg chg="add del">
          <ac:chgData name="Nathan" userId="35cc2d6d4da03de6" providerId="LiveId" clId="{D4FBA732-C0CB-4103-A539-6BB95830CC07}" dt="2022-12-05T05:06:58.440" v="1423" actId="26606"/>
          <ac:spMkLst>
            <pc:docMk/>
            <pc:sldMk cId="1554225883" sldId="266"/>
            <ac:spMk id="2069" creationId="{9A6C928E-4252-4F33-8C34-E50A12A3170B}"/>
          </ac:spMkLst>
        </pc:spChg>
        <pc:spChg chg="add del">
          <ac:chgData name="Nathan" userId="35cc2d6d4da03de6" providerId="LiveId" clId="{D4FBA732-C0CB-4103-A539-6BB95830CC07}" dt="2022-12-05T05:08:22.915" v="1441"/>
          <ac:spMkLst>
            <pc:docMk/>
            <pc:sldMk cId="1554225883" sldId="266"/>
            <ac:spMk id="2070" creationId="{02FD90C3-6350-4D5B-9738-6E94EDF30F74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1554225883" sldId="266"/>
            <ac:spMk id="2073" creationId="{DA1DAC79-DDBA-4382-9D43-6E5F685BE5FB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1554225883" sldId="266"/>
            <ac:spMk id="2076" creationId="{6AACA73D-178F-4CFC-99E3-9F4FCBBDBA83}"/>
          </ac:spMkLst>
        </pc:spChg>
        <pc:spChg chg="add del">
          <ac:chgData name="Nathan" userId="35cc2d6d4da03de6" providerId="LiveId" clId="{D4FBA732-C0CB-4103-A539-6BB95830CC07}" dt="2022-12-05T05:08:22.915" v="1441"/>
          <ac:spMkLst>
            <pc:docMk/>
            <pc:sldMk cId="1554225883" sldId="266"/>
            <ac:spMk id="2077" creationId="{41497DE5-0939-4D1D-9350-0C5E1B209C68}"/>
          </ac:spMkLst>
        </pc:spChg>
        <pc:spChg chg="add del">
          <ac:chgData name="Nathan" userId="35cc2d6d4da03de6" providerId="LiveId" clId="{D4FBA732-C0CB-4103-A539-6BB95830CC07}" dt="2022-12-05T05:08:22.915" v="1441"/>
          <ac:spMkLst>
            <pc:docMk/>
            <pc:sldMk cId="1554225883" sldId="266"/>
            <ac:spMk id="2078" creationId="{5CCC70ED-6C63-4537-B7EB-51990D6C0A6F}"/>
          </ac:spMkLst>
        </pc:spChg>
        <pc:spChg chg="add del">
          <ac:chgData name="Nathan" userId="35cc2d6d4da03de6" providerId="LiveId" clId="{D4FBA732-C0CB-4103-A539-6BB95830CC07}" dt="2022-12-05T05:08:22.915" v="1441"/>
          <ac:spMkLst>
            <pc:docMk/>
            <pc:sldMk cId="1554225883" sldId="266"/>
            <ac:spMk id="2079" creationId="{B76E24C1-2968-40DC-A36E-F6B85F0F0752}"/>
          </ac:spMkLst>
        </pc:spChg>
        <pc:picChg chg="add del mod">
          <ac:chgData name="Nathan" userId="35cc2d6d4da03de6" providerId="LiveId" clId="{D4FBA732-C0CB-4103-A539-6BB95830CC07}" dt="2022-12-05T05:42:45.598" v="1561" actId="22"/>
          <ac:picMkLst>
            <pc:docMk/>
            <pc:sldMk cId="1554225883" sldId="266"/>
            <ac:picMk id="8" creationId="{E666AEDA-87DF-812E-5DE1-964CF8EE2235}"/>
          </ac:picMkLst>
        </pc:picChg>
        <pc:picChg chg="add del mod">
          <ac:chgData name="Nathan" userId="35cc2d6d4da03de6" providerId="LiveId" clId="{D4FBA732-C0CB-4103-A539-6BB95830CC07}" dt="2022-12-05T05:43:19.394" v="1567" actId="478"/>
          <ac:picMkLst>
            <pc:docMk/>
            <pc:sldMk cId="1554225883" sldId="266"/>
            <ac:picMk id="10" creationId="{00393CE8-AD45-74D3-70D9-E7AD62CC217F}"/>
          </ac:picMkLst>
        </pc:picChg>
        <pc:picChg chg="add del">
          <ac:chgData name="Nathan" userId="35cc2d6d4da03de6" providerId="LiveId" clId="{D4FBA732-C0CB-4103-A539-6BB95830CC07}" dt="2022-12-05T05:43:35.901" v="1573" actId="22"/>
          <ac:picMkLst>
            <pc:docMk/>
            <pc:sldMk cId="1554225883" sldId="266"/>
            <ac:picMk id="12" creationId="{DF538503-7176-53A0-250A-80AE3C75309A}"/>
          </ac:picMkLst>
        </pc:picChg>
        <pc:picChg chg="add del mod">
          <ac:chgData name="Nathan" userId="35cc2d6d4da03de6" providerId="LiveId" clId="{D4FBA732-C0CB-4103-A539-6BB95830CC07}" dt="2022-12-05T05:44:18.104" v="1708" actId="478"/>
          <ac:picMkLst>
            <pc:docMk/>
            <pc:sldMk cId="1554225883" sldId="266"/>
            <ac:picMk id="14" creationId="{CBDF1ADF-6DA5-72DB-00C0-72D1231C0895}"/>
          </ac:picMkLst>
        </pc:picChg>
        <pc:picChg chg="add del mod">
          <ac:chgData name="Nathan" userId="35cc2d6d4da03de6" providerId="LiveId" clId="{D4FBA732-C0CB-4103-A539-6BB95830CC07}" dt="2022-12-05T05:45:19.778" v="1735" actId="478"/>
          <ac:picMkLst>
            <pc:docMk/>
            <pc:sldMk cId="1554225883" sldId="266"/>
            <ac:picMk id="16" creationId="{87631E1D-240F-38E5-2475-D4ABA70613D5}"/>
          </ac:picMkLst>
        </pc:picChg>
        <pc:picChg chg="add mod">
          <ac:chgData name="Nathan" userId="35cc2d6d4da03de6" providerId="LiveId" clId="{D4FBA732-C0CB-4103-A539-6BB95830CC07}" dt="2022-12-05T05:49:47.901" v="1942" actId="1035"/>
          <ac:picMkLst>
            <pc:docMk/>
            <pc:sldMk cId="1554225883" sldId="266"/>
            <ac:picMk id="19" creationId="{D0DD3071-2AA5-C544-F3D3-A041EE002100}"/>
          </ac:picMkLst>
        </pc:picChg>
        <pc:picChg chg="add mod">
          <ac:chgData name="Nathan" userId="35cc2d6d4da03de6" providerId="LiveId" clId="{D4FBA732-C0CB-4103-A539-6BB95830CC07}" dt="2022-12-05T05:48:04.465" v="1806" actId="1076"/>
          <ac:picMkLst>
            <pc:docMk/>
            <pc:sldMk cId="1554225883" sldId="266"/>
            <ac:picMk id="2050" creationId="{E1E6000A-ED87-EB86-8971-55F03042D755}"/>
          </ac:picMkLst>
        </pc:picChg>
        <pc:picChg chg="add del">
          <ac:chgData name="Nathan" userId="35cc2d6d4da03de6" providerId="LiveId" clId="{D4FBA732-C0CB-4103-A539-6BB95830CC07}" dt="2022-12-05T05:06:58.440" v="1423" actId="26606"/>
          <ac:picMkLst>
            <pc:docMk/>
            <pc:sldMk cId="1554225883" sldId="266"/>
            <ac:picMk id="2055" creationId="{C9ECDD5C-152A-4CC7-8333-0F367B3A62EA}"/>
          </ac:picMkLst>
        </pc:picChg>
        <pc:picChg chg="add del">
          <ac:chgData name="Nathan" userId="35cc2d6d4da03de6" providerId="LiveId" clId="{D4FBA732-C0CB-4103-A539-6BB95830CC07}" dt="2022-12-05T05:06:58.440" v="1423" actId="26606"/>
          <ac:picMkLst>
            <pc:docMk/>
            <pc:sldMk cId="1554225883" sldId="266"/>
            <ac:picMk id="2057" creationId="{7F5C92A3-369B-43F3-BDCE-E560B1B0EC89}"/>
          </ac:picMkLst>
        </pc:picChg>
        <pc:picChg chg="add del">
          <ac:chgData name="Nathan" userId="35cc2d6d4da03de6" providerId="LiveId" clId="{D4FBA732-C0CB-4103-A539-6BB95830CC07}" dt="2022-12-05T05:06:58.440" v="1423" actId="26606"/>
          <ac:picMkLst>
            <pc:docMk/>
            <pc:sldMk cId="1554225883" sldId="266"/>
            <ac:picMk id="2061" creationId="{915B5014-A7EC-4BA6-9C83-8840CF81DB28}"/>
          </ac:picMkLst>
        </pc:picChg>
        <pc:picChg chg="add del">
          <ac:chgData name="Nathan" userId="35cc2d6d4da03de6" providerId="LiveId" clId="{D4FBA732-C0CB-4103-A539-6BB95830CC07}" dt="2022-12-05T05:06:58.440" v="1423" actId="26606"/>
          <ac:picMkLst>
            <pc:docMk/>
            <pc:sldMk cId="1554225883" sldId="266"/>
            <ac:picMk id="2063" creationId="{022C43AB-86D7-420D-8AD7-DC0A15FDD0AF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1554225883" sldId="266"/>
            <ac:picMk id="2071" creationId="{5B89E5C5-A037-45B3-9D37-3658914D4799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1554225883" sldId="266"/>
            <ac:picMk id="2072" creationId="{5ACB93B0-521E-443D-9750-AFCFDDB3E801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1554225883" sldId="266"/>
            <ac:picMk id="2074" creationId="{E0880F10-995F-4F01-A83B-7ECDB7BE7905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1554225883" sldId="266"/>
            <ac:picMk id="2075" creationId="{A2D49266-1F08-40F2-B0E1-1D919DCB578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F1B0E-0E60-48B3-8953-3A0DD8948655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0C16C-D69E-4FD2-B78F-E5A324A8A0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65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tslink.com/blog/web-application-architectur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https://litslink.com/blog/web-application-architecture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C16C-D69E-4FD2-B78F-E5A324A8A06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69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D67B-ED25-A292-B630-DDE17C901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3C542-9F18-CF6E-539C-526894F59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45D4-F797-69E0-F94A-40747C34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7AFF-489B-CE27-1BEC-4FE425F0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71F10-0337-1CD4-1CCE-D446C10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9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BD03-FA9D-D5E4-7758-AF699E7F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98FB5-3096-EF6B-86DF-EC2C536EC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ED95D-1F0E-E0F4-7A3A-889337E9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DBB3C-4A3F-E7F6-4F6A-62F2EAAA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68A2D-A09A-03C4-8DFC-03C9E59A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E160F-CBB6-59F9-A672-8C7DEE554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DD4B3-312D-AAA6-2492-CDAB9FCCA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EBCD6-306B-97DA-6040-2F372201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85AE7-CF85-DA50-809F-AF125272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84B78-4AAA-3108-5447-BB186F61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3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EBCC-802B-2AEE-1BCA-51993081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112C-5BAC-9EFE-FE1A-3E2BBB9D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A8B76-9EED-3A2B-8689-3E845BA8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F85C1-4FC0-7CA5-984A-F9AF85F2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603F-D9E6-ED55-E79B-8F143334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0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75B2-24DD-4FF1-7A39-FA3E4942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5883-4EA8-009F-4D08-8AA347E54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6CA23-4396-7ABA-71D2-8272EEEF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692F5-6CBD-C7A0-F758-003C2A89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ACF1-E84E-3062-D2D7-BC310ACF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2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7A78-7FB6-D3D6-9EDA-3D681586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75BC-2CD7-A328-E950-4CCCCC93A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1B913-0B6F-59AE-8A0F-1156E0BE5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8284B-897B-DC5D-2EDB-DEF12E89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C7AF0-1E72-2040-AD24-24C09453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30654-E691-D762-ED87-78DB7776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4ECA-29F6-38F2-1E29-243E0BA0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7A04E-0594-5EA7-64B3-4B0EF89CE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08AF0-FC20-6B85-4797-67FFE8D6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D0D76-DEDA-0246-334D-6CD3A304E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0A8A5-24E6-CF74-7C16-4193DC264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26E85-6688-5110-1920-2861FE62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95ECD-7B97-E9FA-B159-B0A2D93D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CB9A6-C6EA-011E-A345-CB2A3BE0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3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9C50-6999-12FF-5EBD-6DF5C8A2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DC6F4-7DF8-2224-F0AD-06EE5B9F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9476E-52A5-F77B-57CA-15A4E9A5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CD0E4-8097-AA7C-D3A7-3078AA76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4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97B6E-07A7-8CC0-E7F8-F9B9A29D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1D8EE-B985-7836-D9ED-C823B97B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BF5A1-3B68-8740-C118-B36719FA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5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02F2-DC58-F2B0-F5CE-6029CF16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5237-3EAD-5892-5AE8-A79244C6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2B9C3-D351-03E8-2045-AF9F03CFB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610A1-0A48-9817-8B36-5C91FA0A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DACFD-4C7A-386C-AF04-628FA59E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0881A-9728-9FA6-247E-738E4C71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6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A827-EF03-ACC4-4D44-DE37E934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7F1FD-7004-5A80-96C7-805EE99FA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EFB6E-8ED8-096C-9DD3-11DEDC552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0D078-145D-E928-513A-F4DF5F20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3CF6E-482E-B2E6-B668-C69BFC49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A7EB2-6B2B-D67F-1E2C-0C03A086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2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E358E-C9A4-53B2-7244-31C866F6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1195-0ADF-CE09-A539-3F573B0C4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0D3E-0B04-49C3-6739-ACAE1AA53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4E147-00F0-D072-7B0F-417E9E20B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F5BED-E2E7-E67C-07BF-B09AF04FF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2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essive-charlestown.com/2014/10/first-contracts-in-southern-new-england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patient-definitions.html#Patient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tslink.com/blog/web-application-architecture" TargetMode="External"/><Relationship Id="rId4" Type="http://schemas.openxmlformats.org/officeDocument/2006/relationships/hyperlink" Target="https://build.fhir.org/datatypes.html#HumanNam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tslink.com/blog/web-application-architecture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F39F2E54-38C5-7251-AB96-39663C77E3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829C79-B477-99A6-0279-AF19697EE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Caregiver Management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D4046-C83B-A893-B04E-E55AEF698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Nathan annoh-kwafo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643BA-A485-F0AB-8052-41628CA12E5E}"/>
              </a:ext>
            </a:extLst>
          </p:cNvPr>
          <p:cNvSpPr txBox="1"/>
          <p:nvPr/>
        </p:nvSpPr>
        <p:spPr>
          <a:xfrm>
            <a:off x="9511458" y="6657945"/>
            <a:ext cx="26805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 dirty="0">
                <a:solidFill>
                  <a:srgbClr val="FFFFFF"/>
                </a:solidFill>
                <a:hlinkClick r:id="rId3" tooltip="http://www.progressive-charlestown.com/2014/10/first-contracts-in-southern-new-england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CA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CA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57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lasses on top of a book">
            <a:extLst>
              <a:ext uri="{FF2B5EF4-FFF2-40B4-BE49-F238E27FC236}">
                <a16:creationId xmlns:a16="http://schemas.microsoft.com/office/drawing/2014/main" id="{A5AFF657-66D6-139E-BFF9-7AA10897A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" r="28461" b="-1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3" name="Freeform: Shape 20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4" name="Freeform: Shape 22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F01D5-5ECC-6DAD-0831-9D282808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en-CA"/>
              <a:t>References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91B7-DD99-40F7-2823-1A9EAFCAE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en-CA" sz="1800" u="sng" dirty="0">
                <a:effectLst/>
                <a:ea typeface="Times New Roman" panose="02020603050405020304" pitchFamily="18" charset="0"/>
                <a:hlinkClick r:id="rId3"/>
              </a:rPr>
              <a:t>Patient - FHIR v5.0.0-cibuild</a:t>
            </a:r>
            <a:endParaRPr lang="en-CA" sz="1800" u="sng" dirty="0">
              <a:effectLst/>
              <a:ea typeface="Times New Roman" panose="02020603050405020304" pitchFamily="18" charset="0"/>
            </a:endParaRPr>
          </a:p>
          <a:p>
            <a:r>
              <a:rPr lang="en-CA" sz="1800" u="sng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https://build.fhir.org/datatypes.html#HumanName</a:t>
            </a:r>
            <a:endParaRPr lang="en-CA" sz="1800" u="sng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hlinkClick r:id="rId5"/>
              </a:rPr>
              <a:t>Web Application Architecture: A Guide Through the Intricate Process of Building an App | LITSLINK Blog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467800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FE04DB18-7660-7F8A-C506-3176D6AC9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4505E4-EFD5-E164-B1AC-EC8234DE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Industry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222E-38B1-DB3C-DB74-22B5343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2676588"/>
            <a:ext cx="4653064" cy="2702808"/>
          </a:xfrm>
        </p:spPr>
        <p:txBody>
          <a:bodyPr vert="horz" lIns="91440" tIns="45720" rIns="91440" bIns="45720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1700" dirty="0">
                <a:latin typeface="+mn-lt"/>
              </a:rPr>
              <a:t>Difficulty in keeping track of caregivers and their aligned patients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+mn-lt"/>
              </a:rPr>
              <a:t>Outsourcing patient information management technologies</a:t>
            </a:r>
          </a:p>
        </p:txBody>
      </p:sp>
    </p:spTree>
    <p:extLst>
      <p:ext uri="{BB962C8B-B14F-4D97-AF65-F5344CB8AC3E}">
        <p14:creationId xmlns:p14="http://schemas.microsoft.com/office/powerpoint/2010/main" val="424861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puzzle piece completing a black puzzle">
            <a:extLst>
              <a:ext uri="{FF2B5EF4-FFF2-40B4-BE49-F238E27FC236}">
                <a16:creationId xmlns:a16="http://schemas.microsoft.com/office/drawing/2014/main" id="{7C2293A3-1E51-75BA-3AF5-BACC7A1C76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52D21F-55BF-A6E0-DAB9-BBE5C2FC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>
            <a:normAutofit/>
          </a:bodyPr>
          <a:lstStyle/>
          <a:p>
            <a:r>
              <a:rPr lang="en-CA" sz="2800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61F5D-9726-C825-F451-306DE5E4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886" y="2809812"/>
            <a:ext cx="4169380" cy="2384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A</a:t>
            </a:r>
            <a:r>
              <a:rPr lang="en-CA" sz="1800" b="1" dirty="0"/>
              <a:t> </a:t>
            </a:r>
            <a:r>
              <a:rPr lang="en-CA" sz="1800" dirty="0">
                <a:solidFill>
                  <a:srgbClr val="FFFF00"/>
                </a:solidFill>
              </a:rPr>
              <a:t>Web Application</a:t>
            </a:r>
            <a:r>
              <a:rPr lang="en-CA" sz="1800" dirty="0"/>
              <a:t> where both caregivers and hospitality organizations can both have access to managed patient and user information</a:t>
            </a:r>
          </a:p>
          <a:p>
            <a:pPr marL="0" indent="0">
              <a:buNone/>
            </a:pP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4124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FE04DB18-7660-7F8A-C506-3176D6AC90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4505E4-EFD5-E164-B1AC-EC8234DE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Why , What,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222E-38B1-DB3C-DB74-22B5343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App story line</a:t>
            </a:r>
          </a:p>
        </p:txBody>
      </p:sp>
    </p:spTree>
    <p:extLst>
      <p:ext uri="{BB962C8B-B14F-4D97-AF65-F5344CB8AC3E}">
        <p14:creationId xmlns:p14="http://schemas.microsoft.com/office/powerpoint/2010/main" val="33740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2381-E588-66E4-D789-DDB8EADF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Layered Software Architecture</a:t>
            </a:r>
          </a:p>
        </p:txBody>
      </p:sp>
      <p:sp>
        <p:nvSpPr>
          <p:cNvPr id="1134" name="Content Placeholder 1083">
            <a:extLst>
              <a:ext uri="{FF2B5EF4-FFF2-40B4-BE49-F238E27FC236}">
                <a16:creationId xmlns:a16="http://schemas.microsoft.com/office/drawing/2014/main" id="{FFE58B92-15ED-3B2F-7FD2-015E6AEB8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4516456" cy="371142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 descr="Widget web app architecture diagram">
            <a:extLst>
              <a:ext uri="{FF2B5EF4-FFF2-40B4-BE49-F238E27FC236}">
                <a16:creationId xmlns:a16="http://schemas.microsoft.com/office/drawing/2014/main" id="{6A563422-0417-4240-1843-6A2B13618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0200" y="2476884"/>
            <a:ext cx="7031799" cy="421574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673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modern web application architecture? Diagram | LITSLINK Blog">
            <a:extLst>
              <a:ext uri="{FF2B5EF4-FFF2-40B4-BE49-F238E27FC236}">
                <a16:creationId xmlns:a16="http://schemas.microsoft.com/office/drawing/2014/main" id="{E1E6000A-ED87-EB86-8971-55F03042D7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 r="-6" b="-6"/>
          <a:stretch/>
        </p:blipFill>
        <p:spPr bwMode="auto">
          <a:xfrm>
            <a:off x="616723" y="395926"/>
            <a:ext cx="9865881" cy="554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D81EF43-F707-36E2-85D5-16881A97A4C6}"/>
              </a:ext>
            </a:extLst>
          </p:cNvPr>
          <p:cNvSpPr/>
          <p:nvPr/>
        </p:nvSpPr>
        <p:spPr>
          <a:xfrm>
            <a:off x="6834429" y="3527154"/>
            <a:ext cx="3168000" cy="14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D0DD3071-2AA5-C544-F3D3-A041EE002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5818" y="3603393"/>
            <a:ext cx="1116000" cy="1116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211C291-E3CF-F6A4-67F3-82A2399E4B7F}"/>
              </a:ext>
            </a:extLst>
          </p:cNvPr>
          <p:cNvSpPr txBox="1"/>
          <p:nvPr/>
        </p:nvSpPr>
        <p:spPr>
          <a:xfrm>
            <a:off x="7299735" y="2964800"/>
            <a:ext cx="21681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Python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82C02-ED2D-382E-DEC7-749578B1AE5D}"/>
              </a:ext>
            </a:extLst>
          </p:cNvPr>
          <p:cNvSpPr txBox="1"/>
          <p:nvPr/>
        </p:nvSpPr>
        <p:spPr>
          <a:xfrm>
            <a:off x="4317476" y="772998"/>
            <a:ext cx="1348033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6"/>
                </a:solidFill>
              </a:rPr>
              <a:t>VueJS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1A8B6-AA41-87F1-98C5-5E82BD7A0E45}"/>
              </a:ext>
            </a:extLst>
          </p:cNvPr>
          <p:cNvSpPr txBox="1"/>
          <p:nvPr/>
        </p:nvSpPr>
        <p:spPr>
          <a:xfrm>
            <a:off x="5336603" y="657435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6"/>
              </a:rPr>
              <a:t>https://litslink.com/blog/web-application-architecture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422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BED96-43A1-207E-9CB3-253AE78D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0F0F353E-44AC-59C3-94C7-200D36169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273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08CDE630-94DE-5837-C62D-70353197DE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B23CA6-3DD1-7510-F2B9-324E2A514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Processing tools </a:t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3992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1758-3CFC-AB11-510E-69963EA8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Vue </a:t>
            </a:r>
            <a:r>
              <a:rPr lang="en-CA" dirty="0" err="1"/>
              <a:t>js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357F-CA81-2376-C8DC-BED30A64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090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</TotalTime>
  <Words>126</Words>
  <Application>Microsoft Office PowerPoint</Application>
  <PresentationFormat>Widescreen</PresentationFormat>
  <Paragraphs>23</Paragraphs>
  <Slides>10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Caregiver Management Application</vt:lpstr>
      <vt:lpstr>Industry Challenges</vt:lpstr>
      <vt:lpstr>The solution</vt:lpstr>
      <vt:lpstr>Why , What, How</vt:lpstr>
      <vt:lpstr>Layered Software Architecture</vt:lpstr>
      <vt:lpstr>PowerPoint Presentation</vt:lpstr>
      <vt:lpstr>Database</vt:lpstr>
      <vt:lpstr>Processing tools  </vt:lpstr>
      <vt:lpstr>Vue js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Caregiver Application</dc:title>
  <dc:creator>Nathan Marfo Annoh-Kwafo</dc:creator>
  <cp:lastModifiedBy>Nathan Marfo Annoh-Kwafo</cp:lastModifiedBy>
  <cp:revision>4</cp:revision>
  <dcterms:created xsi:type="dcterms:W3CDTF">2022-12-02T15:43:55Z</dcterms:created>
  <dcterms:modified xsi:type="dcterms:W3CDTF">2022-12-06T11:23:02Z</dcterms:modified>
</cp:coreProperties>
</file>