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4599-7836-4C00-9D1B-17490B44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EC27F-639C-4D46-81A8-C6E56D20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6B4C4-CF5F-4889-BF6A-BE40FD2A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702E3-8410-4D31-B449-C8CF1848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3B50D-9671-4A94-8642-F79B6F6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6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345CA-38B6-4E59-9BF2-3DDFCA2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864F7-6290-4B22-BA1C-CD0F894C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66998-4FD5-49FD-A2CB-1FECD3A4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9398E-3180-4707-BFA4-32752C77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605B7-3069-44CA-BA24-BE07B32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1B659C-BF8E-46D3-B9C2-F53F883B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5E52F-BF8E-4A1A-8E09-37AABACD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6C93-1465-40A8-A8E6-41DEA6D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BADC8-882A-46C6-B786-344B35BC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48FDE-E817-44D7-8DCB-C4F3CE9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1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FD17-B1F3-49B8-B958-966E4DC6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30D0-FFFC-45D3-B4EE-CD09A96C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C24FC-2C1D-4DC4-9736-7001E93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1AD7-9CB4-4EE3-B472-A852FE68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BB5EF-C666-439D-8E41-E4AF6E6D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AC9C-61AD-4214-820D-5F320DBB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BC398-D8FD-42F7-ADDD-EE7E5547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87F14-E359-4CA4-9BC7-EF8B1E98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672D8-0AB9-4F2D-A459-1921C3A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8BA52-6D09-41C4-B130-93D45E74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8637-6DC2-43BF-9346-E7681AF0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A6E6F-36F1-4F59-9F0E-E29D453C9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51C5B-71B5-4CA6-865D-805067BD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09B66-2832-42EB-9CBC-02CCB35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18278-E93F-45BD-A751-57EB2E59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B04E0-823E-4BCC-A770-2A250EA2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4000-461C-4788-A0BB-AFB5A4C5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998F2-D862-4D69-8192-60CBD2BD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335DB-0876-4D31-855B-E89493FB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59FA5-D3DF-431A-BD0F-84440EF4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96121-E7B5-4FE6-9C3D-0838946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F20735-4C6D-41B6-84D3-3D6153A0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5F8B4-7118-462F-98FC-1D4468E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39296F-3FC0-4432-8B38-12F21644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9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B696-9362-41EF-9194-47031003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B3863-2E3C-4C90-BFE7-FC700D86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2698B-6811-42B6-8DAC-0B2C8D21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2976F-DF35-48F1-8202-24CA486E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5796A-D2D5-4F5C-838E-421B3B36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797CEE-F67A-43D8-B7DA-652DEEE5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418F0-C417-4ED9-8981-65CF28C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856D6-6740-4891-96CF-8179CDA3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5DA14-9BDA-4F4E-A859-EAE79A0E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9AA302-FCE3-4574-B0A4-1C0AA506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B9CA3-50CE-4836-8940-6994924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DCCE6-034F-425E-8263-89F660A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B667B-A116-483D-818A-C670EE8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10CB-A324-4CE7-9DE2-88B9DE64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3E818-CC73-4474-92B8-7DF229445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E42F3-E4A3-46CD-976D-131054BF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34E8C-E045-4A3E-BB18-B6CDE73C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C21AE-0528-48AE-B0C2-C7626C09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902CC-5440-43EC-92E1-C21B2CD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8C6E6-D817-4795-93D7-AA51F53E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91F0A-8579-46D3-B3AE-B3DC6F67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0B7CA-5042-439C-98B0-5D7AEDB9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AE76-6271-4D3E-8909-80E8A042FF0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F0713-F15D-4099-B322-351254ACA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D4CA4-424B-4F2F-A2BA-BB45748A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118CF9-508F-42C5-B776-B198D0D9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77907"/>
              </p:ext>
            </p:extLst>
          </p:nvPr>
        </p:nvGraphicFramePr>
        <p:xfrm>
          <a:off x="580836" y="3596640"/>
          <a:ext cx="1007339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89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378741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262742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146661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80959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mata_txpr_sex_cd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주대상납세자성별코드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mate_mdf_yn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자료수정여부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mate_srcs_cntn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자료출처내용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mem_rit_cd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자료코드번호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rit_end_dt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관계종료일자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rlt_strt_dt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관계시작일자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277096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167035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suta_txpr_sex_cd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부대상납세자성별코드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1668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5A4C8-97F0-4C1B-88F3-F5904F4DFC38}"/>
              </a:ext>
            </a:extLst>
          </p:cNvPr>
          <p:cNvSpPr txBox="1"/>
          <p:nvPr/>
        </p:nvSpPr>
        <p:spPr>
          <a:xfrm>
            <a:off x="376518" y="313764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1. </a:t>
            </a:r>
            <a:r>
              <a:rPr lang="ko-KR" altLang="en-US" sz="3600"/>
              <a:t>데이터 </a:t>
            </a:r>
            <a:r>
              <a:rPr lang="en-US" altLang="ko-KR" sz="3600"/>
              <a:t>(</a:t>
            </a:r>
            <a:r>
              <a:rPr lang="ko-KR" altLang="en-US" sz="3600"/>
              <a:t>메인테이블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8110C2-625F-47FF-836F-B61304DB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22" y="843137"/>
            <a:ext cx="7712559" cy="26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118CF9-508F-42C5-B776-B198D0D9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60965"/>
              </p:ext>
            </p:extLst>
          </p:nvPr>
        </p:nvGraphicFramePr>
        <p:xfrm>
          <a:off x="580836" y="4197276"/>
          <a:ext cx="100733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89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378741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262742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146661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80959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mate_srcs_cntn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자료출처내용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rlt_end_dt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관계종료일자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rlt_start_dt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관계시작일자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txpr_rlt_cd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납세자관계코드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5A4C8-97F0-4C1B-88F3-F5904F4DFC38}"/>
              </a:ext>
            </a:extLst>
          </p:cNvPr>
          <p:cNvSpPr txBox="1"/>
          <p:nvPr/>
        </p:nvSpPr>
        <p:spPr>
          <a:xfrm>
            <a:off x="376518" y="313764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1. </a:t>
            </a:r>
            <a:r>
              <a:rPr lang="ko-KR" altLang="en-US" sz="3600"/>
              <a:t>데이터 </a:t>
            </a:r>
            <a:r>
              <a:rPr lang="en-US" altLang="ko-KR" sz="3600"/>
              <a:t>(</a:t>
            </a:r>
            <a:r>
              <a:rPr lang="ko-KR" altLang="en-US" sz="3600"/>
              <a:t>참조테이블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9CF1C-B655-4994-9CAA-B4CB6111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982659"/>
            <a:ext cx="6715125" cy="24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63B83-3696-4FE0-A781-699DDB6B5417}"/>
              </a:ext>
            </a:extLst>
          </p:cNvPr>
          <p:cNvSpPr txBox="1"/>
          <p:nvPr/>
        </p:nvSpPr>
        <p:spPr>
          <a:xfrm>
            <a:off x="807720" y="1775460"/>
            <a:ext cx="10466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두개의 데이터에서 </a:t>
            </a:r>
            <a:r>
              <a:rPr lang="en-US" altLang="ko-KR" sz="3200"/>
              <a:t>(</a:t>
            </a:r>
            <a:r>
              <a:rPr lang="ko-KR" altLang="en-US" sz="3200"/>
              <a:t>부납세자통합코드</a:t>
            </a:r>
            <a:r>
              <a:rPr lang="en-US" altLang="ko-KR" sz="3200"/>
              <a:t>)</a:t>
            </a:r>
            <a:r>
              <a:rPr lang="ko-KR" altLang="en-US" sz="3200"/>
              <a:t>가 같은경우</a:t>
            </a:r>
            <a:endParaRPr lang="en-US" altLang="ko-KR" sz="3200"/>
          </a:p>
          <a:p>
            <a:r>
              <a:rPr lang="ko-KR" altLang="en-US" sz="3200"/>
              <a:t>메인테이블의 부납세자통합코드를 주납세자 통합코드로</a:t>
            </a:r>
            <a:endParaRPr lang="en-US" altLang="ko-KR" sz="3200"/>
          </a:p>
          <a:p>
            <a:r>
              <a:rPr lang="ko-KR" altLang="en-US" sz="3200"/>
              <a:t>변경한다</a:t>
            </a:r>
            <a:endParaRPr lang="en-US" altLang="ko-KR" sz="3200"/>
          </a:p>
          <a:p>
            <a:r>
              <a:rPr lang="en-US" altLang="ko-KR" sz="3200"/>
              <a:t>(</a:t>
            </a:r>
            <a:r>
              <a:rPr lang="ko-KR" altLang="en-US" sz="3200"/>
              <a:t>단</a:t>
            </a:r>
            <a:r>
              <a:rPr lang="en-US" altLang="ko-KR" sz="3200"/>
              <a:t>, </a:t>
            </a:r>
            <a:r>
              <a:rPr lang="ko-KR" altLang="en-US" sz="3200"/>
              <a:t>새로운 컬럼 </a:t>
            </a:r>
            <a:r>
              <a:rPr lang="en-US" altLang="ko-KR" sz="3200"/>
              <a:t>(new_sutatim)</a:t>
            </a:r>
            <a:r>
              <a:rPr lang="ko-KR" altLang="en-US" sz="3200"/>
              <a:t>을 생성한 후 넣는다</a:t>
            </a:r>
            <a:r>
              <a:rPr lang="en-US" altLang="ko-KR" sz="3200"/>
              <a:t>)</a:t>
            </a:r>
            <a:r>
              <a:rPr lang="ko-KR" altLang="en-US" sz="3200"/>
              <a:t>   </a:t>
            </a:r>
            <a:endParaRPr lang="en-US" altLang="ko-KR" sz="3200"/>
          </a:p>
          <a:p>
            <a:endParaRPr lang="ko-KR" alt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E4D3-5A7C-4BBF-83D0-5AA7F4992AEB}"/>
              </a:ext>
            </a:extLst>
          </p:cNvPr>
          <p:cNvSpPr txBox="1"/>
          <p:nvPr/>
        </p:nvSpPr>
        <p:spPr>
          <a:xfrm>
            <a:off x="376518" y="31376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2. </a:t>
            </a:r>
            <a:r>
              <a:rPr lang="ko-KR" altLang="en-US" sz="3600"/>
              <a:t>과제 범위</a:t>
            </a:r>
          </a:p>
        </p:txBody>
      </p:sp>
    </p:spTree>
    <p:extLst>
      <p:ext uri="{BB962C8B-B14F-4D97-AF65-F5344CB8AC3E}">
        <p14:creationId xmlns:p14="http://schemas.microsoft.com/office/powerpoint/2010/main" val="285022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181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7</cp:revision>
  <dcterms:created xsi:type="dcterms:W3CDTF">2019-05-23T04:08:46Z</dcterms:created>
  <dcterms:modified xsi:type="dcterms:W3CDTF">2019-05-29T05:18:09Z</dcterms:modified>
</cp:coreProperties>
</file>