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0" r:id="rId4"/>
    <p:sldId id="281" r:id="rId5"/>
    <p:sldId id="263" r:id="rId6"/>
    <p:sldId id="275" r:id="rId7"/>
    <p:sldId id="272" r:id="rId8"/>
    <p:sldId id="260" r:id="rId9"/>
    <p:sldId id="273" r:id="rId10"/>
    <p:sldId id="261" r:id="rId11"/>
    <p:sldId id="284" r:id="rId12"/>
    <p:sldId id="274" r:id="rId13"/>
    <p:sldId id="278" r:id="rId14"/>
    <p:sldId id="276" r:id="rId15"/>
    <p:sldId id="282" r:id="rId16"/>
    <p:sldId id="277" r:id="rId17"/>
    <p:sldId id="28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985"/>
    <a:srgbClr val="294983"/>
    <a:srgbClr val="386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3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_86@outlook.jp" userId="ae6f3560a73f94a5" providerId="LiveId" clId="{F092153E-964A-4049-BF6B-2A0520A0C6CF}"/>
    <pc:docChg chg="undo custSel addSld modSld sldOrd">
      <pc:chgData name="tommy_86@outlook.jp" userId="ae6f3560a73f94a5" providerId="LiveId" clId="{F092153E-964A-4049-BF6B-2A0520A0C6CF}" dt="2019-07-04T13:52:46.987" v="1096"/>
      <pc:docMkLst>
        <pc:docMk/>
      </pc:docMkLst>
      <pc:sldChg chg="modSp">
        <pc:chgData name="tommy_86@outlook.jp" userId="ae6f3560a73f94a5" providerId="LiveId" clId="{F092153E-964A-4049-BF6B-2A0520A0C6CF}" dt="2019-07-04T13:52:40.474" v="1095"/>
        <pc:sldMkLst>
          <pc:docMk/>
          <pc:sldMk cId="1843435694" sldId="256"/>
        </pc:sldMkLst>
        <pc:spChg chg="mod">
          <ac:chgData name="tommy_86@outlook.jp" userId="ae6f3560a73f94a5" providerId="LiveId" clId="{F092153E-964A-4049-BF6B-2A0520A0C6CF}" dt="2019-07-04T13:52:40.474" v="1095"/>
          <ac:spMkLst>
            <pc:docMk/>
            <pc:sldMk cId="1843435694" sldId="256"/>
            <ac:spMk id="4" creationId="{00000000-0000-0000-0000-000000000000}"/>
          </ac:spMkLst>
        </pc:spChg>
      </pc:sldChg>
      <pc:sldChg chg="modSp">
        <pc:chgData name="tommy_86@outlook.jp" userId="ae6f3560a73f94a5" providerId="LiveId" clId="{F092153E-964A-4049-BF6B-2A0520A0C6CF}" dt="2019-07-04T13:43:01.921" v="1054"/>
        <pc:sldMkLst>
          <pc:docMk/>
          <pc:sldMk cId="538751498" sldId="274"/>
        </pc:sldMkLst>
        <pc:spChg chg="mod">
          <ac:chgData name="tommy_86@outlook.jp" userId="ae6f3560a73f94a5" providerId="LiveId" clId="{F092153E-964A-4049-BF6B-2A0520A0C6CF}" dt="2019-07-04T13:43:01.921" v="1054"/>
          <ac:spMkLst>
            <pc:docMk/>
            <pc:sldMk cId="538751498" sldId="274"/>
            <ac:spMk id="2" creationId="{B8F64AAC-C83B-4A82-8D4C-6EA442AC6EED}"/>
          </ac:spMkLst>
        </pc:spChg>
      </pc:sldChg>
      <pc:sldChg chg="modSp ord">
        <pc:chgData name="tommy_86@outlook.jp" userId="ae6f3560a73f94a5" providerId="LiveId" clId="{F092153E-964A-4049-BF6B-2A0520A0C6CF}" dt="2019-07-04T13:52:46.987" v="1096"/>
        <pc:sldMkLst>
          <pc:docMk/>
          <pc:sldMk cId="904702140" sldId="277"/>
        </pc:sldMkLst>
        <pc:spChg chg="mod">
          <ac:chgData name="tommy_86@outlook.jp" userId="ae6f3560a73f94a5" providerId="LiveId" clId="{F092153E-964A-4049-BF6B-2A0520A0C6CF}" dt="2019-07-04T11:40:52.907" v="869" actId="20577"/>
          <ac:spMkLst>
            <pc:docMk/>
            <pc:sldMk cId="904702140" sldId="277"/>
            <ac:spMk id="10" creationId="{ED9ACE17-FAC7-4152-A560-217FDB287371}"/>
          </ac:spMkLst>
        </pc:spChg>
        <pc:spChg chg="mod">
          <ac:chgData name="tommy_86@outlook.jp" userId="ae6f3560a73f94a5" providerId="LiveId" clId="{F092153E-964A-4049-BF6B-2A0520A0C6CF}" dt="2019-07-04T11:45:58.681" v="925"/>
          <ac:spMkLst>
            <pc:docMk/>
            <pc:sldMk cId="904702140" sldId="277"/>
            <ac:spMk id="12" creationId="{F55D7A42-5CFA-4383-B262-3988274F892A}"/>
          </ac:spMkLst>
        </pc:spChg>
      </pc:sldChg>
      <pc:sldChg chg="addSp delSp modSp add ord">
        <pc:chgData name="tommy_86@outlook.jp" userId="ae6f3560a73f94a5" providerId="LiveId" clId="{F092153E-964A-4049-BF6B-2A0520A0C6CF}" dt="2019-07-04T13:43:20.135" v="1086"/>
        <pc:sldMkLst>
          <pc:docMk/>
          <pc:sldMk cId="4000974233" sldId="278"/>
        </pc:sldMkLst>
        <pc:spChg chg="add del mod">
          <ac:chgData name="tommy_86@outlook.jp" userId="ae6f3560a73f94a5" providerId="LiveId" clId="{F092153E-964A-4049-BF6B-2A0520A0C6CF}" dt="2019-07-04T13:43:20.135" v="1086"/>
          <ac:spMkLst>
            <pc:docMk/>
            <pc:sldMk cId="4000974233" sldId="278"/>
            <ac:spMk id="2" creationId="{B8F64AAC-C83B-4A82-8D4C-6EA442AC6EED}"/>
          </ac:spMkLst>
        </pc:spChg>
      </pc:sldChg>
      <pc:sldChg chg="addSp delSp modSp add">
        <pc:chgData name="tommy_86@outlook.jp" userId="ae6f3560a73f94a5" providerId="LiveId" clId="{F092153E-964A-4049-BF6B-2A0520A0C6CF}" dt="2019-07-04T13:41:45.302" v="1015" actId="2711"/>
        <pc:sldMkLst>
          <pc:docMk/>
          <pc:sldMk cId="2607502464" sldId="279"/>
        </pc:sldMkLst>
        <pc:spChg chg="add mod">
          <ac:chgData name="tommy_86@outlook.jp" userId="ae6f3560a73f94a5" providerId="LiveId" clId="{F092153E-964A-4049-BF6B-2A0520A0C6CF}" dt="2019-07-04T13:41:45.302" v="1015" actId="2711"/>
          <ac:spMkLst>
            <pc:docMk/>
            <pc:sldMk cId="2607502464" sldId="279"/>
            <ac:spMk id="8" creationId="{B25C9EA4-2AAB-4225-89E1-93973B2DB6D0}"/>
          </ac:spMkLst>
        </pc:spChg>
        <pc:spChg chg="add del mod">
          <ac:chgData name="tommy_86@outlook.jp" userId="ae6f3560a73f94a5" providerId="LiveId" clId="{F092153E-964A-4049-BF6B-2A0520A0C6CF}" dt="2019-07-04T13:41:10.717" v="1008" actId="478"/>
          <ac:spMkLst>
            <pc:docMk/>
            <pc:sldMk cId="2607502464" sldId="279"/>
            <ac:spMk id="9" creationId="{6781E6C2-4685-44F1-A655-97F24B3B89CD}"/>
          </ac:spMkLst>
        </pc:spChg>
        <pc:grpChg chg="add mod">
          <ac:chgData name="tommy_86@outlook.jp" userId="ae6f3560a73f94a5" providerId="LiveId" clId="{F092153E-964A-4049-BF6B-2A0520A0C6CF}" dt="2019-07-04T13:39:56.173" v="961" actId="1076"/>
          <ac:grpSpMkLst>
            <pc:docMk/>
            <pc:sldMk cId="2607502464" sldId="279"/>
            <ac:grpSpMk id="2" creationId="{77135847-BA5B-4FB9-BED2-D221C52E01D5}"/>
          </ac:grpSpMkLst>
        </pc:grpChg>
        <pc:grpChg chg="add mod">
          <ac:chgData name="tommy_86@outlook.jp" userId="ae6f3560a73f94a5" providerId="LiveId" clId="{F092153E-964A-4049-BF6B-2A0520A0C6CF}" dt="2019-07-04T13:40:14.348" v="964" actId="1076"/>
          <ac:grpSpMkLst>
            <pc:docMk/>
            <pc:sldMk cId="2607502464" sldId="279"/>
            <ac:grpSpMk id="5" creationId="{63FF9942-3AEC-4124-A600-E2E5E1939A3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7CC-FFF3-46F1-95C2-8B030A51E1FF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1795-BE2A-4BDB-949C-94BE527DB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8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7CC-FFF3-46F1-95C2-8B030A51E1FF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1795-BE2A-4BDB-949C-94BE527DB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6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7CC-FFF3-46F1-95C2-8B030A51E1FF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1795-BE2A-4BDB-949C-94BE527DB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73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7CC-FFF3-46F1-95C2-8B030A51E1FF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1795-BE2A-4BDB-949C-94BE527DB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3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7CC-FFF3-46F1-95C2-8B030A51E1FF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1795-BE2A-4BDB-949C-94BE527DB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84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7CC-FFF3-46F1-95C2-8B030A51E1FF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1795-BE2A-4BDB-949C-94BE527DB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92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7CC-FFF3-46F1-95C2-8B030A51E1FF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1795-BE2A-4BDB-949C-94BE527DB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97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7CC-FFF3-46F1-95C2-8B030A51E1FF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1795-BE2A-4BDB-949C-94BE527DB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53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7CC-FFF3-46F1-95C2-8B030A51E1FF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1795-BE2A-4BDB-949C-94BE527DB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42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7CC-FFF3-46F1-95C2-8B030A51E1FF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1795-BE2A-4BDB-949C-94BE527DB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7CC-FFF3-46F1-95C2-8B030A51E1FF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1795-BE2A-4BDB-949C-94BE527DB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29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7CC-FFF3-46F1-95C2-8B030A51E1FF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1795-BE2A-4BDB-949C-94BE527DB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49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367419" y="3986614"/>
            <a:ext cx="373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1W172217 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冨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沢 正明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1198057" y="2121644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55551" y="2257402"/>
            <a:ext cx="9144000" cy="845753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ソフトウェア制作</a:t>
            </a:r>
            <a:r>
              <a:rPr lang="en-US" altLang="ja-JP" sz="54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 </a:t>
            </a:r>
            <a:r>
              <a:rPr kumimoji="1" lang="en-US" altLang="ja-JP" sz="54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10-1</a:t>
            </a:r>
            <a:endParaRPr kumimoji="1" lang="ja-JP" altLang="en-US" sz="5400" dirty="0">
              <a:solidFill>
                <a:srgbClr val="301985"/>
              </a:solidFill>
              <a:latin typeface="HGSｺﾞｼｯｸE" panose="020B0900000000000000" pitchFamily="50" charset="-128"/>
              <a:ea typeface="HGSｺﾞｼｯｸE" panose="020B0900000000000000" pitchFamily="50" charset="-128"/>
              <a:cs typeface="Microsoft Sans Serif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41509" y="3986614"/>
            <a:ext cx="388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1W172032 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伊藤 豪太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24957" y="4957065"/>
            <a:ext cx="373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1W173011 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伊藤 諒悟</a:t>
            </a:r>
          </a:p>
        </p:txBody>
      </p:sp>
    </p:spTree>
    <p:extLst>
      <p:ext uri="{BB962C8B-B14F-4D97-AF65-F5344CB8AC3E}">
        <p14:creationId xmlns:p14="http://schemas.microsoft.com/office/powerpoint/2010/main" val="184343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554990" y="468079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データ構造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9E238A5-6FB1-4BA1-AAAF-DAF07CD0100F}"/>
              </a:ext>
            </a:extLst>
          </p:cNvPr>
          <p:cNvSpPr txBox="1"/>
          <p:nvPr/>
        </p:nvSpPr>
        <p:spPr>
          <a:xfrm>
            <a:off x="1425517" y="1525057"/>
            <a:ext cx="848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30198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データ：</a:t>
            </a:r>
            <a:r>
              <a:rPr kumimoji="1" lang="en-US" altLang="ja-JP" sz="3600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ArrayList</a:t>
            </a:r>
            <a:endParaRPr kumimoji="1" lang="ja-JP" altLang="en-US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74A6B2-AF38-49AF-9BE6-D2E278ED4863}"/>
              </a:ext>
            </a:extLst>
          </p:cNvPr>
          <p:cNvSpPr txBox="1"/>
          <p:nvPr/>
        </p:nvSpPr>
        <p:spPr>
          <a:xfrm>
            <a:off x="8030816" y="2337817"/>
            <a:ext cx="3379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チャット内容は</a:t>
            </a:r>
            <a:r>
              <a:rPr lang="en-US" altLang="ja-JP" sz="2800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ArrayList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で管理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44CF33EE-8130-4930-8F0D-22E46DA0EF76}"/>
              </a:ext>
            </a:extLst>
          </p:cNvPr>
          <p:cNvSpPr/>
          <p:nvPr/>
        </p:nvSpPr>
        <p:spPr>
          <a:xfrm>
            <a:off x="9236765" y="3458353"/>
            <a:ext cx="357809" cy="72677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4A781B8-785D-48ED-97AB-B7EFB39F7C36}"/>
              </a:ext>
            </a:extLst>
          </p:cNvPr>
          <p:cNvSpPr txBox="1"/>
          <p:nvPr/>
        </p:nvSpPr>
        <p:spPr>
          <a:xfrm>
            <a:off x="8030816" y="4290864"/>
            <a:ext cx="3379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チャット内容とその順番がわかる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4E1B1D3-5DFC-45E0-B9DC-EA4147320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54" y="2307155"/>
            <a:ext cx="6041585" cy="128755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8413FF3-A787-40B3-B170-5E8064FCC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18" y="3967817"/>
            <a:ext cx="6041584" cy="213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0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36665" y="258193"/>
            <a:ext cx="9858988" cy="1417739"/>
            <a:chOff x="1432217" y="2357306"/>
            <a:chExt cx="9858988" cy="1417739"/>
          </a:xfrm>
        </p:grpSpPr>
        <p:pic>
          <p:nvPicPr>
            <p:cNvPr id="3" name="図 2" descr="画面の領域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4" name="正方形/長方形 3"/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</p:grpSp>
      <p:sp>
        <p:nvSpPr>
          <p:cNvPr id="5" name="タイトル 1"/>
          <p:cNvSpPr txBox="1">
            <a:spLocks/>
          </p:cNvSpPr>
          <p:nvPr/>
        </p:nvSpPr>
        <p:spPr>
          <a:xfrm>
            <a:off x="1614390" y="453084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800" dirty="0">
              <a:solidFill>
                <a:srgbClr val="301985"/>
              </a:solidFill>
              <a:latin typeface="HGSｺﾞｼｯｸE" panose="020B0900000000000000" pitchFamily="50" charset="-128"/>
              <a:ea typeface="HGSｺﾞｼｯｸE" panose="020B0900000000000000" pitchFamily="50" charset="-128"/>
              <a:cs typeface="Microsoft Sans Serif" panose="020B060402020202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554990" y="607266"/>
            <a:ext cx="9144000" cy="632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メッセージとテーマのやり取りの関係</a:t>
            </a:r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59" y="1588777"/>
            <a:ext cx="8014861" cy="50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4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538805" y="453085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グループワークの流れ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8F64AAC-C83B-4A82-8D4C-6EA442AC6EED}"/>
              </a:ext>
            </a:extLst>
          </p:cNvPr>
          <p:cNvSpPr txBox="1"/>
          <p:nvPr/>
        </p:nvSpPr>
        <p:spPr>
          <a:xfrm>
            <a:off x="1226733" y="2084396"/>
            <a:ext cx="100292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▪ 担当分</a:t>
            </a:r>
            <a:r>
              <a:rPr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～中間発表</a:t>
            </a:r>
            <a:r>
              <a:rPr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endParaRPr lang="en-US" altLang="ja-JP" sz="3200" dirty="0">
              <a:solidFill>
                <a:schemeClr val="accent5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solidFill>
                  <a:schemeClr val="accent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sz="28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▪ 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伊藤豪太：</a:t>
            </a:r>
            <a:r>
              <a:rPr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CUI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通信基盤作成、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CUI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追加機能（投稿内容、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日付、投資番号の管理）、全体管理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solidFill>
                  <a:schemeClr val="accent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kumimoji="1" lang="ja-JP" altLang="en-US" sz="28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▪ 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冨沢正明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：複数通信実現、</a:t>
            </a:r>
            <a:r>
              <a:rPr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CUI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追加機能（履歴の管理、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履歴の送信）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solidFill>
                  <a:schemeClr val="accent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sz="28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▪ 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伊藤諒悟：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GUI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修行</a:t>
            </a:r>
          </a:p>
        </p:txBody>
      </p:sp>
    </p:spTree>
    <p:extLst>
      <p:ext uri="{BB962C8B-B14F-4D97-AF65-F5344CB8AC3E}">
        <p14:creationId xmlns:p14="http://schemas.microsoft.com/office/powerpoint/2010/main" val="53875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554989" y="453085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グループワークの流れ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8F64AAC-C83B-4A82-8D4C-6EA442AC6EED}"/>
              </a:ext>
            </a:extLst>
          </p:cNvPr>
          <p:cNvSpPr txBox="1"/>
          <p:nvPr/>
        </p:nvSpPr>
        <p:spPr>
          <a:xfrm>
            <a:off x="1157423" y="2132948"/>
            <a:ext cx="104222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30198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▪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担当分</a:t>
            </a:r>
            <a:r>
              <a:rPr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中間発表～</a:t>
            </a:r>
            <a:r>
              <a:rPr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endParaRPr lang="en-US" altLang="ja-JP" sz="3200" dirty="0">
              <a:solidFill>
                <a:schemeClr val="accent5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solidFill>
                  <a:schemeClr val="accent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sz="28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▪ 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伊藤豪太：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CUI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追加機能（テーマの追加によるクライアント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での受信）、クライアント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GUI</a:t>
            </a:r>
            <a:r>
              <a:rPr kumimoji="1" lang="ja-JP" altLang="en-US" sz="2800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、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全体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管理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solidFill>
                  <a:schemeClr val="accent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kumimoji="1" lang="ja-JP" altLang="en-US" sz="28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▪ 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冨沢正明：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CUI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追加機能（テーマの追加によるサーバーから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の送信）、サーバー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GUI</a:t>
            </a:r>
          </a:p>
          <a:p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solidFill>
                  <a:schemeClr val="accent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sz="28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▪ 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伊藤諒悟：クライアント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GUI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の基盤作成、</a:t>
            </a:r>
            <a:r>
              <a:rPr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GUI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全体デザイン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097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425517" y="407712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グループワークの流れ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8F64AAC-C83B-4A82-8D4C-6EA442AC6EED}"/>
              </a:ext>
            </a:extLst>
          </p:cNvPr>
          <p:cNvSpPr txBox="1"/>
          <p:nvPr/>
        </p:nvSpPr>
        <p:spPr>
          <a:xfrm>
            <a:off x="1325217" y="1578141"/>
            <a:ext cx="954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30198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中間発表時のプロポーザル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043EF5-8FF4-4550-A7E8-8A69EDDF86FA}"/>
              </a:ext>
            </a:extLst>
          </p:cNvPr>
          <p:cNvSpPr txBox="1"/>
          <p:nvPr/>
        </p:nvSpPr>
        <p:spPr>
          <a:xfrm>
            <a:off x="1622483" y="2343413"/>
            <a:ext cx="4942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kumimoji="1"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サーバー側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9ED74D-06A8-4921-A2FF-894D492FB67B}"/>
              </a:ext>
            </a:extLst>
          </p:cNvPr>
          <p:cNvSpPr txBox="1"/>
          <p:nvPr/>
        </p:nvSpPr>
        <p:spPr>
          <a:xfrm>
            <a:off x="1960527" y="2928188"/>
            <a:ext cx="8906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・クライアントからのデータを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50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個まで管理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PORT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番号ごとにテーマを指定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749F79-B744-4524-B0A9-EB0E2927C0A6}"/>
              </a:ext>
            </a:extLst>
          </p:cNvPr>
          <p:cNvSpPr txBox="1"/>
          <p:nvPr/>
        </p:nvSpPr>
        <p:spPr>
          <a:xfrm>
            <a:off x="1622482" y="3929813"/>
            <a:ext cx="4942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クライアント</a:t>
            </a:r>
            <a:r>
              <a:rPr kumimoji="1"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側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37E254-2793-498E-A049-773114920A6F}"/>
              </a:ext>
            </a:extLst>
          </p:cNvPr>
          <p:cNvSpPr txBox="1"/>
          <p:nvPr/>
        </p:nvSpPr>
        <p:spPr>
          <a:xfrm>
            <a:off x="1960527" y="4537055"/>
            <a:ext cx="8906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・サーバーに</a:t>
            </a:r>
            <a:r>
              <a:rPr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50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字以内で投稿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・サーバーから現在のデータを受信、表示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519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425517" y="407712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グループワークの流れ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7CD118-4633-4547-BCAA-8BCBB2B42D53}"/>
              </a:ext>
            </a:extLst>
          </p:cNvPr>
          <p:cNvSpPr txBox="1"/>
          <p:nvPr/>
        </p:nvSpPr>
        <p:spPr>
          <a:xfrm>
            <a:off x="1304828" y="1871998"/>
            <a:ext cx="954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30198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到達点と</a:t>
            </a:r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変更点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D9ACE17-FAC7-4152-A560-217FDB287371}"/>
              </a:ext>
            </a:extLst>
          </p:cNvPr>
          <p:cNvSpPr txBox="1"/>
          <p:nvPr/>
        </p:nvSpPr>
        <p:spPr>
          <a:xfrm>
            <a:off x="1544389" y="2643247"/>
            <a:ext cx="8906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クライアントからテーマの選択とテーマ内で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の複数のクライアント同士のやり取り</a:t>
            </a:r>
            <a:endParaRPr kumimoji="1"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サーバーが立ち上がってる間の掲示板の履歴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の管理</a:t>
            </a:r>
            <a:endParaRPr kumimoji="1"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kumimoji="1"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サーバー側でのテーマ作成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とクライアントへ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の送信</a:t>
            </a:r>
            <a:endParaRPr kumimoji="1"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投稿数があふれた際のテーマの自動生成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61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425517" y="407712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グループワークの流れ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7CD118-4633-4547-BCAA-8BCBB2B42D53}"/>
              </a:ext>
            </a:extLst>
          </p:cNvPr>
          <p:cNvSpPr txBox="1"/>
          <p:nvPr/>
        </p:nvSpPr>
        <p:spPr>
          <a:xfrm>
            <a:off x="1304828" y="1871998"/>
            <a:ext cx="954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30198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未達成、不足機能</a:t>
            </a:r>
            <a:endParaRPr kumimoji="1" lang="ja-JP" altLang="en-US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D9ACE17-FAC7-4152-A560-217FDB287371}"/>
              </a:ext>
            </a:extLst>
          </p:cNvPr>
          <p:cNvSpPr txBox="1"/>
          <p:nvPr/>
        </p:nvSpPr>
        <p:spPr>
          <a:xfrm>
            <a:off x="1544389" y="2643247"/>
            <a:ext cx="91694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kumimoji="1"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履歴表示の</a:t>
            </a:r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100%</a:t>
            </a:r>
            <a:r>
              <a:rPr kumimoji="1"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の保証性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（通信のラグ）</a:t>
            </a:r>
            <a:endParaRPr kumimoji="1"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kumimoji="1"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クライアントのテーマ受信の漏れ</a:t>
            </a:r>
            <a:endParaRPr kumimoji="1"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kumimoji="1"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サーバー側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でのテーマの削除</a:t>
            </a:r>
            <a:endParaRPr kumimoji="1"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スレッドの管理の理解不十分によるボタン処理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による履歴のミス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470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702394" y="438152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dirty="0">
                <a:solidFill>
                  <a:srgbClr val="301985"/>
                </a:solidFill>
                <a:latin typeface="Arial Rounded MT Bold" panose="020F0704030504030204" pitchFamily="34" charset="0"/>
                <a:ea typeface="HGSｺﾞｼｯｸE" panose="020B0900000000000000" pitchFamily="50" charset="-128"/>
                <a:cs typeface="Microsoft Sans Serif" panose="020B0604020202020204" pitchFamily="34" charset="0"/>
              </a:rPr>
              <a:t>NG</a:t>
            </a:r>
            <a:r>
              <a:rPr lang="ja-JP" altLang="en-US" sz="5400" dirty="0">
                <a:solidFill>
                  <a:srgbClr val="301985"/>
                </a:solidFill>
                <a:latin typeface="Arial Rounded MT Bold" panose="020F0704030504030204" pitchFamily="34" charset="0"/>
                <a:ea typeface="HGSｺﾞｼｯｸE" panose="020B0900000000000000" pitchFamily="50" charset="-128"/>
                <a:cs typeface="Microsoft Sans Serif" panose="020B0604020202020204" pitchFamily="34" charset="0"/>
              </a:rPr>
              <a:t>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7CD118-4633-4547-BCAA-8BCBB2B42D53}"/>
              </a:ext>
            </a:extLst>
          </p:cNvPr>
          <p:cNvSpPr txBox="1"/>
          <p:nvPr/>
        </p:nvSpPr>
        <p:spPr>
          <a:xfrm>
            <a:off x="1304828" y="1820619"/>
            <a:ext cx="954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30198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ソフトとして</a:t>
            </a: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致命的なエラー</a:t>
            </a:r>
            <a:endParaRPr kumimoji="1" lang="ja-JP" altLang="en-US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44389" y="2554234"/>
            <a:ext cx="9590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実力不足のため恥ずかしながら</a:t>
            </a:r>
            <a:r>
              <a:rPr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２つ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ソフトとして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致命的なエラーを防げなかったので紹介させて</a:t>
            </a:r>
            <a:r>
              <a:rPr lang="ja-JP" altLang="en-US" sz="3200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い</a:t>
            </a:r>
            <a:endParaRPr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ただきます</a:t>
            </a:r>
            <a:r>
              <a:rPr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  <a:endParaRPr kumimoji="1"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44389" y="4341225"/>
            <a:ext cx="959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ボタン順序を間違えることによる</a:t>
            </a:r>
            <a:r>
              <a:rPr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無限ループ</a:t>
            </a:r>
            <a:endParaRPr lang="en-US" altLang="ja-JP" sz="32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4389" y="5143331"/>
            <a:ext cx="9590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「</a:t>
            </a:r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&amp;#^</a:t>
            </a:r>
            <a:r>
              <a:rPr kumimoji="1"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」</a:t>
            </a:r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,</a:t>
            </a:r>
            <a:r>
              <a:rPr kumimoji="1"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「</a:t>
            </a:r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$!+</a:t>
            </a:r>
            <a:r>
              <a:rPr kumimoji="1"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」</a:t>
            </a:r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,</a:t>
            </a:r>
            <a:r>
              <a:rPr kumimoji="1"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「</a:t>
            </a:r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)~|</a:t>
            </a:r>
            <a:r>
              <a:rPr kumimoji="1"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」この３種類の記号列の</a:t>
            </a:r>
            <a:endParaRPr kumimoji="1" lang="en-US" altLang="ja-JP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kumimoji="1"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入力による</a:t>
            </a:r>
            <a:r>
              <a:rPr kumimoji="1" lang="ja-JP" altLang="en-US" sz="32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サーバーの崩壊</a:t>
            </a:r>
            <a:endParaRPr lang="en-US" altLang="ja-JP" sz="32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2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506437" y="415238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制作物のテーマ</a:t>
            </a:r>
          </a:p>
        </p:txBody>
      </p:sp>
      <p:pic>
        <p:nvPicPr>
          <p:cNvPr id="15" name="図 14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37" y="2312904"/>
            <a:ext cx="5226488" cy="3397454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>
            <a:off x="1833766" y="1825451"/>
            <a:ext cx="2605635" cy="4625001"/>
            <a:chOff x="2095837" y="1825451"/>
            <a:chExt cx="2605635" cy="4625001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095837" y="1825451"/>
              <a:ext cx="2605635" cy="4625001"/>
              <a:chOff x="2370966" y="1825451"/>
              <a:chExt cx="2605635" cy="4625001"/>
            </a:xfrm>
          </p:grpSpPr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966" y="1825451"/>
                <a:ext cx="2605635" cy="4625001"/>
              </a:xfrm>
              <a:prstGeom prst="rect">
                <a:avLst/>
              </a:prstGeom>
            </p:spPr>
          </p:pic>
          <p:sp>
            <p:nvSpPr>
              <p:cNvPr id="4" name="正方形/長方形 3"/>
              <p:cNvSpPr/>
              <p:nvPr/>
            </p:nvSpPr>
            <p:spPr>
              <a:xfrm>
                <a:off x="2921225" y="3293458"/>
                <a:ext cx="1060056" cy="1132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921225" y="2662028"/>
                <a:ext cx="1060056" cy="1132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2921225" y="4240525"/>
                <a:ext cx="1060056" cy="1132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2921225" y="1994995"/>
                <a:ext cx="1221897" cy="1393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/>
              <p:cNvSpPr/>
              <p:nvPr/>
            </p:nvSpPr>
            <p:spPr>
              <a:xfrm>
                <a:off x="2486229" y="2006395"/>
                <a:ext cx="434996" cy="4349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楕円 15"/>
            <p:cNvSpPr/>
            <p:nvPr/>
          </p:nvSpPr>
          <p:spPr>
            <a:xfrm>
              <a:off x="2211099" y="2622335"/>
              <a:ext cx="434997" cy="434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/>
            <p:cNvSpPr/>
            <p:nvPr/>
          </p:nvSpPr>
          <p:spPr>
            <a:xfrm>
              <a:off x="2203994" y="3293458"/>
              <a:ext cx="434997" cy="434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/>
            <p:cNvSpPr/>
            <p:nvPr/>
          </p:nvSpPr>
          <p:spPr>
            <a:xfrm>
              <a:off x="2195902" y="4200832"/>
              <a:ext cx="434997" cy="434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839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506437" y="453085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制作物のテーマ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1833766" y="1825451"/>
            <a:ext cx="2605635" cy="4625001"/>
            <a:chOff x="2370966" y="1825451"/>
            <a:chExt cx="2605635" cy="462500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966" y="1825451"/>
              <a:ext cx="2605635" cy="4625001"/>
            </a:xfrm>
            <a:prstGeom prst="rect">
              <a:avLst/>
            </a:prstGeom>
          </p:spPr>
        </p:pic>
        <p:sp>
          <p:nvSpPr>
            <p:cNvPr id="4" name="正方形/長方形 3"/>
            <p:cNvSpPr/>
            <p:nvPr/>
          </p:nvSpPr>
          <p:spPr>
            <a:xfrm>
              <a:off x="2921225" y="3293458"/>
              <a:ext cx="1060056" cy="113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921225" y="2662028"/>
              <a:ext cx="1060056" cy="113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921225" y="4240525"/>
              <a:ext cx="1060056" cy="113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921225" y="1994995"/>
              <a:ext cx="1221897" cy="1393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2486229" y="2006395"/>
              <a:ext cx="434996" cy="434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5" name="図 14" descr="画面の領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37" y="2312904"/>
            <a:ext cx="5226488" cy="339745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 rot="20407685">
            <a:off x="959200" y="3483992"/>
            <a:ext cx="4670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</a:rPr>
              <a:t>Twitter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上での授業に関する活発な議論</a:t>
            </a:r>
          </a:p>
        </p:txBody>
      </p:sp>
      <p:sp>
        <p:nvSpPr>
          <p:cNvPr id="9" name="楕円 8"/>
          <p:cNvSpPr/>
          <p:nvPr/>
        </p:nvSpPr>
        <p:spPr>
          <a:xfrm>
            <a:off x="1942029" y="2622046"/>
            <a:ext cx="434997" cy="434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942030" y="3287552"/>
            <a:ext cx="434997" cy="434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1956945" y="4203055"/>
            <a:ext cx="434997" cy="434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 rot="903828">
            <a:off x="5707595" y="3360881"/>
            <a:ext cx="5866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</a:rPr>
              <a:t>匿名性の高さによる正直な意見のやり取り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1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505823" y="481501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制作物のテーマ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23457" y="1914225"/>
            <a:ext cx="9722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・大人数の授業や講演の際にテーマに関する</a:t>
            </a:r>
            <a:endParaRPr kumimoji="1" lang="en-US" altLang="ja-JP" sz="3200" dirty="0"/>
          </a:p>
          <a:p>
            <a:r>
              <a:rPr lang="ja-JP" altLang="en-US" sz="3200" dirty="0"/>
              <a:t>　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意見交換ができる掲示板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51844" y="4065591"/>
            <a:ext cx="10251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・管理者（先生，講演者）はオーディエンスの意見の</a:t>
            </a:r>
            <a:endParaRPr kumimoji="1" lang="en-US" altLang="ja-JP" sz="3200" dirty="0"/>
          </a:p>
          <a:p>
            <a:r>
              <a:rPr lang="ja-JP" altLang="en-US" sz="3200" dirty="0"/>
              <a:t>　</a:t>
            </a:r>
            <a:r>
              <a:rPr kumimoji="1" lang="ja-JP" altLang="en-US" sz="3200" dirty="0"/>
              <a:t>やり取りの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監視</a:t>
            </a:r>
            <a:r>
              <a:rPr kumimoji="1" lang="ja-JP" altLang="en-US" sz="3200" dirty="0"/>
              <a:t>，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テーマの提供</a:t>
            </a:r>
            <a:r>
              <a:rPr kumimoji="1" lang="ja-JP" altLang="en-US" sz="3200" dirty="0"/>
              <a:t>。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23457" y="5412712"/>
            <a:ext cx="84685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・利用者（生徒，参加者）は匿名性による</a:t>
            </a:r>
            <a:endParaRPr kumimoji="1" lang="en-US" altLang="ja-JP" sz="3200" dirty="0"/>
          </a:p>
          <a:p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自由</a:t>
            </a:r>
            <a:r>
              <a:rPr lang="ja-JP" altLang="en-US" sz="3200" b="1" dirty="0">
                <a:solidFill>
                  <a:srgbClr val="FF0000"/>
                </a:solidFill>
              </a:rPr>
              <a:t>な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意見交換</a:t>
            </a:r>
            <a:r>
              <a:rPr kumimoji="1" lang="ja-JP" altLang="en-US" sz="3200" dirty="0"/>
              <a:t>。</a:t>
            </a:r>
            <a:endParaRPr kumimoji="1" lang="en-US" altLang="ja-JP" sz="3200" dirty="0"/>
          </a:p>
        </p:txBody>
      </p:sp>
      <p:sp>
        <p:nvSpPr>
          <p:cNvPr id="21" name="下矢印 20"/>
          <p:cNvSpPr/>
          <p:nvPr/>
        </p:nvSpPr>
        <p:spPr>
          <a:xfrm>
            <a:off x="5115158" y="3112572"/>
            <a:ext cx="1168196" cy="741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00799" y="3190538"/>
            <a:ext cx="237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必要な機能は</a:t>
            </a:r>
            <a:r>
              <a:rPr kumimoji="1" lang="en-US" altLang="ja-JP" sz="2400" dirty="0"/>
              <a:t>…</a:t>
            </a:r>
            <a:endParaRPr kumimoji="1" lang="ja-JP" altLang="en-US" sz="2400" dirty="0"/>
          </a:p>
        </p:txBody>
      </p:sp>
      <p:sp>
        <p:nvSpPr>
          <p:cNvPr id="23" name="楕円 22"/>
          <p:cNvSpPr/>
          <p:nvPr/>
        </p:nvSpPr>
        <p:spPr>
          <a:xfrm>
            <a:off x="3271706" y="4429387"/>
            <a:ext cx="1249960" cy="7885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597167" y="4349929"/>
            <a:ext cx="2759977" cy="92783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425517" y="5710482"/>
            <a:ext cx="3013884" cy="91440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29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49276" y="210401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519307" y="436903"/>
            <a:ext cx="5865407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制作物のデモプレイ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76241" y="3115433"/>
            <a:ext cx="10309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※</a:t>
            </a:r>
            <a:r>
              <a:rPr kumimoji="1" lang="ja-JP" altLang="en-US" sz="3200" dirty="0"/>
              <a:t>本来は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人がサーバーとなり，参加者がクライアント</a:t>
            </a:r>
            <a:endParaRPr kumimoji="1" lang="en-US" altLang="ja-JP" sz="3200" dirty="0"/>
          </a:p>
          <a:p>
            <a:r>
              <a:rPr lang="ja-JP" altLang="en-US" sz="3200" dirty="0"/>
              <a:t>　</a:t>
            </a:r>
            <a:r>
              <a:rPr kumimoji="1" lang="ja-JP" altLang="en-US" sz="3200" dirty="0"/>
              <a:t>となりますが，今回はクライアントの紹介も行いた</a:t>
            </a:r>
            <a:endParaRPr kumimoji="1" lang="en-US" altLang="ja-JP" sz="3200" dirty="0"/>
          </a:p>
          <a:p>
            <a:r>
              <a:rPr lang="ja-JP" altLang="en-US" sz="3200" dirty="0"/>
              <a:t>　</a:t>
            </a:r>
            <a:r>
              <a:rPr kumimoji="1" lang="ja-JP" altLang="en-US" sz="3200" dirty="0"/>
              <a:t>いので画面には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つ出します。</a:t>
            </a:r>
          </a:p>
        </p:txBody>
      </p:sp>
    </p:spTree>
    <p:extLst>
      <p:ext uri="{BB962C8B-B14F-4D97-AF65-F5344CB8AC3E}">
        <p14:creationId xmlns:p14="http://schemas.microsoft.com/office/powerpoint/2010/main" val="265613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425517" y="407712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制作物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07179D-8101-4339-86E8-39429FCEB423}"/>
              </a:ext>
            </a:extLst>
          </p:cNvPr>
          <p:cNvSpPr txBox="1"/>
          <p:nvPr/>
        </p:nvSpPr>
        <p:spPr>
          <a:xfrm>
            <a:off x="1425517" y="1551561"/>
            <a:ext cx="848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30198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サーバー側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F243C9-14C3-4E84-926A-5233A2DA814D}"/>
              </a:ext>
            </a:extLst>
          </p:cNvPr>
          <p:cNvSpPr txBox="1"/>
          <p:nvPr/>
        </p:nvSpPr>
        <p:spPr>
          <a:xfrm>
            <a:off x="6427304" y="2557670"/>
            <a:ext cx="50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F03AA3-4268-4D77-99E5-6F2FAD1D0792}"/>
              </a:ext>
            </a:extLst>
          </p:cNvPr>
          <p:cNvSpPr txBox="1"/>
          <p:nvPr/>
        </p:nvSpPr>
        <p:spPr>
          <a:xfrm>
            <a:off x="6811616" y="2553828"/>
            <a:ext cx="4015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自由に、いつでも新しいチャットルームをつくることができる</a:t>
            </a:r>
          </a:p>
        </p:txBody>
      </p:sp>
      <p:pic>
        <p:nvPicPr>
          <p:cNvPr id="11" name="図 10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F154F24F-2497-4669-B4C8-71F67C674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42" y="2197892"/>
            <a:ext cx="5525328" cy="45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9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425517" y="407712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制作物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57BE85-CB41-48A4-9A40-3D3D27592789}"/>
              </a:ext>
            </a:extLst>
          </p:cNvPr>
          <p:cNvSpPr txBox="1"/>
          <p:nvPr/>
        </p:nvSpPr>
        <p:spPr>
          <a:xfrm>
            <a:off x="7535611" y="2313013"/>
            <a:ext cx="370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サーバーで追加されたルームがここに追加される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FD52E24-54B1-465D-8B75-2EBE76237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51" y="2313013"/>
            <a:ext cx="5023479" cy="429158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8B2E82-42E5-4F17-958C-E49A1E7E8802}"/>
              </a:ext>
            </a:extLst>
          </p:cNvPr>
          <p:cNvSpPr txBox="1"/>
          <p:nvPr/>
        </p:nvSpPr>
        <p:spPr>
          <a:xfrm>
            <a:off x="1425517" y="1525057"/>
            <a:ext cx="848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30198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クライアント側：ルーム選択</a:t>
            </a:r>
            <a:endParaRPr kumimoji="1" lang="ja-JP" altLang="en-US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FEBD62-A655-418A-A5A2-647CED10FB4E}"/>
              </a:ext>
            </a:extLst>
          </p:cNvPr>
          <p:cNvSpPr txBox="1"/>
          <p:nvPr/>
        </p:nvSpPr>
        <p:spPr>
          <a:xfrm>
            <a:off x="7129670" y="2292627"/>
            <a:ext cx="50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02A473-3A74-4CD2-BA3E-EC6F8725EBCB}"/>
              </a:ext>
            </a:extLst>
          </p:cNvPr>
          <p:cNvSpPr txBox="1"/>
          <p:nvPr/>
        </p:nvSpPr>
        <p:spPr>
          <a:xfrm>
            <a:off x="7535611" y="4065058"/>
            <a:ext cx="370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自由に、好きなタイミングで好きなルームに入れる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1F2649-8DCB-43D9-B674-65A4AC939211}"/>
              </a:ext>
            </a:extLst>
          </p:cNvPr>
          <p:cNvSpPr txBox="1"/>
          <p:nvPr/>
        </p:nvSpPr>
        <p:spPr>
          <a:xfrm>
            <a:off x="7129669" y="4065058"/>
            <a:ext cx="50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190740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425517" y="520239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制作物</a:t>
            </a:r>
          </a:p>
        </p:txBody>
      </p:sp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096608E-E3CF-4ACC-8C44-80946BF0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8" y="2481790"/>
            <a:ext cx="7947021" cy="405507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5AB07E-1ABF-48E1-B6E7-EF54B0840269}"/>
              </a:ext>
            </a:extLst>
          </p:cNvPr>
          <p:cNvSpPr txBox="1"/>
          <p:nvPr/>
        </p:nvSpPr>
        <p:spPr>
          <a:xfrm>
            <a:off x="8821664" y="2356333"/>
            <a:ext cx="2857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複数クライアントの間で匿名の議論ができる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253FFC1-4CFB-44F7-897A-333A60D7DC02}"/>
              </a:ext>
            </a:extLst>
          </p:cNvPr>
          <p:cNvSpPr txBox="1"/>
          <p:nvPr/>
        </p:nvSpPr>
        <p:spPr>
          <a:xfrm>
            <a:off x="8388825" y="2352429"/>
            <a:ext cx="50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A8658B-2A9E-4E82-BB07-59A0D4404EAE}"/>
              </a:ext>
            </a:extLst>
          </p:cNvPr>
          <p:cNvSpPr txBox="1"/>
          <p:nvPr/>
        </p:nvSpPr>
        <p:spPr>
          <a:xfrm>
            <a:off x="8821664" y="4200113"/>
            <a:ext cx="2857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入ってきたルームの履歴を表示できる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C2AF93-6AB6-4724-8EC9-DE9A1820C046}"/>
              </a:ext>
            </a:extLst>
          </p:cNvPr>
          <p:cNvSpPr txBox="1"/>
          <p:nvPr/>
        </p:nvSpPr>
        <p:spPr>
          <a:xfrm>
            <a:off x="8389024" y="4181459"/>
            <a:ext cx="50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E2E632D-311F-45DB-BAF2-440F201A518C}"/>
              </a:ext>
            </a:extLst>
          </p:cNvPr>
          <p:cNvSpPr txBox="1"/>
          <p:nvPr/>
        </p:nvSpPr>
        <p:spPr>
          <a:xfrm>
            <a:off x="1425517" y="1525057"/>
            <a:ext cx="848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30198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クライアント側：チャット画面</a:t>
            </a:r>
            <a:endParaRPr kumimoji="1" lang="ja-JP" altLang="en-US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116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36D366-05EC-4EB0-8101-B93C430EABB7}"/>
              </a:ext>
            </a:extLst>
          </p:cNvPr>
          <p:cNvGrpSpPr/>
          <p:nvPr/>
        </p:nvGrpSpPr>
        <p:grpSpPr>
          <a:xfrm>
            <a:off x="336666" y="226583"/>
            <a:ext cx="9858988" cy="1417739"/>
            <a:chOff x="1432217" y="2357306"/>
            <a:chExt cx="9858988" cy="1417739"/>
          </a:xfrm>
        </p:grpSpPr>
        <p:pic>
          <p:nvPicPr>
            <p:cNvPr id="6" name="図 5" descr="画面の領域">
              <a:extLst>
                <a:ext uri="{FF2B5EF4-FFF2-40B4-BE49-F238E27FC236}">
                  <a16:creationId xmlns:a16="http://schemas.microsoft.com/office/drawing/2014/main" id="{1554D2F7-89E2-41E0-B03D-DFB42C163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7" y="2357306"/>
              <a:ext cx="9858988" cy="141773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FD2EB0-365F-4588-BB78-76D4B75EECB3}"/>
                </a:ext>
              </a:extLst>
            </p:cNvPr>
            <p:cNvSpPr/>
            <p:nvPr/>
          </p:nvSpPr>
          <p:spPr>
            <a:xfrm>
              <a:off x="2718034" y="2583808"/>
              <a:ext cx="2816918" cy="75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0DC7B4-13CC-4ACC-ACAB-831B62634855}"/>
              </a:ext>
            </a:extLst>
          </p:cNvPr>
          <p:cNvSpPr txBox="1">
            <a:spLocks/>
          </p:cNvSpPr>
          <p:nvPr/>
        </p:nvSpPr>
        <p:spPr>
          <a:xfrm>
            <a:off x="1425517" y="407712"/>
            <a:ext cx="9144000" cy="8457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dirty="0">
                <a:solidFill>
                  <a:srgbClr val="301985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  <a:cs typeface="Microsoft Sans Serif" panose="020B0604020202020204" pitchFamily="34" charset="0"/>
              </a:rPr>
              <a:t>データ構造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92B204-5B8D-4792-8E73-DCE363804DB6}"/>
              </a:ext>
            </a:extLst>
          </p:cNvPr>
          <p:cNvSpPr txBox="1"/>
          <p:nvPr/>
        </p:nvSpPr>
        <p:spPr>
          <a:xfrm>
            <a:off x="1425517" y="1525057"/>
            <a:ext cx="848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30198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</a:t>
            </a:r>
            <a:r>
              <a:rPr kumimoji="1"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ルームデータ：</a:t>
            </a:r>
            <a:r>
              <a:rPr lang="en-US" altLang="ja-JP" sz="3600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Hashmap</a:t>
            </a:r>
            <a:endParaRPr kumimoji="1" lang="ja-JP" altLang="en-US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8FFADA7-3B95-4DDF-98B3-8521A28A5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27" y="2442980"/>
            <a:ext cx="5676900" cy="12096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FDA6E2E-07CA-4F2B-B464-B55A0D269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79" y="4202178"/>
            <a:ext cx="5695548" cy="120967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E0DC0C-67A5-4DA5-BD59-1C71D2410A77}"/>
              </a:ext>
            </a:extLst>
          </p:cNvPr>
          <p:cNvSpPr txBox="1"/>
          <p:nvPr/>
        </p:nvSpPr>
        <p:spPr>
          <a:xfrm>
            <a:off x="7540487" y="2442980"/>
            <a:ext cx="3697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部屋クラスと部屋名を連想させる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ABF0F59E-AFC8-45EA-AE3D-244DBE391B25}"/>
              </a:ext>
            </a:extLst>
          </p:cNvPr>
          <p:cNvSpPr/>
          <p:nvPr/>
        </p:nvSpPr>
        <p:spPr>
          <a:xfrm>
            <a:off x="8878956" y="3524575"/>
            <a:ext cx="357809" cy="72677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6CDA90-5573-4E36-9B8A-C81017A41D92}"/>
              </a:ext>
            </a:extLst>
          </p:cNvPr>
          <p:cNvSpPr txBox="1"/>
          <p:nvPr/>
        </p:nvSpPr>
        <p:spPr>
          <a:xfrm>
            <a:off x="7540487" y="4378836"/>
            <a:ext cx="3697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部屋名入力で部屋データを見れる！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81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396</Words>
  <Application>Microsoft Office PowerPoint</Application>
  <PresentationFormat>ワイド画面</PresentationFormat>
  <Paragraphs>95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HGSｺﾞｼｯｸE</vt:lpstr>
      <vt:lpstr>HGｺﾞｼｯｸE</vt:lpstr>
      <vt:lpstr>游ゴシック</vt:lpstr>
      <vt:lpstr>游ゴシック Light</vt:lpstr>
      <vt:lpstr>Arial</vt:lpstr>
      <vt:lpstr>Arial Rounded MT Bold</vt:lpstr>
      <vt:lpstr>Office テーマ</vt:lpstr>
      <vt:lpstr>ソフトウェア制作 10-1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ソフトウェア制作 10-1</dc:title>
  <dc:creator>urishiro121</dc:creator>
  <cp:lastModifiedBy>諒悟 伊藤</cp:lastModifiedBy>
  <cp:revision>57</cp:revision>
  <dcterms:created xsi:type="dcterms:W3CDTF">2019-06-30T16:46:13Z</dcterms:created>
  <dcterms:modified xsi:type="dcterms:W3CDTF">2019-07-05T03:04:06Z</dcterms:modified>
</cp:coreProperties>
</file>