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9" r:id="rId2"/>
    <p:sldId id="342" r:id="rId3"/>
    <p:sldId id="343" r:id="rId4"/>
    <p:sldId id="345" r:id="rId5"/>
    <p:sldId id="346" r:id="rId6"/>
    <p:sldId id="347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21994-3A64-4A9B-9E25-C63A8D0073D3}" v="7" dt="2022-03-07T23:16:1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man Mallick" userId="f44aa8423226a41f" providerId="LiveId" clId="{33521994-3A64-4A9B-9E25-C63A8D0073D3}"/>
    <pc:docChg chg="custSel delSld modSld">
      <pc:chgData name="Sadman Mallick" userId="f44aa8423226a41f" providerId="LiveId" clId="{33521994-3A64-4A9B-9E25-C63A8D0073D3}" dt="2022-03-07T23:16:30.045" v="156" actId="20577"/>
      <pc:docMkLst>
        <pc:docMk/>
      </pc:docMkLst>
      <pc:sldChg chg="del">
        <pc:chgData name="Sadman Mallick" userId="f44aa8423226a41f" providerId="LiveId" clId="{33521994-3A64-4A9B-9E25-C63A8D0073D3}" dt="2022-03-07T23:08:04.768" v="0" actId="47"/>
        <pc:sldMkLst>
          <pc:docMk/>
          <pc:sldMk cId="3409565929" sldId="257"/>
        </pc:sldMkLst>
      </pc:sldChg>
      <pc:sldChg chg="del">
        <pc:chgData name="Sadman Mallick" userId="f44aa8423226a41f" providerId="LiveId" clId="{33521994-3A64-4A9B-9E25-C63A8D0073D3}" dt="2022-03-07T23:08:08.036" v="1" actId="47"/>
        <pc:sldMkLst>
          <pc:docMk/>
          <pc:sldMk cId="1701749948" sldId="320"/>
        </pc:sldMkLst>
      </pc:sldChg>
      <pc:sldChg chg="del">
        <pc:chgData name="Sadman Mallick" userId="f44aa8423226a41f" providerId="LiveId" clId="{33521994-3A64-4A9B-9E25-C63A8D0073D3}" dt="2022-03-07T23:08:09.295" v="2" actId="47"/>
        <pc:sldMkLst>
          <pc:docMk/>
          <pc:sldMk cId="3575348241" sldId="331"/>
        </pc:sldMkLst>
      </pc:sldChg>
      <pc:sldChg chg="modSp mod">
        <pc:chgData name="Sadman Mallick" userId="f44aa8423226a41f" providerId="LiveId" clId="{33521994-3A64-4A9B-9E25-C63A8D0073D3}" dt="2022-03-07T23:12:59.842" v="107" actId="20577"/>
        <pc:sldMkLst>
          <pc:docMk/>
          <pc:sldMk cId="2218995760" sldId="334"/>
        </pc:sldMkLst>
        <pc:graphicFrameChg chg="mod modGraphic">
          <ac:chgData name="Sadman Mallick" userId="f44aa8423226a41f" providerId="LiveId" clId="{33521994-3A64-4A9B-9E25-C63A8D0073D3}" dt="2022-03-07T23:12:59.842" v="107" actId="20577"/>
          <ac:graphicFrameMkLst>
            <pc:docMk/>
            <pc:sldMk cId="2218995760" sldId="334"/>
            <ac:graphicFrameMk id="4" creationId="{C1872E57-045A-426D-9D5A-0A84ACBB018A}"/>
          </ac:graphicFrameMkLst>
        </pc:graphicFrameChg>
      </pc:sldChg>
      <pc:sldChg chg="del">
        <pc:chgData name="Sadman Mallick" userId="f44aa8423226a41f" providerId="LiveId" clId="{33521994-3A64-4A9B-9E25-C63A8D0073D3}" dt="2022-03-07T23:08:10.013" v="3" actId="47"/>
        <pc:sldMkLst>
          <pc:docMk/>
          <pc:sldMk cId="37159878" sldId="340"/>
        </pc:sldMkLst>
      </pc:sldChg>
      <pc:sldChg chg="del">
        <pc:chgData name="Sadman Mallick" userId="f44aa8423226a41f" providerId="LiveId" clId="{33521994-3A64-4A9B-9E25-C63A8D0073D3}" dt="2022-03-07T23:08:11.512" v="4" actId="47"/>
        <pc:sldMkLst>
          <pc:docMk/>
          <pc:sldMk cId="1931939072" sldId="341"/>
        </pc:sldMkLst>
      </pc:sldChg>
      <pc:sldChg chg="addSp delSp modSp mod">
        <pc:chgData name="Sadman Mallick" userId="f44aa8423226a41f" providerId="LiveId" clId="{33521994-3A64-4A9B-9E25-C63A8D0073D3}" dt="2022-03-07T23:14:59.983" v="111" actId="1076"/>
        <pc:sldMkLst>
          <pc:docMk/>
          <pc:sldMk cId="182762831" sldId="342"/>
        </pc:sldMkLst>
        <pc:spChg chg="add mod">
          <ac:chgData name="Sadman Mallick" userId="f44aa8423226a41f" providerId="LiveId" clId="{33521994-3A64-4A9B-9E25-C63A8D0073D3}" dt="2022-03-07T23:14:59.983" v="111" actId="1076"/>
          <ac:spMkLst>
            <pc:docMk/>
            <pc:sldMk cId="182762831" sldId="342"/>
            <ac:spMk id="3" creationId="{CC47CD9F-FB5B-4B62-BC91-983AD68DD0B3}"/>
          </ac:spMkLst>
        </pc:spChg>
        <pc:spChg chg="del mod">
          <ac:chgData name="Sadman Mallick" userId="f44aa8423226a41f" providerId="LiveId" clId="{33521994-3A64-4A9B-9E25-C63A8D0073D3}" dt="2022-03-07T23:08:30.318" v="7" actId="478"/>
          <ac:spMkLst>
            <pc:docMk/>
            <pc:sldMk cId="182762831" sldId="342"/>
            <ac:spMk id="24" creationId="{13A8A4E9-E6CE-4E95-8449-718572008B18}"/>
          </ac:spMkLst>
        </pc:spChg>
        <pc:spChg chg="del">
          <ac:chgData name="Sadman Mallick" userId="f44aa8423226a41f" providerId="LiveId" clId="{33521994-3A64-4A9B-9E25-C63A8D0073D3}" dt="2022-03-07T23:08:25.843" v="5" actId="478"/>
          <ac:spMkLst>
            <pc:docMk/>
            <pc:sldMk cId="182762831" sldId="342"/>
            <ac:spMk id="25" creationId="{E0FC62BD-62D2-4B1E-BDC9-09F18928E179}"/>
          </ac:spMkLst>
        </pc:spChg>
        <pc:picChg chg="del">
          <ac:chgData name="Sadman Mallick" userId="f44aa8423226a41f" providerId="LiveId" clId="{33521994-3A64-4A9B-9E25-C63A8D0073D3}" dt="2022-03-07T23:08:25.843" v="5" actId="478"/>
          <ac:picMkLst>
            <pc:docMk/>
            <pc:sldMk cId="182762831" sldId="342"/>
            <ac:picMk id="4" creationId="{9A4F44E1-C9C1-4321-AB79-E79333B585B0}"/>
          </ac:picMkLst>
        </pc:picChg>
        <pc:picChg chg="mod">
          <ac:chgData name="Sadman Mallick" userId="f44aa8423226a41f" providerId="LiveId" clId="{33521994-3A64-4A9B-9E25-C63A8D0073D3}" dt="2022-03-07T23:08:39.051" v="10" actId="1076"/>
          <ac:picMkLst>
            <pc:docMk/>
            <pc:sldMk cId="182762831" sldId="342"/>
            <ac:picMk id="7" creationId="{70070F55-D2FB-470E-9CE5-EDCF2B469E96}"/>
          </ac:picMkLst>
        </pc:picChg>
        <pc:cxnChg chg="del">
          <ac:chgData name="Sadman Mallick" userId="f44aa8423226a41f" providerId="LiveId" clId="{33521994-3A64-4A9B-9E25-C63A8D0073D3}" dt="2022-03-07T23:08:25.843" v="5" actId="478"/>
          <ac:cxnSpMkLst>
            <pc:docMk/>
            <pc:sldMk cId="182762831" sldId="342"/>
            <ac:cxnSpMk id="6" creationId="{91780BC1-BE31-4F15-B6F3-4FD469914D23}"/>
          </ac:cxnSpMkLst>
        </pc:cxnChg>
        <pc:cxnChg chg="del">
          <ac:chgData name="Sadman Mallick" userId="f44aa8423226a41f" providerId="LiveId" clId="{33521994-3A64-4A9B-9E25-C63A8D0073D3}" dt="2022-03-07T23:08:25.843" v="5" actId="478"/>
          <ac:cxnSpMkLst>
            <pc:docMk/>
            <pc:sldMk cId="182762831" sldId="342"/>
            <ac:cxnSpMk id="27" creationId="{4EFD0611-ABC8-46EC-847C-28F890B68451}"/>
          </ac:cxnSpMkLst>
        </pc:cxnChg>
      </pc:sldChg>
      <pc:sldChg chg="addSp delSp modSp mod">
        <pc:chgData name="Sadman Mallick" userId="f44aa8423226a41f" providerId="LiveId" clId="{33521994-3A64-4A9B-9E25-C63A8D0073D3}" dt="2022-03-07T23:15:43.161" v="129" actId="20577"/>
        <pc:sldMkLst>
          <pc:docMk/>
          <pc:sldMk cId="3876003771" sldId="343"/>
        </pc:sldMkLst>
        <pc:spChg chg="del">
          <ac:chgData name="Sadman Mallick" userId="f44aa8423226a41f" providerId="LiveId" clId="{33521994-3A64-4A9B-9E25-C63A8D0073D3}" dt="2022-03-07T23:08:48.938" v="11" actId="478"/>
          <ac:spMkLst>
            <pc:docMk/>
            <pc:sldMk cId="3876003771" sldId="343"/>
            <ac:spMk id="17" creationId="{E176D608-1A7C-463A-80D1-21C5BCF2CAA3}"/>
          </ac:spMkLst>
        </pc:spChg>
        <pc:spChg chg="del">
          <ac:chgData name="Sadman Mallick" userId="f44aa8423226a41f" providerId="LiveId" clId="{33521994-3A64-4A9B-9E25-C63A8D0073D3}" dt="2022-03-07T23:08:48.938" v="11" actId="478"/>
          <ac:spMkLst>
            <pc:docMk/>
            <pc:sldMk cId="3876003771" sldId="343"/>
            <ac:spMk id="19" creationId="{853C9FA0-5F71-49BE-9065-5CF62A094AA1}"/>
          </ac:spMkLst>
        </pc:spChg>
        <pc:spChg chg="add mod">
          <ac:chgData name="Sadman Mallick" userId="f44aa8423226a41f" providerId="LiveId" clId="{33521994-3A64-4A9B-9E25-C63A8D0073D3}" dt="2022-03-07T23:15:43.161" v="129" actId="20577"/>
          <ac:spMkLst>
            <pc:docMk/>
            <pc:sldMk cId="3876003771" sldId="343"/>
            <ac:spMk id="24" creationId="{042772DA-6B13-45A1-B055-C4F4CD3A1497}"/>
          </ac:spMkLst>
        </pc:spChg>
        <pc:picChg chg="del">
          <ac:chgData name="Sadman Mallick" userId="f44aa8423226a41f" providerId="LiveId" clId="{33521994-3A64-4A9B-9E25-C63A8D0073D3}" dt="2022-03-07T23:08:48.938" v="11" actId="478"/>
          <ac:picMkLst>
            <pc:docMk/>
            <pc:sldMk cId="3876003771" sldId="343"/>
            <ac:picMk id="4" creationId="{70DCC832-AEA6-4B4A-85B0-69BCA0374FC0}"/>
          </ac:picMkLst>
        </pc:picChg>
        <pc:picChg chg="mod">
          <ac:chgData name="Sadman Mallick" userId="f44aa8423226a41f" providerId="LiveId" clId="{33521994-3A64-4A9B-9E25-C63A8D0073D3}" dt="2022-03-07T23:09:01.418" v="16" actId="14100"/>
          <ac:picMkLst>
            <pc:docMk/>
            <pc:sldMk cId="3876003771" sldId="343"/>
            <ac:picMk id="7" creationId="{01CD3938-854F-4D61-B367-707B43777EBF}"/>
          </ac:picMkLst>
        </pc:picChg>
        <pc:cxnChg chg="del">
          <ac:chgData name="Sadman Mallick" userId="f44aa8423226a41f" providerId="LiveId" clId="{33521994-3A64-4A9B-9E25-C63A8D0073D3}" dt="2022-03-07T23:08:48.938" v="11" actId="478"/>
          <ac:cxnSpMkLst>
            <pc:docMk/>
            <pc:sldMk cId="3876003771" sldId="343"/>
            <ac:cxnSpMk id="15" creationId="{7F619E40-24A1-4241-A94D-D96A1A47561B}"/>
          </ac:cxnSpMkLst>
        </pc:cxnChg>
        <pc:cxnChg chg="del">
          <ac:chgData name="Sadman Mallick" userId="f44aa8423226a41f" providerId="LiveId" clId="{33521994-3A64-4A9B-9E25-C63A8D0073D3}" dt="2022-03-07T23:08:48.938" v="11" actId="478"/>
          <ac:cxnSpMkLst>
            <pc:docMk/>
            <pc:sldMk cId="3876003771" sldId="343"/>
            <ac:cxnSpMk id="20" creationId="{C869D271-B973-4DF8-BDEC-820DDC07C15F}"/>
          </ac:cxnSpMkLst>
        </pc:cxnChg>
      </pc:sldChg>
      <pc:sldChg chg="addSp modSp mod">
        <pc:chgData name="Sadman Mallick" userId="f44aa8423226a41f" providerId="LiveId" clId="{33521994-3A64-4A9B-9E25-C63A8D0073D3}" dt="2022-03-07T23:15:52.964" v="130"/>
        <pc:sldMkLst>
          <pc:docMk/>
          <pc:sldMk cId="961652166" sldId="345"/>
        </pc:sldMkLst>
        <pc:spChg chg="add mod">
          <ac:chgData name="Sadman Mallick" userId="f44aa8423226a41f" providerId="LiveId" clId="{33521994-3A64-4A9B-9E25-C63A8D0073D3}" dt="2022-03-07T23:15:52.964" v="130"/>
          <ac:spMkLst>
            <pc:docMk/>
            <pc:sldMk cId="961652166" sldId="345"/>
            <ac:spMk id="14" creationId="{5199F585-8156-480E-BC13-43A82E74B494}"/>
          </ac:spMkLst>
        </pc:spChg>
        <pc:picChg chg="mod">
          <ac:chgData name="Sadman Mallick" userId="f44aa8423226a41f" providerId="LiveId" clId="{33521994-3A64-4A9B-9E25-C63A8D0073D3}" dt="2022-03-07T23:09:17.221" v="21" actId="1076"/>
          <ac:picMkLst>
            <pc:docMk/>
            <pc:sldMk cId="961652166" sldId="345"/>
            <ac:picMk id="8" creationId="{15FA15E9-97E1-4F87-BC8D-BAEFE157101F}"/>
          </ac:picMkLst>
        </pc:picChg>
      </pc:sldChg>
      <pc:sldChg chg="addSp modSp mod">
        <pc:chgData name="Sadman Mallick" userId="f44aa8423226a41f" providerId="LiveId" clId="{33521994-3A64-4A9B-9E25-C63A8D0073D3}" dt="2022-03-07T23:16:06.938" v="131"/>
        <pc:sldMkLst>
          <pc:docMk/>
          <pc:sldMk cId="1984919225" sldId="346"/>
        </pc:sldMkLst>
        <pc:spChg chg="add mod">
          <ac:chgData name="Sadman Mallick" userId="f44aa8423226a41f" providerId="LiveId" clId="{33521994-3A64-4A9B-9E25-C63A8D0073D3}" dt="2022-03-07T23:16:06.938" v="131"/>
          <ac:spMkLst>
            <pc:docMk/>
            <pc:sldMk cId="1984919225" sldId="346"/>
            <ac:spMk id="14" creationId="{49D85B4E-D96D-4F98-8F68-80322B02CA75}"/>
          </ac:spMkLst>
        </pc:spChg>
        <pc:picChg chg="mod">
          <ac:chgData name="Sadman Mallick" userId="f44aa8423226a41f" providerId="LiveId" clId="{33521994-3A64-4A9B-9E25-C63A8D0073D3}" dt="2022-03-07T23:09:30.462" v="26" actId="1076"/>
          <ac:picMkLst>
            <pc:docMk/>
            <pc:sldMk cId="1984919225" sldId="346"/>
            <ac:picMk id="6" creationId="{5E2B8230-EBFF-468B-A49F-DA74D9F3A98F}"/>
          </ac:picMkLst>
        </pc:picChg>
      </pc:sldChg>
      <pc:sldChg chg="addSp modSp mod">
        <pc:chgData name="Sadman Mallick" userId="f44aa8423226a41f" providerId="LiveId" clId="{33521994-3A64-4A9B-9E25-C63A8D0073D3}" dt="2022-03-07T23:16:30.045" v="156" actId="20577"/>
        <pc:sldMkLst>
          <pc:docMk/>
          <pc:sldMk cId="1550646053" sldId="347"/>
        </pc:sldMkLst>
        <pc:spChg chg="add mod">
          <ac:chgData name="Sadman Mallick" userId="f44aa8423226a41f" providerId="LiveId" clId="{33521994-3A64-4A9B-9E25-C63A8D0073D3}" dt="2022-03-07T23:16:30.045" v="156" actId="20577"/>
          <ac:spMkLst>
            <pc:docMk/>
            <pc:sldMk cId="1550646053" sldId="347"/>
            <ac:spMk id="14" creationId="{4CD13ADF-55A0-41B2-B556-05770D0CD4BC}"/>
          </ac:spMkLst>
        </pc:spChg>
        <pc:picChg chg="mod">
          <ac:chgData name="Sadman Mallick" userId="f44aa8423226a41f" providerId="LiveId" clId="{33521994-3A64-4A9B-9E25-C63A8D0073D3}" dt="2022-03-07T23:09:46.266" v="29" actId="1076"/>
          <ac:picMkLst>
            <pc:docMk/>
            <pc:sldMk cId="1550646053" sldId="347"/>
            <ac:picMk id="8" creationId="{235F24BD-0C56-4AAD-A3D9-F71A94A48D2F}"/>
          </ac:picMkLst>
        </pc:picChg>
      </pc:sldChg>
      <pc:sldChg chg="del">
        <pc:chgData name="Sadman Mallick" userId="f44aa8423226a41f" providerId="LiveId" clId="{33521994-3A64-4A9B-9E25-C63A8D0073D3}" dt="2022-03-07T23:09:52.477" v="30" actId="47"/>
        <pc:sldMkLst>
          <pc:docMk/>
          <pc:sldMk cId="25223286" sldId="348"/>
        </pc:sldMkLst>
      </pc:sldChg>
      <pc:sldChg chg="del">
        <pc:chgData name="Sadman Mallick" userId="f44aa8423226a41f" providerId="LiveId" clId="{33521994-3A64-4A9B-9E25-C63A8D0073D3}" dt="2022-03-07T23:09:54.155" v="31" actId="47"/>
        <pc:sldMkLst>
          <pc:docMk/>
          <pc:sldMk cId="1414729605" sldId="349"/>
        </pc:sldMkLst>
      </pc:sldChg>
      <pc:sldChg chg="del">
        <pc:chgData name="Sadman Mallick" userId="f44aa8423226a41f" providerId="LiveId" clId="{33521994-3A64-4A9B-9E25-C63A8D0073D3}" dt="2022-03-07T23:09:55.907" v="32" actId="47"/>
        <pc:sldMkLst>
          <pc:docMk/>
          <pc:sldMk cId="2409874550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ECBDE-DE56-4D8A-92F8-24D2CC737759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2306-C0EA-4DF0-B832-5955C15C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33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57B3-C6FB-4C09-AB80-422FC8FF1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D72D3-F8DF-443A-B042-8BC2448D5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5AAE-5ECE-4CA5-9942-690FF92F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76B2-560E-4353-9E08-C557D066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0F81-D578-4876-B81E-520712CE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97DE-196B-4B32-823F-CBA61922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C3D82-C7BB-412A-9BEA-A9E8B7B5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99E0-BF15-4E81-B39A-F4552281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A0571-BA98-4708-85DE-04BEEB2D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A169-7B5D-49E4-878F-9CDF58B4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D2D9F-4C99-46DD-B0F5-191A9DA4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D5BD3-45E7-4F98-A22C-1945AE5C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0B0B-DA11-4A71-ADDC-90467C77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8CF6-95AE-4F51-9BF0-F0BC7571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03E4-7472-49CE-A1E6-B5F3A4CD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889-AB5D-48EB-80F4-71AD517D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C2E9-FCFE-4EE7-83C2-0D29407B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1B66-1AB3-4C11-B73C-07867170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43B98-2FFD-47E9-87AF-1E4D17E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0361-57F2-4D36-AB5E-C0D8A72D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818-4759-43FD-852D-12A2CED3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2A4E-33A0-4608-A69F-117ABDDC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5EAD-7C50-4B27-9564-CABE51EA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80D28-E8EA-4132-B358-220C27AE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D818-C0AA-4ADC-AB8F-76A70693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AD00-C212-4B9E-8A6A-9956B15B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C423-2BA0-4A65-B9EC-B3125123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DA33C-3E21-4B02-A978-CA3216239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7E316-BB0B-4BB6-9083-89AD5649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C0590-9CE2-4FC1-9108-110BA030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8A82-42A1-48DB-984A-8F031EFB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4CE1-C781-4E98-A5BD-49D39446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7AA3-CA96-4E76-BF22-9389A4D4C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1E42B-6956-4E05-8258-B2F55786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F6E2D-BD16-417F-B333-A41B4859C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7D6E5-4364-4161-8A10-DED72E5A5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92E89-ABD1-4C26-9EF7-42B1287B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773DB-E00A-4FC0-8D65-317BF806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E64F5-DEA2-4BF4-885B-9DA4D7AB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40CC-9A65-4A01-A098-06212E9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BFBCD-E8DA-49DA-813F-F02EF4F2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835B3-D3B1-417E-B760-9C02D8C4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9DB63-1010-4F94-AE0A-02DCC9A1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5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FB1FC-EE7B-4A99-A862-CAE62B5B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A79F6-1A16-411E-93C7-8D0A8C700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14AFC-D4C1-4DA7-A25F-CA2106BE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2924-4955-4D01-B861-993193FC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92F6-7891-4390-9617-500449EF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635AF-D2A9-4D73-86E7-DE272D7B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D9FD9-6CBB-46AD-A410-44D565DE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09AAB-3397-47B8-BB90-CBD5DF5A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C152-C072-45FF-A4C8-B5BDFDC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CA43-06ED-40AE-B526-2C7736BA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5976C-4BE0-41DD-BAB0-D276A07A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4A33B-27D3-4443-8E0E-00642373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9844-1934-4EAD-BA13-184DE3DA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35367-DA04-42B2-90EC-684EFA0C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AECC-3DA4-41E9-85BC-BF18DE39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2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053B9-4A36-475D-ABF1-4C03710F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5A30-2B54-4C0E-AA83-CBEB9932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0FFA-08D1-4427-B6C4-4DA5B565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E8E90-A907-468C-A8F0-045A504E1A75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23B-320A-45F0-A850-CD93FBB75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6D06-C0D6-486C-B023-03F95359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C55F-D9E8-4CBB-9D5D-2C8ED610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C928B-2032-43D3-A1C7-54256C4A8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Blind Test of Healthy and Head &amp; Neck Cancer Samples via PANORAMA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F2AA83E-64AE-41C0-9A3C-CA53D1BC7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(33)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Scale Bar: 10 µm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52B9-CE6F-467C-BC28-C59CC91391B8}"/>
              </a:ext>
            </a:extLst>
          </p:cNvPr>
          <p:cNvSpPr txBox="1"/>
          <p:nvPr/>
        </p:nvSpPr>
        <p:spPr>
          <a:xfrm>
            <a:off x="4344884" y="1185143"/>
            <a:ext cx="36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</a:t>
            </a:r>
          </a:p>
          <a:p>
            <a:r>
              <a:rPr lang="en-US" b="1" dirty="0"/>
              <a:t>Count: 510 (Ex: 406; Large: 104)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C6519-B43A-431E-8042-E6BC51EAA583}"/>
              </a:ext>
            </a:extLst>
          </p:cNvPr>
          <p:cNvSpPr txBox="1"/>
          <p:nvPr/>
        </p:nvSpPr>
        <p:spPr>
          <a:xfrm>
            <a:off x="8209527" y="1234944"/>
            <a:ext cx="2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 wash</a:t>
            </a:r>
          </a:p>
          <a:p>
            <a:r>
              <a:rPr lang="en-US" b="1" dirty="0"/>
              <a:t>Count: 105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0070F55-D2FB-470E-9CE5-EDCF2B469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0" t="2673" r="28611"/>
          <a:stretch/>
        </p:blipFill>
        <p:spPr>
          <a:xfrm>
            <a:off x="140295" y="1985651"/>
            <a:ext cx="3952130" cy="3963203"/>
          </a:xfrm>
        </p:spPr>
      </p:pic>
      <p:pic>
        <p:nvPicPr>
          <p:cNvPr id="10" name="Picture 9" descr="A picture containing tree, night sky&#10;&#10;Description automatically generated">
            <a:extLst>
              <a:ext uri="{FF2B5EF4-FFF2-40B4-BE49-F238E27FC236}">
                <a16:creationId xmlns:a16="http://schemas.microsoft.com/office/drawing/2014/main" id="{655FC996-8CA6-40E8-AB77-933522DFB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034" y="1973608"/>
            <a:ext cx="3817142" cy="3845447"/>
          </a:xfrm>
          <a:prstGeom prst="rect">
            <a:avLst/>
          </a:prstGeom>
        </p:spPr>
      </p:pic>
      <p:pic>
        <p:nvPicPr>
          <p:cNvPr id="14" name="Picture 13" descr="A picture containing star, dark, night, outdoor object&#10;&#10;Description automatically generated">
            <a:extLst>
              <a:ext uri="{FF2B5EF4-FFF2-40B4-BE49-F238E27FC236}">
                <a16:creationId xmlns:a16="http://schemas.microsoft.com/office/drawing/2014/main" id="{995ABE3D-2083-4F6E-A515-C1F6014D7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527" y="1973608"/>
            <a:ext cx="3812995" cy="384544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E6BEE2-F3A1-48EB-AEE7-5089DDCB601F}"/>
              </a:ext>
            </a:extLst>
          </p:cNvPr>
          <p:cNvCxnSpPr/>
          <p:nvPr/>
        </p:nvCxnSpPr>
        <p:spPr>
          <a:xfrm>
            <a:off x="11465727" y="5650069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38F2B7-1E9B-4597-BE43-4AF9E52D696A}"/>
              </a:ext>
            </a:extLst>
          </p:cNvPr>
          <p:cNvCxnSpPr/>
          <p:nvPr/>
        </p:nvCxnSpPr>
        <p:spPr>
          <a:xfrm>
            <a:off x="7598425" y="5677428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47CD9F-FB5B-4B62-BC91-983AD68DD0B3}"/>
              </a:ext>
            </a:extLst>
          </p:cNvPr>
          <p:cNvSpPr txBox="1"/>
          <p:nvPr/>
        </p:nvSpPr>
        <p:spPr>
          <a:xfrm>
            <a:off x="4344884" y="6014870"/>
            <a:ext cx="627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Before wash count matches CI of stage 3 (500-1200)</a:t>
            </a:r>
          </a:p>
          <a:p>
            <a:r>
              <a:rPr lang="en-US" dirty="0"/>
              <a:t>           After wash count lower end CI for stage 3 (155-304)</a:t>
            </a:r>
          </a:p>
        </p:txBody>
      </p:sp>
    </p:spTree>
    <p:extLst>
      <p:ext uri="{BB962C8B-B14F-4D97-AF65-F5344CB8AC3E}">
        <p14:creationId xmlns:p14="http://schemas.microsoft.com/office/powerpoint/2010/main" val="1827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(34)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Scale Bar: 10 µm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52B9-CE6F-467C-BC28-C59CC91391B8}"/>
              </a:ext>
            </a:extLst>
          </p:cNvPr>
          <p:cNvSpPr txBox="1"/>
          <p:nvPr/>
        </p:nvSpPr>
        <p:spPr>
          <a:xfrm>
            <a:off x="4344884" y="1185143"/>
            <a:ext cx="36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</a:t>
            </a:r>
          </a:p>
          <a:p>
            <a:r>
              <a:rPr lang="en-US" b="1" dirty="0"/>
              <a:t>Count: 298 (Ex: 241; Large: 57)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C6519-B43A-431E-8042-E6BC51EAA583}"/>
              </a:ext>
            </a:extLst>
          </p:cNvPr>
          <p:cNvSpPr txBox="1"/>
          <p:nvPr/>
        </p:nvSpPr>
        <p:spPr>
          <a:xfrm>
            <a:off x="8209527" y="1234944"/>
            <a:ext cx="2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 wash</a:t>
            </a:r>
          </a:p>
          <a:p>
            <a:r>
              <a:rPr lang="en-US" b="1" dirty="0"/>
              <a:t>Count: 93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01CD3938-854F-4D61-B367-707B43777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t="2023" r="27907" b="1"/>
          <a:stretch/>
        </p:blipFill>
        <p:spPr>
          <a:xfrm>
            <a:off x="115301" y="1831474"/>
            <a:ext cx="3890156" cy="3815579"/>
          </a:xfrm>
        </p:spPr>
      </p:pic>
      <p:pic>
        <p:nvPicPr>
          <p:cNvPr id="10" name="Picture 9" descr="A picture containing tree, outdoor, white, outdoor object&#10;&#10;Description automatically generated">
            <a:extLst>
              <a:ext uri="{FF2B5EF4-FFF2-40B4-BE49-F238E27FC236}">
                <a16:creationId xmlns:a16="http://schemas.microsoft.com/office/drawing/2014/main" id="{FDC78783-CE50-4899-9B2B-A32826F3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36" y="1886227"/>
            <a:ext cx="3815579" cy="3815579"/>
          </a:xfrm>
          <a:prstGeom prst="rect">
            <a:avLst/>
          </a:prstGeom>
        </p:spPr>
      </p:pic>
      <p:pic>
        <p:nvPicPr>
          <p:cNvPr id="14" name="Picture 13" descr="A picture containing star, outdoor object, night sky, night&#10;&#10;Description automatically generated">
            <a:extLst>
              <a:ext uri="{FF2B5EF4-FFF2-40B4-BE49-F238E27FC236}">
                <a16:creationId xmlns:a16="http://schemas.microsoft.com/office/drawing/2014/main" id="{98FC230B-B8FE-4780-99B1-C9FFA6E4B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785" y="1886226"/>
            <a:ext cx="3799497" cy="381557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3F92DB-A1B8-47DA-82CC-295B04824182}"/>
              </a:ext>
            </a:extLst>
          </p:cNvPr>
          <p:cNvCxnSpPr/>
          <p:nvPr/>
        </p:nvCxnSpPr>
        <p:spPr>
          <a:xfrm>
            <a:off x="11418592" y="5600443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4B601E-322B-4343-8B42-B307EAD6DB9F}"/>
              </a:ext>
            </a:extLst>
          </p:cNvPr>
          <p:cNvCxnSpPr/>
          <p:nvPr/>
        </p:nvCxnSpPr>
        <p:spPr>
          <a:xfrm>
            <a:off x="7388113" y="5593509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2772DA-6B13-45A1-B055-C4F4CD3A1497}"/>
              </a:ext>
            </a:extLst>
          </p:cNvPr>
          <p:cNvSpPr txBox="1"/>
          <p:nvPr/>
        </p:nvSpPr>
        <p:spPr>
          <a:xfrm>
            <a:off x="4344884" y="6014870"/>
            <a:ext cx="627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Before wash count lower than CI of stage 3 (500-1200)</a:t>
            </a:r>
          </a:p>
          <a:p>
            <a:r>
              <a:rPr lang="en-US" dirty="0"/>
              <a:t>           After wash count lower end CI for stage 3 (155-304)</a:t>
            </a:r>
          </a:p>
        </p:txBody>
      </p:sp>
    </p:spTree>
    <p:extLst>
      <p:ext uri="{BB962C8B-B14F-4D97-AF65-F5344CB8AC3E}">
        <p14:creationId xmlns:p14="http://schemas.microsoft.com/office/powerpoint/2010/main" val="387600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(35)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Scale Bar: 10 µm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52B9-CE6F-467C-BC28-C59CC91391B8}"/>
              </a:ext>
            </a:extLst>
          </p:cNvPr>
          <p:cNvSpPr txBox="1"/>
          <p:nvPr/>
        </p:nvSpPr>
        <p:spPr>
          <a:xfrm>
            <a:off x="4344884" y="1185143"/>
            <a:ext cx="36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</a:t>
            </a:r>
          </a:p>
          <a:p>
            <a:r>
              <a:rPr lang="en-US" b="1" dirty="0"/>
              <a:t>Count: 526 (Ex: 396; Large: 130)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C6519-B43A-431E-8042-E6BC51EAA583}"/>
              </a:ext>
            </a:extLst>
          </p:cNvPr>
          <p:cNvSpPr txBox="1"/>
          <p:nvPr/>
        </p:nvSpPr>
        <p:spPr>
          <a:xfrm>
            <a:off x="8209527" y="1234944"/>
            <a:ext cx="2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 wash</a:t>
            </a:r>
          </a:p>
          <a:p>
            <a:r>
              <a:rPr lang="en-US" b="1" dirty="0"/>
              <a:t>Count: 99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15FA15E9-97E1-4F87-BC8D-BAEFE1571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3284" r="28810"/>
          <a:stretch/>
        </p:blipFill>
        <p:spPr>
          <a:xfrm>
            <a:off x="114271" y="1938515"/>
            <a:ext cx="3685301" cy="3685943"/>
          </a:xfrm>
        </p:spPr>
      </p:pic>
      <p:pic>
        <p:nvPicPr>
          <p:cNvPr id="12" name="Picture 11" descr="A picture containing tree, outdoor, outdoor object&#10;&#10;Description automatically generated">
            <a:extLst>
              <a:ext uri="{FF2B5EF4-FFF2-40B4-BE49-F238E27FC236}">
                <a16:creationId xmlns:a16="http://schemas.microsoft.com/office/drawing/2014/main" id="{BB7DF985-9369-44A2-9CE5-1D3ACFC02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32" y="1890236"/>
            <a:ext cx="3754806" cy="378250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977F1-743B-4779-8C18-55F16805604C}"/>
              </a:ext>
            </a:extLst>
          </p:cNvPr>
          <p:cNvCxnSpPr/>
          <p:nvPr/>
        </p:nvCxnSpPr>
        <p:spPr>
          <a:xfrm>
            <a:off x="7210412" y="5573083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text, star, outdoor object, night sky&#10;&#10;Description automatically generated">
            <a:extLst>
              <a:ext uri="{FF2B5EF4-FFF2-40B4-BE49-F238E27FC236}">
                <a16:creationId xmlns:a16="http://schemas.microsoft.com/office/drawing/2014/main" id="{C0D4FC0F-E166-4740-B5C8-860B7AB0E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41" y="1890236"/>
            <a:ext cx="3715450" cy="378250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6A30DD-7CB4-422D-98F8-D4521AC0BE8C}"/>
              </a:ext>
            </a:extLst>
          </p:cNvPr>
          <p:cNvCxnSpPr/>
          <p:nvPr/>
        </p:nvCxnSpPr>
        <p:spPr>
          <a:xfrm>
            <a:off x="11211202" y="5565499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99F585-8156-480E-BC13-43A82E74B494}"/>
              </a:ext>
            </a:extLst>
          </p:cNvPr>
          <p:cNvSpPr txBox="1"/>
          <p:nvPr/>
        </p:nvSpPr>
        <p:spPr>
          <a:xfrm>
            <a:off x="4344884" y="6014870"/>
            <a:ext cx="627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Before wash count matches CI of stage 3 (500-1200)</a:t>
            </a:r>
          </a:p>
          <a:p>
            <a:r>
              <a:rPr lang="en-US" dirty="0"/>
              <a:t>           After wash count lower end CI for stage 3 (155-304)</a:t>
            </a:r>
          </a:p>
        </p:txBody>
      </p:sp>
    </p:spTree>
    <p:extLst>
      <p:ext uri="{BB962C8B-B14F-4D97-AF65-F5344CB8AC3E}">
        <p14:creationId xmlns:p14="http://schemas.microsoft.com/office/powerpoint/2010/main" val="96165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(42)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Scale Bar: 10 µm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190928" y="6078654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 cancerous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452B9-CE6F-467C-BC28-C59CC91391B8}"/>
              </a:ext>
            </a:extLst>
          </p:cNvPr>
          <p:cNvSpPr txBox="1"/>
          <p:nvPr/>
        </p:nvSpPr>
        <p:spPr>
          <a:xfrm>
            <a:off x="4344884" y="1185143"/>
            <a:ext cx="36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</a:t>
            </a:r>
          </a:p>
          <a:p>
            <a:r>
              <a:rPr lang="en-US" b="1" dirty="0"/>
              <a:t>Count: 753 (Ex: 626; Large: 127)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C6519-B43A-431E-8042-E6BC51EAA583}"/>
              </a:ext>
            </a:extLst>
          </p:cNvPr>
          <p:cNvSpPr txBox="1"/>
          <p:nvPr/>
        </p:nvSpPr>
        <p:spPr>
          <a:xfrm>
            <a:off x="8209527" y="1234944"/>
            <a:ext cx="2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 wash</a:t>
            </a:r>
          </a:p>
          <a:p>
            <a:r>
              <a:rPr lang="en-US" b="1" dirty="0"/>
              <a:t>Count: 123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5E2B8230-EBFF-468B-A49F-DA74D9F3A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9" t="5489" r="28910"/>
          <a:stretch/>
        </p:blipFill>
        <p:spPr>
          <a:xfrm>
            <a:off x="134841" y="1828890"/>
            <a:ext cx="3755884" cy="3690369"/>
          </a:xfrm>
        </p:spPr>
      </p:pic>
      <p:pic>
        <p:nvPicPr>
          <p:cNvPr id="9" name="Picture 8" descr="A picture containing outdoor object, night, night sky&#10;&#10;Description automatically generated">
            <a:extLst>
              <a:ext uri="{FF2B5EF4-FFF2-40B4-BE49-F238E27FC236}">
                <a16:creationId xmlns:a16="http://schemas.microsoft.com/office/drawing/2014/main" id="{192F19DE-B822-4815-9CD0-A96B7285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442" y="1828890"/>
            <a:ext cx="3808481" cy="3828610"/>
          </a:xfrm>
          <a:prstGeom prst="rect">
            <a:avLst/>
          </a:prstGeom>
        </p:spPr>
      </p:pic>
      <p:pic>
        <p:nvPicPr>
          <p:cNvPr id="17" name="Picture 16" descr="A picture containing text, star, outdoor object, night sky&#10;&#10;Description automatically generated">
            <a:extLst>
              <a:ext uri="{FF2B5EF4-FFF2-40B4-BE49-F238E27FC236}">
                <a16:creationId xmlns:a16="http://schemas.microsoft.com/office/drawing/2014/main" id="{F11F5BEE-8472-4EBB-8D89-B11B49DEE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942" y="1831473"/>
            <a:ext cx="3776710" cy="38286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70E16B-093D-4100-88A0-D9C2DAD77A4E}"/>
              </a:ext>
            </a:extLst>
          </p:cNvPr>
          <p:cNvCxnSpPr/>
          <p:nvPr/>
        </p:nvCxnSpPr>
        <p:spPr>
          <a:xfrm>
            <a:off x="7295254" y="5566149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DE9A1D-EBC0-4ABF-B61A-DFB89482B41D}"/>
              </a:ext>
            </a:extLst>
          </p:cNvPr>
          <p:cNvCxnSpPr/>
          <p:nvPr/>
        </p:nvCxnSpPr>
        <p:spPr>
          <a:xfrm>
            <a:off x="11218375" y="5566149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D85B4E-D96D-4F98-8F68-80322B02CA75}"/>
              </a:ext>
            </a:extLst>
          </p:cNvPr>
          <p:cNvSpPr txBox="1"/>
          <p:nvPr/>
        </p:nvSpPr>
        <p:spPr>
          <a:xfrm>
            <a:off x="4344884" y="6014870"/>
            <a:ext cx="627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Before wash count matches CI of stage 3 (500-1200)</a:t>
            </a:r>
          </a:p>
          <a:p>
            <a:r>
              <a:rPr lang="en-US" dirty="0"/>
              <a:t>           After wash count lower end CI for stage 3 (155-304)</a:t>
            </a:r>
          </a:p>
        </p:txBody>
      </p:sp>
    </p:spTree>
    <p:extLst>
      <p:ext uri="{BB962C8B-B14F-4D97-AF65-F5344CB8AC3E}">
        <p14:creationId xmlns:p14="http://schemas.microsoft.com/office/powerpoint/2010/main" val="198491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77E9-6FE1-4AB8-A152-EF9AC484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770" y="129063"/>
            <a:ext cx="11406702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Image of Detected Particles via PANORAMA (43)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1CCA33-1491-439B-813E-FEEFC9D056C6}"/>
              </a:ext>
            </a:extLst>
          </p:cNvPr>
          <p:cNvCxnSpPr>
            <a:cxnSpLocks/>
          </p:cNvCxnSpPr>
          <p:nvPr/>
        </p:nvCxnSpPr>
        <p:spPr>
          <a:xfrm>
            <a:off x="7808737" y="5600443"/>
            <a:ext cx="3840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ACDC5-BA2B-4BB9-BFCF-4CE7F7F99353}"/>
              </a:ext>
            </a:extLst>
          </p:cNvPr>
          <p:cNvSpPr/>
          <p:nvPr/>
        </p:nvSpPr>
        <p:spPr>
          <a:xfrm>
            <a:off x="10522378" y="6470148"/>
            <a:ext cx="16033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i="1" dirty="0"/>
              <a:t>Scale Bar: 10 µm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078B98B3-77E7-4DE7-93DA-C65923AC3214}"/>
              </a:ext>
            </a:extLst>
          </p:cNvPr>
          <p:cNvSpPr txBox="1"/>
          <p:nvPr/>
        </p:nvSpPr>
        <p:spPr>
          <a:xfrm>
            <a:off x="228636" y="6191778"/>
            <a:ext cx="70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0 % response to miRNA-21</a:t>
            </a:r>
          </a:p>
          <a:p>
            <a:r>
              <a:rPr lang="en-US" dirty="0"/>
              <a:t>Looks Healthy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83F7F-7463-46A5-A5A3-75B0197109DD}"/>
              </a:ext>
            </a:extLst>
          </p:cNvPr>
          <p:cNvSpPr txBox="1"/>
          <p:nvPr/>
        </p:nvSpPr>
        <p:spPr>
          <a:xfrm>
            <a:off x="4344884" y="1185143"/>
            <a:ext cx="3681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</a:t>
            </a:r>
          </a:p>
          <a:p>
            <a:r>
              <a:rPr lang="en-US" b="1" dirty="0"/>
              <a:t>Count: 397 (Ex: 308; Large: 89)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88B53C-A016-4274-9B66-BAD86DD82365}"/>
              </a:ext>
            </a:extLst>
          </p:cNvPr>
          <p:cNvSpPr txBox="1"/>
          <p:nvPr/>
        </p:nvSpPr>
        <p:spPr>
          <a:xfrm>
            <a:off x="8209527" y="1234944"/>
            <a:ext cx="2123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Time: 60 min wash</a:t>
            </a:r>
          </a:p>
          <a:p>
            <a:r>
              <a:rPr lang="en-US" b="1" dirty="0"/>
              <a:t>Count: 20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35F24BD-0C56-4AAD-A3D9-F71A94A48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9" t="4622" r="28711"/>
          <a:stretch/>
        </p:blipFill>
        <p:spPr>
          <a:xfrm>
            <a:off x="122468" y="2015595"/>
            <a:ext cx="3781117" cy="3732413"/>
          </a:xfrm>
        </p:spPr>
      </p:pic>
      <p:pic>
        <p:nvPicPr>
          <p:cNvPr id="10" name="Picture 9" descr="A picture containing white, night sky&#10;&#10;Description automatically generated">
            <a:extLst>
              <a:ext uri="{FF2B5EF4-FFF2-40B4-BE49-F238E27FC236}">
                <a16:creationId xmlns:a16="http://schemas.microsoft.com/office/drawing/2014/main" id="{1AE98491-ABCE-4F9E-813A-3C5CEBC2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03" y="1957306"/>
            <a:ext cx="3824632" cy="3848993"/>
          </a:xfrm>
          <a:prstGeom prst="rect">
            <a:avLst/>
          </a:prstGeom>
        </p:spPr>
      </p:pic>
      <p:pic>
        <p:nvPicPr>
          <p:cNvPr id="24" name="Picture 23" descr="A picture containing star, outdoor object, black, dark&#10;&#10;Description automatically generated">
            <a:extLst>
              <a:ext uri="{FF2B5EF4-FFF2-40B4-BE49-F238E27FC236}">
                <a16:creationId xmlns:a16="http://schemas.microsoft.com/office/drawing/2014/main" id="{25CCF44B-BC3C-4C45-B2E8-190102725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653" y="1957306"/>
            <a:ext cx="3808434" cy="384899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08690C-8A83-474E-90BB-13D400739415}"/>
              </a:ext>
            </a:extLst>
          </p:cNvPr>
          <p:cNvCxnSpPr/>
          <p:nvPr/>
        </p:nvCxnSpPr>
        <p:spPr>
          <a:xfrm>
            <a:off x="7248120" y="5712250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59D7C6-E50B-46DC-8E06-33C1025AFCEB}"/>
              </a:ext>
            </a:extLst>
          </p:cNvPr>
          <p:cNvCxnSpPr/>
          <p:nvPr/>
        </p:nvCxnSpPr>
        <p:spPr>
          <a:xfrm>
            <a:off x="11116307" y="5712250"/>
            <a:ext cx="4206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D13ADF-55A0-41B2-B556-05770D0CD4BC}"/>
              </a:ext>
            </a:extLst>
          </p:cNvPr>
          <p:cNvSpPr txBox="1"/>
          <p:nvPr/>
        </p:nvSpPr>
        <p:spPr>
          <a:xfrm>
            <a:off x="4344884" y="6014870"/>
            <a:ext cx="627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Before wash count lower than CI of stage 3 (500-1200)</a:t>
            </a:r>
          </a:p>
          <a:p>
            <a:r>
              <a:rPr lang="en-US" dirty="0"/>
              <a:t>           After wash count lower than CI for stage 3 (155-304)</a:t>
            </a:r>
          </a:p>
        </p:txBody>
      </p:sp>
    </p:spTree>
    <p:extLst>
      <p:ext uri="{BB962C8B-B14F-4D97-AF65-F5344CB8AC3E}">
        <p14:creationId xmlns:p14="http://schemas.microsoft.com/office/powerpoint/2010/main" val="155064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AF1-9F51-4EB6-8760-2D45BECE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Summary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872E57-045A-426D-9D5A-0A84ACBB0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532524"/>
              </p:ext>
            </p:extLst>
          </p:nvPr>
        </p:nvGraphicFramePr>
        <p:xfrm>
          <a:off x="339365" y="997384"/>
          <a:ext cx="11510128" cy="570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766">
                  <a:extLst>
                    <a:ext uri="{9D8B030D-6E8A-4147-A177-3AD203B41FA5}">
                      <a16:colId xmlns:a16="http://schemas.microsoft.com/office/drawing/2014/main" val="1854552163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44103488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393733145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2625726527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3497041453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132182014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1639589340"/>
                    </a:ext>
                  </a:extLst>
                </a:gridCol>
                <a:gridCol w="1438766">
                  <a:extLst>
                    <a:ext uri="{9D8B030D-6E8A-4147-A177-3AD203B41FA5}">
                      <a16:colId xmlns:a16="http://schemas.microsoft.com/office/drawing/2014/main" val="3185071828"/>
                    </a:ext>
                  </a:extLst>
                </a:gridCol>
              </a:tblGrid>
              <a:tr h="11064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Large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Exosomes like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Retained Exosomes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mir-21%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Retention Rate,% (Retained Exosome/Exosome like particles)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61731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11252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88181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96092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8263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29070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52875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019402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53745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/>
                        <a:t>51.1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97725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405155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3254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49490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Cancerous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2186"/>
                  </a:ext>
                </a:extLst>
              </a:tr>
              <a:tr h="32822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868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6D97AC-5474-4B87-82EA-0042F9492E3E}"/>
              </a:ext>
            </a:extLst>
          </p:cNvPr>
          <p:cNvSpPr txBox="1"/>
          <p:nvPr/>
        </p:nvSpPr>
        <p:spPr>
          <a:xfrm>
            <a:off x="8361576" y="556182"/>
            <a:ext cx="472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 Healthy Patient Count: 5-75</a:t>
            </a:r>
          </a:p>
        </p:txBody>
      </p:sp>
    </p:spTree>
    <p:extLst>
      <p:ext uri="{BB962C8B-B14F-4D97-AF65-F5344CB8AC3E}">
        <p14:creationId xmlns:p14="http://schemas.microsoft.com/office/powerpoint/2010/main" val="221899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523</Words>
  <Application>Microsoft Office PowerPoint</Application>
  <PresentationFormat>Widescreen</PresentationFormat>
  <Paragraphs>178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Blind Test of Healthy and Head &amp; Neck Cancer Samples via PANORAMA</vt:lpstr>
      <vt:lpstr>Image of Detected Particles via PANORAMA (33)</vt:lpstr>
      <vt:lpstr>Image of Detected Particles via PANORAMA (34)</vt:lpstr>
      <vt:lpstr>Image of Detected Particles via PANORAMA (35)</vt:lpstr>
      <vt:lpstr>Image of Detected Particles via PANORAMA (42)</vt:lpstr>
      <vt:lpstr>Image of Detected Particles via PANORAMA (43)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</dc:title>
  <dc:creator>Sadman Mallick</dc:creator>
  <cp:lastModifiedBy>Sadman Mallick</cp:lastModifiedBy>
  <cp:revision>12</cp:revision>
  <dcterms:created xsi:type="dcterms:W3CDTF">2022-03-01T14:42:02Z</dcterms:created>
  <dcterms:modified xsi:type="dcterms:W3CDTF">2022-03-07T23:16:33Z</dcterms:modified>
</cp:coreProperties>
</file>