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79" r:id="rId4"/>
    <p:sldMasterId id="2147483780" r:id="rId5"/>
    <p:sldMasterId id="2147483781" r:id="rId6"/>
    <p:sldMasterId id="2147483782" r:id="rId7"/>
    <p:sldMasterId id="2147483783" r:id="rId8"/>
    <p:sldMasterId id="2147483784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Anaheim"/>
      <p:regular r:id="rId48"/>
    </p:embeddedFont>
    <p:embeddedFont>
      <p:font typeface="Poppins"/>
      <p:regular r:id="rId49"/>
      <p:bold r:id="rId50"/>
      <p:italic r:id="rId51"/>
      <p:boldItalic r:id="rId52"/>
    </p:embeddedFont>
    <p:embeddedFont>
      <p:font typeface="Overpass Mono"/>
      <p:regular r:id="rId53"/>
      <p:bold r:id="rId54"/>
    </p:embeddedFont>
    <p:embeddedFont>
      <p:font typeface="Sora"/>
      <p:regular r:id="rId55"/>
      <p:bold r:id="rId56"/>
    </p:embeddedFont>
    <p:embeddedFont>
      <p:font typeface="Poppins ExtraBold"/>
      <p:bold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Robo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Anaheim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Poppins-italic.fntdata"/><Relationship Id="rId50" Type="http://schemas.openxmlformats.org/officeDocument/2006/relationships/font" Target="fonts/Poppins-bold.fntdata"/><Relationship Id="rId53" Type="http://schemas.openxmlformats.org/officeDocument/2006/relationships/font" Target="fonts/OverpassMono-regular.fntdata"/><Relationship Id="rId52" Type="http://schemas.openxmlformats.org/officeDocument/2006/relationships/font" Target="fonts/Poppins-boldItalic.fntdata"/><Relationship Id="rId11" Type="http://schemas.openxmlformats.org/officeDocument/2006/relationships/slide" Target="slides/slide1.xml"/><Relationship Id="rId55" Type="http://schemas.openxmlformats.org/officeDocument/2006/relationships/font" Target="fonts/Sora-regular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verpassMono-bold.fntdata"/><Relationship Id="rId13" Type="http://schemas.openxmlformats.org/officeDocument/2006/relationships/slide" Target="slides/slide3.xml"/><Relationship Id="rId57" Type="http://schemas.openxmlformats.org/officeDocument/2006/relationships/font" Target="fonts/PoppinsExtraBold-bold.fntdata"/><Relationship Id="rId12" Type="http://schemas.openxmlformats.org/officeDocument/2006/relationships/slide" Target="slides/slide2.xml"/><Relationship Id="rId56" Type="http://schemas.openxmlformats.org/officeDocument/2006/relationships/font" Target="fonts/Sora-bold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58" Type="http://schemas.openxmlformats.org/officeDocument/2006/relationships/font" Target="fonts/PoppinsExtraBold-boldItalic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283d2202e8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283d2202e8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83d2202e81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83d2202e81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283d2202e81_0_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283d2202e81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83d2202e81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283d2202e81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83d2202e81_0_2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83d2202e81_0_2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83d2202e81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283d2202e81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83d2202e81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83d2202e81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83d2202e81_0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83d2202e81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283d2202e81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283d2202e81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83d2202e81_0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283d2202e81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83d2202e81_0_1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83d2202e81_0_1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83d2202e81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83d2202e81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83d2202e81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283d2202e81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83d2202e81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83d2202e81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83d2202e81_0_2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283d2202e81_0_2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83d2202e81_0_2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83d2202e81_0_2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83d2202e81_0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83d2202e81_0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283d2202e81_0_2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283d2202e81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83d2202e81_0_2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83d2202e81_0_2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83d2202e81_0_2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83d2202e81_0_2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283d2202e81_0_2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283d2202e81_0_2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83d2202e81_0_2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83d2202e81_0_2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83d2202e8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283d2202e8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83d2202e8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83d2202e8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83d2202e81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83d2202e81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83d2202e81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83d2202e81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83d2202e81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283d2202e81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83d2202e81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83d2202e81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283d2202e81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283d2202e81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84" name="Google Shape;984;p105"/>
          <p:cNvSpPr txBox="1"/>
          <p:nvPr>
            <p:ph idx="1" type="subTitle"/>
          </p:nvPr>
        </p:nvSpPr>
        <p:spPr>
          <a:xfrm>
            <a:off x="734400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5" name="Google Shape;985;p105"/>
          <p:cNvSpPr txBox="1"/>
          <p:nvPr>
            <p:ph idx="2" type="subTitle"/>
          </p:nvPr>
        </p:nvSpPr>
        <p:spPr>
          <a:xfrm>
            <a:off x="3355053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6" name="Google Shape;986;p105"/>
          <p:cNvSpPr txBox="1"/>
          <p:nvPr>
            <p:ph idx="3" type="subTitle"/>
          </p:nvPr>
        </p:nvSpPr>
        <p:spPr>
          <a:xfrm>
            <a:off x="5975709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7" name="Google Shape;987;p105"/>
          <p:cNvSpPr txBox="1"/>
          <p:nvPr>
            <p:ph idx="4" type="subTitle"/>
          </p:nvPr>
        </p:nvSpPr>
        <p:spPr>
          <a:xfrm>
            <a:off x="734400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88" name="Google Shape;988;p105"/>
          <p:cNvSpPr txBox="1"/>
          <p:nvPr>
            <p:ph idx="5" type="subTitle"/>
          </p:nvPr>
        </p:nvSpPr>
        <p:spPr>
          <a:xfrm>
            <a:off x="3355053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89" name="Google Shape;989;p105"/>
          <p:cNvSpPr txBox="1"/>
          <p:nvPr>
            <p:ph idx="6" type="subTitle"/>
          </p:nvPr>
        </p:nvSpPr>
        <p:spPr>
          <a:xfrm>
            <a:off x="5975709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90" name="Google Shape;990;p105"/>
          <p:cNvSpPr/>
          <p:nvPr/>
        </p:nvSpPr>
        <p:spPr>
          <a:xfrm rot="10800000">
            <a:off x="6696080" y="3699725"/>
            <a:ext cx="2447920" cy="144377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1" name="Google Shape;991;p105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992" name="Google Shape;992;p105"/>
          <p:cNvGrpSpPr/>
          <p:nvPr/>
        </p:nvGrpSpPr>
        <p:grpSpPr>
          <a:xfrm>
            <a:off x="-1928141" y="-1993824"/>
            <a:ext cx="11548964" cy="8898522"/>
            <a:chOff x="-1928141" y="-1993824"/>
            <a:chExt cx="11548964" cy="8898522"/>
          </a:xfrm>
        </p:grpSpPr>
        <p:sp>
          <p:nvSpPr>
            <p:cNvPr id="993" name="Google Shape;993;p105"/>
            <p:cNvSpPr/>
            <p:nvPr/>
          </p:nvSpPr>
          <p:spPr>
            <a:xfrm rot="-3073251">
              <a:off x="5825666" y="3709208"/>
              <a:ext cx="3613892" cy="219739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94" name="Google Shape;994;p105"/>
            <p:cNvSpPr/>
            <p:nvPr/>
          </p:nvSpPr>
          <p:spPr>
            <a:xfrm rot="7491720">
              <a:off x="-1800675" y="-981893"/>
              <a:ext cx="3613641" cy="219751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97" name="Google Shape;997;p106"/>
          <p:cNvSpPr txBox="1"/>
          <p:nvPr>
            <p:ph idx="1" type="subTitle"/>
          </p:nvPr>
        </p:nvSpPr>
        <p:spPr>
          <a:xfrm>
            <a:off x="1537086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98" name="Google Shape;998;p106"/>
          <p:cNvSpPr txBox="1"/>
          <p:nvPr>
            <p:ph idx="2" type="subTitle"/>
          </p:nvPr>
        </p:nvSpPr>
        <p:spPr>
          <a:xfrm>
            <a:off x="1537088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9" name="Google Shape;999;p106"/>
          <p:cNvSpPr txBox="1"/>
          <p:nvPr>
            <p:ph idx="3" type="subTitle"/>
          </p:nvPr>
        </p:nvSpPr>
        <p:spPr>
          <a:xfrm>
            <a:off x="5310414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0" name="Google Shape;1000;p106"/>
          <p:cNvSpPr txBox="1"/>
          <p:nvPr>
            <p:ph idx="4" type="subTitle"/>
          </p:nvPr>
        </p:nvSpPr>
        <p:spPr>
          <a:xfrm>
            <a:off x="1537088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1" name="Google Shape;1001;p106"/>
          <p:cNvSpPr txBox="1"/>
          <p:nvPr>
            <p:ph idx="5" type="subTitle"/>
          </p:nvPr>
        </p:nvSpPr>
        <p:spPr>
          <a:xfrm>
            <a:off x="5310414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2" name="Google Shape;1002;p106"/>
          <p:cNvSpPr txBox="1"/>
          <p:nvPr>
            <p:ph idx="6" type="subTitle"/>
          </p:nvPr>
        </p:nvSpPr>
        <p:spPr>
          <a:xfrm>
            <a:off x="1537086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03" name="Google Shape;1003;p106"/>
          <p:cNvSpPr txBox="1"/>
          <p:nvPr>
            <p:ph idx="7" type="subTitle"/>
          </p:nvPr>
        </p:nvSpPr>
        <p:spPr>
          <a:xfrm>
            <a:off x="5310411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04" name="Google Shape;1004;p106"/>
          <p:cNvSpPr txBox="1"/>
          <p:nvPr>
            <p:ph idx="8" type="subTitle"/>
          </p:nvPr>
        </p:nvSpPr>
        <p:spPr>
          <a:xfrm>
            <a:off x="5310411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05" name="Google Shape;1005;p106"/>
          <p:cNvSpPr/>
          <p:nvPr/>
        </p:nvSpPr>
        <p:spPr>
          <a:xfrm flipH="1" rot="10800000">
            <a:off x="0" y="3848890"/>
            <a:ext cx="2195007" cy="129461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10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07" name="Google Shape;1007;p106"/>
          <p:cNvGrpSpPr/>
          <p:nvPr/>
        </p:nvGrpSpPr>
        <p:grpSpPr>
          <a:xfrm>
            <a:off x="-274577" y="-897680"/>
            <a:ext cx="9791427" cy="7114543"/>
            <a:chOff x="-274577" y="-897680"/>
            <a:chExt cx="9791427" cy="7114543"/>
          </a:xfrm>
        </p:grpSpPr>
        <p:sp>
          <p:nvSpPr>
            <p:cNvPr id="1008" name="Google Shape;1008;p106"/>
            <p:cNvSpPr/>
            <p:nvPr/>
          </p:nvSpPr>
          <p:spPr>
            <a:xfrm rot="-7565029">
              <a:off x="-234203" y="3722377"/>
              <a:ext cx="2988412" cy="161983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09" name="Google Shape;1009;p106"/>
            <p:cNvSpPr/>
            <p:nvPr/>
          </p:nvSpPr>
          <p:spPr>
            <a:xfrm rot="3135716">
              <a:off x="7578858" y="-503958"/>
              <a:ext cx="1700031" cy="143584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12" name="Google Shape;1012;p107"/>
          <p:cNvSpPr txBox="1"/>
          <p:nvPr>
            <p:ph idx="1" type="subTitle"/>
          </p:nvPr>
        </p:nvSpPr>
        <p:spPr>
          <a:xfrm>
            <a:off x="1301100" y="1638177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3" name="Google Shape;1013;p107"/>
          <p:cNvSpPr txBox="1"/>
          <p:nvPr>
            <p:ph idx="2" type="subTitle"/>
          </p:nvPr>
        </p:nvSpPr>
        <p:spPr>
          <a:xfrm>
            <a:off x="3823749" y="1638176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4" name="Google Shape;1014;p107"/>
          <p:cNvSpPr txBox="1"/>
          <p:nvPr>
            <p:ph idx="3" type="subTitle"/>
          </p:nvPr>
        </p:nvSpPr>
        <p:spPr>
          <a:xfrm>
            <a:off x="1301100" y="3397700"/>
            <a:ext cx="20268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5" name="Google Shape;1015;p107"/>
          <p:cNvSpPr txBox="1"/>
          <p:nvPr>
            <p:ph idx="4" type="subTitle"/>
          </p:nvPr>
        </p:nvSpPr>
        <p:spPr>
          <a:xfrm>
            <a:off x="3823749" y="3397700"/>
            <a:ext cx="203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6" name="Google Shape;1016;p107"/>
          <p:cNvSpPr txBox="1"/>
          <p:nvPr>
            <p:ph idx="5" type="subTitle"/>
          </p:nvPr>
        </p:nvSpPr>
        <p:spPr>
          <a:xfrm>
            <a:off x="6498825" y="1638177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7" name="Google Shape;1017;p107"/>
          <p:cNvSpPr txBox="1"/>
          <p:nvPr>
            <p:ph idx="6" type="subTitle"/>
          </p:nvPr>
        </p:nvSpPr>
        <p:spPr>
          <a:xfrm>
            <a:off x="6498825" y="3397700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8" name="Google Shape;1018;p107"/>
          <p:cNvSpPr txBox="1"/>
          <p:nvPr>
            <p:ph idx="7" type="subTitle"/>
          </p:nvPr>
        </p:nvSpPr>
        <p:spPr>
          <a:xfrm>
            <a:off x="1301100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19" name="Google Shape;1019;p107"/>
          <p:cNvSpPr txBox="1"/>
          <p:nvPr>
            <p:ph idx="8" type="subTitle"/>
          </p:nvPr>
        </p:nvSpPr>
        <p:spPr>
          <a:xfrm>
            <a:off x="3823749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20" name="Google Shape;1020;p107"/>
          <p:cNvSpPr txBox="1"/>
          <p:nvPr>
            <p:ph idx="9" type="subTitle"/>
          </p:nvPr>
        </p:nvSpPr>
        <p:spPr>
          <a:xfrm>
            <a:off x="6498825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21" name="Google Shape;1021;p107"/>
          <p:cNvSpPr txBox="1"/>
          <p:nvPr>
            <p:ph idx="13" type="subTitle"/>
          </p:nvPr>
        </p:nvSpPr>
        <p:spPr>
          <a:xfrm>
            <a:off x="1301100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22" name="Google Shape;1022;p107"/>
          <p:cNvSpPr txBox="1"/>
          <p:nvPr>
            <p:ph idx="14" type="subTitle"/>
          </p:nvPr>
        </p:nvSpPr>
        <p:spPr>
          <a:xfrm>
            <a:off x="3823749" y="3092575"/>
            <a:ext cx="2030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23" name="Google Shape;1023;p107"/>
          <p:cNvSpPr txBox="1"/>
          <p:nvPr>
            <p:ph idx="15" type="subTitle"/>
          </p:nvPr>
        </p:nvSpPr>
        <p:spPr>
          <a:xfrm>
            <a:off x="6498825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24" name="Google Shape;1024;p107"/>
          <p:cNvSpPr/>
          <p:nvPr/>
        </p:nvSpPr>
        <p:spPr>
          <a:xfrm>
            <a:off x="7160667" y="4379902"/>
            <a:ext cx="1983280" cy="763623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10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26" name="Google Shape;1026;p107"/>
          <p:cNvGrpSpPr/>
          <p:nvPr/>
        </p:nvGrpSpPr>
        <p:grpSpPr>
          <a:xfrm>
            <a:off x="-651043" y="-1268222"/>
            <a:ext cx="10588680" cy="6930210"/>
            <a:chOff x="-651043" y="-1268222"/>
            <a:chExt cx="10588680" cy="6930210"/>
          </a:xfrm>
        </p:grpSpPr>
        <p:sp>
          <p:nvSpPr>
            <p:cNvPr id="1027" name="Google Shape;1027;p107"/>
            <p:cNvSpPr/>
            <p:nvPr/>
          </p:nvSpPr>
          <p:spPr>
            <a:xfrm rot="9909655">
              <a:off x="5977217" y="4139080"/>
              <a:ext cx="3891898" cy="1041915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8" name="Google Shape;1028;p107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1" name="Google Shape;1031;p108"/>
          <p:cNvSpPr/>
          <p:nvPr/>
        </p:nvSpPr>
        <p:spPr>
          <a:xfrm rot="-5400000">
            <a:off x="-145631" y="329769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Google Shape;1032;p108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33" name="Google Shape;1033;p108"/>
          <p:cNvGrpSpPr/>
          <p:nvPr/>
        </p:nvGrpSpPr>
        <p:grpSpPr>
          <a:xfrm>
            <a:off x="-445475" y="-374661"/>
            <a:ext cx="11054549" cy="5972496"/>
            <a:chOff x="-445475" y="-374661"/>
            <a:chExt cx="11054549" cy="5972496"/>
          </a:xfrm>
        </p:grpSpPr>
        <p:sp>
          <p:nvSpPr>
            <p:cNvPr id="1034" name="Google Shape;1034;p108"/>
            <p:cNvSpPr/>
            <p:nvPr/>
          </p:nvSpPr>
          <p:spPr>
            <a:xfrm>
              <a:off x="-445475" y="3931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5" name="Google Shape;1035;p108"/>
            <p:cNvSpPr/>
            <p:nvPr/>
          </p:nvSpPr>
          <p:spPr>
            <a:xfrm rot="10800000">
              <a:off x="6836653" y="-374661"/>
              <a:ext cx="3772422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109"/>
          <p:cNvSpPr/>
          <p:nvPr/>
        </p:nvSpPr>
        <p:spPr>
          <a:xfrm rot="10800000">
            <a:off x="6724324" y="4334305"/>
            <a:ext cx="2419676" cy="82569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039" name="Google Shape;1039;p109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40" name="Google Shape;1040;p109"/>
          <p:cNvGrpSpPr/>
          <p:nvPr/>
        </p:nvGrpSpPr>
        <p:grpSpPr>
          <a:xfrm>
            <a:off x="-780312" y="-1029956"/>
            <a:ext cx="10460867" cy="6807951"/>
            <a:chOff x="-780312" y="-1029956"/>
            <a:chExt cx="10460867" cy="6807951"/>
          </a:xfrm>
        </p:grpSpPr>
        <p:sp>
          <p:nvSpPr>
            <p:cNvPr id="1041" name="Google Shape;1041;p109"/>
            <p:cNvSpPr/>
            <p:nvPr/>
          </p:nvSpPr>
          <p:spPr>
            <a:xfrm rot="-10267076">
              <a:off x="6585202" y="3937277"/>
              <a:ext cx="2988225" cy="1619737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2" name="Google Shape;1042;p109"/>
            <p:cNvSpPr/>
            <p:nvPr/>
          </p:nvSpPr>
          <p:spPr>
            <a:xfrm rot="-1043081">
              <a:off x="-713536" y="-472359"/>
              <a:ext cx="3891745" cy="1041862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10"/>
          <p:cNvSpPr txBox="1"/>
          <p:nvPr>
            <p:ph type="ctrTitle"/>
          </p:nvPr>
        </p:nvSpPr>
        <p:spPr>
          <a:xfrm>
            <a:off x="715100" y="593625"/>
            <a:ext cx="35136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5" name="Google Shape;1045;p110"/>
          <p:cNvSpPr txBox="1"/>
          <p:nvPr>
            <p:ph idx="1" type="subTitle"/>
          </p:nvPr>
        </p:nvSpPr>
        <p:spPr>
          <a:xfrm>
            <a:off x="715100" y="155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6" name="Google Shape;1046;p110"/>
          <p:cNvSpPr txBox="1"/>
          <p:nvPr/>
        </p:nvSpPr>
        <p:spPr>
          <a:xfrm>
            <a:off x="715100" y="3496925"/>
            <a:ext cx="448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This presentation template was created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including icons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and infographics &amp; images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7" name="Google Shape;1047;p110"/>
          <p:cNvSpPr/>
          <p:nvPr/>
        </p:nvSpPr>
        <p:spPr>
          <a:xfrm rot="10800000">
            <a:off x="5793681" y="3177144"/>
            <a:ext cx="3350320" cy="1976028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8" name="Google Shape;1048;p110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49" name="Google Shape;1049;p110"/>
          <p:cNvSpPr/>
          <p:nvPr/>
        </p:nvSpPr>
        <p:spPr>
          <a:xfrm rot="-3337842">
            <a:off x="4595534" y="2854137"/>
            <a:ext cx="5746598" cy="2885554"/>
          </a:xfrm>
          <a:custGeom>
            <a:rect b="b" l="l" r="r" t="t"/>
            <a:pathLst>
              <a:path extrusionOk="0" h="108159" w="185377">
                <a:moveTo>
                  <a:pt x="0" y="0"/>
                </a:moveTo>
                <a:cubicBezTo>
                  <a:pt x="12870" y="2645"/>
                  <a:pt x="62365" y="573"/>
                  <a:pt x="77218" y="15867"/>
                </a:cubicBezTo>
                <a:cubicBezTo>
                  <a:pt x="92071" y="31161"/>
                  <a:pt x="77306" y="84799"/>
                  <a:pt x="89118" y="91763"/>
                </a:cubicBezTo>
                <a:cubicBezTo>
                  <a:pt x="100930" y="98727"/>
                  <a:pt x="132047" y="54917"/>
                  <a:pt x="148090" y="57650"/>
                </a:cubicBezTo>
                <a:cubicBezTo>
                  <a:pt x="164133" y="60383"/>
                  <a:pt x="179163" y="99741"/>
                  <a:pt x="185377" y="10815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11"/>
          <p:cNvSpPr/>
          <p:nvPr/>
        </p:nvSpPr>
        <p:spPr>
          <a:xfrm rot="5400000">
            <a:off x="7010683" y="-542373"/>
            <a:ext cx="1714445" cy="255218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2" name="Google Shape;1052;p111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53" name="Google Shape;1053;p111"/>
          <p:cNvGrpSpPr/>
          <p:nvPr/>
        </p:nvGrpSpPr>
        <p:grpSpPr>
          <a:xfrm>
            <a:off x="-1378303" y="-765392"/>
            <a:ext cx="11640671" cy="6627032"/>
            <a:chOff x="-1378303" y="-765392"/>
            <a:chExt cx="11640671" cy="6627032"/>
          </a:xfrm>
        </p:grpSpPr>
        <p:sp>
          <p:nvSpPr>
            <p:cNvPr id="1054" name="Google Shape;1054;p111"/>
            <p:cNvSpPr/>
            <p:nvPr/>
          </p:nvSpPr>
          <p:spPr>
            <a:xfrm rot="-9523450">
              <a:off x="5458166" y="81032"/>
              <a:ext cx="4819481" cy="82128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5" name="Google Shape;1055;p111"/>
            <p:cNvSpPr/>
            <p:nvPr/>
          </p:nvSpPr>
          <p:spPr>
            <a:xfrm rot="652231">
              <a:off x="-1344146" y="4593233"/>
              <a:ext cx="4819601" cy="82130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Google Shape;1057;p112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8" name="Google Shape;1058;p112"/>
          <p:cNvSpPr/>
          <p:nvPr/>
        </p:nvSpPr>
        <p:spPr>
          <a:xfrm flipH="1" rot="5400000">
            <a:off x="7560945" y="3560445"/>
            <a:ext cx="1465946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9" name="Google Shape;1059;p112"/>
          <p:cNvGrpSpPr/>
          <p:nvPr/>
        </p:nvGrpSpPr>
        <p:grpSpPr>
          <a:xfrm>
            <a:off x="-1131794" y="-1361840"/>
            <a:ext cx="10784644" cy="6803575"/>
            <a:chOff x="-1131794" y="-1361840"/>
            <a:chExt cx="10784644" cy="6803575"/>
          </a:xfrm>
        </p:grpSpPr>
        <p:sp>
          <p:nvSpPr>
            <p:cNvPr id="1060" name="Google Shape;1060;p112"/>
            <p:cNvSpPr/>
            <p:nvPr/>
          </p:nvSpPr>
          <p:spPr>
            <a:xfrm flipH="1">
              <a:off x="6796653" y="37752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1" name="Google Shape;1061;p112"/>
            <p:cNvSpPr/>
            <p:nvPr/>
          </p:nvSpPr>
          <p:spPr>
            <a:xfrm flipH="1" rot="-9870543">
              <a:off x="-977775" y="-888346"/>
              <a:ext cx="3772280" cy="1666426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6" name="Google Shape;1066;p114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67" name="Google Shape;1067;p114"/>
          <p:cNvSpPr txBox="1"/>
          <p:nvPr>
            <p:ph type="ctrTitle"/>
          </p:nvPr>
        </p:nvSpPr>
        <p:spPr>
          <a:xfrm>
            <a:off x="715100" y="847175"/>
            <a:ext cx="5032800" cy="18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68" name="Google Shape;1068;p114"/>
          <p:cNvSpPr txBox="1"/>
          <p:nvPr>
            <p:ph idx="1" type="subTitle"/>
          </p:nvPr>
        </p:nvSpPr>
        <p:spPr>
          <a:xfrm>
            <a:off x="715221" y="2677025"/>
            <a:ext cx="5032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5"/>
          <p:cNvSpPr txBox="1"/>
          <p:nvPr>
            <p:ph type="title"/>
          </p:nvPr>
        </p:nvSpPr>
        <p:spPr>
          <a:xfrm>
            <a:off x="715100" y="1895200"/>
            <a:ext cx="4439100" cy="12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71" name="Google Shape;1071;p115"/>
          <p:cNvSpPr txBox="1"/>
          <p:nvPr>
            <p:ph hasCustomPrompt="1" idx="2" type="title"/>
          </p:nvPr>
        </p:nvSpPr>
        <p:spPr>
          <a:xfrm>
            <a:off x="715100" y="1091175"/>
            <a:ext cx="1117500" cy="8418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072" name="Google Shape;1072;p115"/>
          <p:cNvSpPr/>
          <p:nvPr/>
        </p:nvSpPr>
        <p:spPr>
          <a:xfrm rot="10800000">
            <a:off x="6917670" y="3234534"/>
            <a:ext cx="2235989" cy="1908965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115"/>
          <p:cNvCxnSpPr/>
          <p:nvPr/>
        </p:nvCxnSpPr>
        <p:spPr>
          <a:xfrm rot="10800000">
            <a:off x="486500" y="-244650"/>
            <a:ext cx="0" cy="324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74" name="Google Shape;1074;p115"/>
          <p:cNvSpPr/>
          <p:nvPr/>
        </p:nvSpPr>
        <p:spPr>
          <a:xfrm flipH="1" rot="9915151">
            <a:off x="3285005" y="3450665"/>
            <a:ext cx="6979114" cy="1396857"/>
          </a:xfrm>
          <a:custGeom>
            <a:rect b="b" l="l" r="r" t="t"/>
            <a:pathLst>
              <a:path extrusionOk="0" h="94661" w="312644">
                <a:moveTo>
                  <a:pt x="0" y="0"/>
                </a:moveTo>
                <a:cubicBezTo>
                  <a:pt x="8164" y="9029"/>
                  <a:pt x="19883" y="49226"/>
                  <a:pt x="48986" y="54173"/>
                </a:cubicBezTo>
                <a:cubicBezTo>
                  <a:pt x="78089" y="59120"/>
                  <a:pt x="139466" y="23005"/>
                  <a:pt x="174620" y="29680"/>
                </a:cubicBezTo>
                <a:cubicBezTo>
                  <a:pt x="209774" y="36356"/>
                  <a:pt x="236908" y="89520"/>
                  <a:pt x="259912" y="94226"/>
                </a:cubicBezTo>
                <a:cubicBezTo>
                  <a:pt x="282916" y="98933"/>
                  <a:pt x="303855" y="63970"/>
                  <a:pt x="312644" y="5791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7" name="Google Shape;1077;p116"/>
          <p:cNvSpPr txBox="1"/>
          <p:nvPr>
            <p:ph idx="1" type="body"/>
          </p:nvPr>
        </p:nvSpPr>
        <p:spPr>
          <a:xfrm>
            <a:off x="720000" y="1093925"/>
            <a:ext cx="77040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8" name="Google Shape;1078;p116"/>
          <p:cNvSpPr/>
          <p:nvPr/>
        </p:nvSpPr>
        <p:spPr>
          <a:xfrm flipH="1">
            <a:off x="7921564" y="-24176"/>
            <a:ext cx="1222436" cy="720992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9" name="Google Shape;1079;p11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80" name="Google Shape;1080;p116"/>
          <p:cNvGrpSpPr/>
          <p:nvPr/>
        </p:nvGrpSpPr>
        <p:grpSpPr>
          <a:xfrm>
            <a:off x="-774900" y="-336954"/>
            <a:ext cx="10527975" cy="5949279"/>
            <a:chOff x="-774900" y="-336954"/>
            <a:chExt cx="10527975" cy="5949279"/>
          </a:xfrm>
        </p:grpSpPr>
        <p:sp>
          <p:nvSpPr>
            <p:cNvPr id="1081" name="Google Shape;1081;p116"/>
            <p:cNvSpPr/>
            <p:nvPr/>
          </p:nvSpPr>
          <p:spPr>
            <a:xfrm rot="833530">
              <a:off x="7012766" y="-24193"/>
              <a:ext cx="2693141" cy="72103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2" name="Google Shape;1082;p116"/>
            <p:cNvSpPr/>
            <p:nvPr/>
          </p:nvSpPr>
          <p:spPr>
            <a:xfrm rot="715928">
              <a:off x="-758947" y="4718603"/>
              <a:ext cx="3584299" cy="528905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85" name="Google Shape;1085;p117"/>
          <p:cNvSpPr txBox="1"/>
          <p:nvPr>
            <p:ph idx="1" type="subTitle"/>
          </p:nvPr>
        </p:nvSpPr>
        <p:spPr>
          <a:xfrm>
            <a:off x="4754587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6" name="Google Shape;1086;p117"/>
          <p:cNvSpPr txBox="1"/>
          <p:nvPr>
            <p:ph idx="2" type="subTitle"/>
          </p:nvPr>
        </p:nvSpPr>
        <p:spPr>
          <a:xfrm>
            <a:off x="1431975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7" name="Google Shape;1087;p117"/>
          <p:cNvSpPr txBox="1"/>
          <p:nvPr>
            <p:ph idx="3" type="subTitle"/>
          </p:nvPr>
        </p:nvSpPr>
        <p:spPr>
          <a:xfrm>
            <a:off x="1431975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88" name="Google Shape;1088;p117"/>
          <p:cNvSpPr txBox="1"/>
          <p:nvPr>
            <p:ph idx="4" type="subTitle"/>
          </p:nvPr>
        </p:nvSpPr>
        <p:spPr>
          <a:xfrm>
            <a:off x="4754587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089" name="Google Shape;1089;p117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0" name="Google Shape;1090;p11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91" name="Google Shape;1091;p117"/>
          <p:cNvGrpSpPr/>
          <p:nvPr/>
        </p:nvGrpSpPr>
        <p:grpSpPr>
          <a:xfrm>
            <a:off x="-1070604" y="-445948"/>
            <a:ext cx="11037438" cy="5945684"/>
            <a:chOff x="-1070604" y="-445948"/>
            <a:chExt cx="11037438" cy="5945684"/>
          </a:xfrm>
        </p:grpSpPr>
        <p:sp>
          <p:nvSpPr>
            <p:cNvPr id="1092" name="Google Shape;1092;p117"/>
            <p:cNvSpPr/>
            <p:nvPr/>
          </p:nvSpPr>
          <p:spPr>
            <a:xfrm rot="-9899845">
              <a:off x="-1019349" y="4171650"/>
              <a:ext cx="3625643" cy="87369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3" name="Google Shape;1093;p117"/>
            <p:cNvSpPr/>
            <p:nvPr/>
          </p:nvSpPr>
          <p:spPr>
            <a:xfrm rot="674072">
              <a:off x="6932541" y="-161329"/>
              <a:ext cx="2992711" cy="72123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6" name="Google Shape;1096;p118"/>
          <p:cNvSpPr/>
          <p:nvPr/>
        </p:nvSpPr>
        <p:spPr>
          <a:xfrm flipH="1">
            <a:off x="7336147" y="1854"/>
            <a:ext cx="1807848" cy="106629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7" name="Google Shape;1097;p118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98" name="Google Shape;1098;p118"/>
          <p:cNvGrpSpPr/>
          <p:nvPr/>
        </p:nvGrpSpPr>
        <p:grpSpPr>
          <a:xfrm>
            <a:off x="-534334" y="-987077"/>
            <a:ext cx="11051095" cy="7287604"/>
            <a:chOff x="-534334" y="-987077"/>
            <a:chExt cx="11051095" cy="7287604"/>
          </a:xfrm>
        </p:grpSpPr>
        <p:sp>
          <p:nvSpPr>
            <p:cNvPr id="1099" name="Google Shape;1099;p118"/>
            <p:cNvSpPr/>
            <p:nvPr/>
          </p:nvSpPr>
          <p:spPr>
            <a:xfrm rot="-9227868">
              <a:off x="6595117" y="-181451"/>
              <a:ext cx="3891593" cy="104189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0" name="Google Shape;1100;p118"/>
            <p:cNvSpPr/>
            <p:nvPr/>
          </p:nvSpPr>
          <p:spPr>
            <a:xfrm rot="1088136">
              <a:off x="-468841" y="4678853"/>
              <a:ext cx="3891492" cy="1041907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19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3" name="Google Shape;1103;p119"/>
          <p:cNvGrpSpPr/>
          <p:nvPr/>
        </p:nvGrpSpPr>
        <p:grpSpPr>
          <a:xfrm>
            <a:off x="-903572" y="-75950"/>
            <a:ext cx="10504997" cy="5597798"/>
            <a:chOff x="-903572" y="-75950"/>
            <a:chExt cx="10504997" cy="5597798"/>
          </a:xfrm>
        </p:grpSpPr>
        <p:sp>
          <p:nvSpPr>
            <p:cNvPr id="1104" name="Google Shape;1104;p119"/>
            <p:cNvSpPr/>
            <p:nvPr/>
          </p:nvSpPr>
          <p:spPr>
            <a:xfrm rot="-9966562">
              <a:off x="-835419" y="4028056"/>
              <a:ext cx="3891707" cy="104188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5" name="Google Shape;1105;p119"/>
            <p:cNvSpPr/>
            <p:nvPr/>
          </p:nvSpPr>
          <p:spPr>
            <a:xfrm>
              <a:off x="5882950" y="-75950"/>
              <a:ext cx="3718475" cy="1079200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06" name="Google Shape;1106;p119"/>
          <p:cNvSpPr txBox="1"/>
          <p:nvPr>
            <p:ph type="title"/>
          </p:nvPr>
        </p:nvSpPr>
        <p:spPr>
          <a:xfrm>
            <a:off x="770350" y="1003250"/>
            <a:ext cx="36570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7" name="Google Shape;1107;p119"/>
          <p:cNvSpPr txBox="1"/>
          <p:nvPr>
            <p:ph idx="1" type="body"/>
          </p:nvPr>
        </p:nvSpPr>
        <p:spPr>
          <a:xfrm>
            <a:off x="770350" y="2140050"/>
            <a:ext cx="36570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8" name="Google Shape;1108;p119"/>
          <p:cNvSpPr/>
          <p:nvPr>
            <p:ph idx="2" type="pic"/>
          </p:nvPr>
        </p:nvSpPr>
        <p:spPr>
          <a:xfrm>
            <a:off x="4717750" y="535000"/>
            <a:ext cx="4426200" cy="407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109" name="Google Shape;1109;p119"/>
          <p:cNvCxnSpPr/>
          <p:nvPr/>
        </p:nvCxnSpPr>
        <p:spPr>
          <a:xfrm rot="10800000">
            <a:off x="-150" y="13318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20"/>
          <p:cNvSpPr txBox="1"/>
          <p:nvPr>
            <p:ph type="title"/>
          </p:nvPr>
        </p:nvSpPr>
        <p:spPr>
          <a:xfrm>
            <a:off x="715100" y="1194850"/>
            <a:ext cx="4244100" cy="22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12" name="Google Shape;1112;p120"/>
          <p:cNvSpPr/>
          <p:nvPr/>
        </p:nvSpPr>
        <p:spPr>
          <a:xfrm rot="10800000">
            <a:off x="5671693" y="3054485"/>
            <a:ext cx="3472307" cy="213236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20"/>
          <p:cNvSpPr/>
          <p:nvPr/>
        </p:nvSpPr>
        <p:spPr>
          <a:xfrm rot="-3047137">
            <a:off x="5603561" y="3456168"/>
            <a:ext cx="4659351" cy="1041891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14" name="Google Shape;1114;p120"/>
          <p:cNvCxnSpPr/>
          <p:nvPr/>
        </p:nvCxnSpPr>
        <p:spPr>
          <a:xfrm>
            <a:off x="4865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115" name="Google Shape;1115;p120"/>
          <p:cNvGrpSpPr/>
          <p:nvPr/>
        </p:nvGrpSpPr>
        <p:grpSpPr>
          <a:xfrm>
            <a:off x="4954376" y="478534"/>
            <a:ext cx="3531077" cy="4708306"/>
            <a:chOff x="3240797" y="241653"/>
            <a:chExt cx="3846070" cy="5128315"/>
          </a:xfrm>
        </p:grpSpPr>
        <p:grpSp>
          <p:nvGrpSpPr>
            <p:cNvPr id="1116" name="Google Shape;1116;p120"/>
            <p:cNvGrpSpPr/>
            <p:nvPr/>
          </p:nvGrpSpPr>
          <p:grpSpPr>
            <a:xfrm>
              <a:off x="3240797" y="860394"/>
              <a:ext cx="3201366" cy="3545003"/>
              <a:chOff x="3038972" y="1063494"/>
              <a:chExt cx="3201366" cy="3545003"/>
            </a:xfrm>
          </p:grpSpPr>
          <p:sp>
            <p:nvSpPr>
              <p:cNvPr id="1117" name="Google Shape;1117;p120"/>
              <p:cNvSpPr/>
              <p:nvPr/>
            </p:nvSpPr>
            <p:spPr>
              <a:xfrm flipH="1" rot="-1468452">
                <a:off x="3539460" y="1389298"/>
                <a:ext cx="2200390" cy="2893395"/>
              </a:xfrm>
              <a:custGeom>
                <a:rect b="b" l="l" r="r" t="t"/>
                <a:pathLst>
                  <a:path extrusionOk="0" h="19786" w="15047">
                    <a:moveTo>
                      <a:pt x="7024" y="0"/>
                    </a:moveTo>
                    <a:cubicBezTo>
                      <a:pt x="6399" y="0"/>
                      <a:pt x="5762" y="158"/>
                      <a:pt x="5197" y="482"/>
                    </a:cubicBezTo>
                    <a:cubicBezTo>
                      <a:pt x="3983" y="1171"/>
                      <a:pt x="3155" y="2551"/>
                      <a:pt x="3036" y="4078"/>
                    </a:cubicBezTo>
                    <a:cubicBezTo>
                      <a:pt x="3036" y="4160"/>
                      <a:pt x="3027" y="4235"/>
                      <a:pt x="3027" y="4308"/>
                    </a:cubicBezTo>
                    <a:cubicBezTo>
                      <a:pt x="3007" y="4575"/>
                      <a:pt x="2998" y="4822"/>
                      <a:pt x="2916" y="5052"/>
                    </a:cubicBezTo>
                    <a:cubicBezTo>
                      <a:pt x="2824" y="5310"/>
                      <a:pt x="2612" y="5577"/>
                      <a:pt x="2327" y="5586"/>
                    </a:cubicBezTo>
                    <a:cubicBezTo>
                      <a:pt x="2319" y="5586"/>
                      <a:pt x="2311" y="5586"/>
                      <a:pt x="2303" y="5586"/>
                    </a:cubicBezTo>
                    <a:cubicBezTo>
                      <a:pt x="2118" y="5586"/>
                      <a:pt x="1941" y="5489"/>
                      <a:pt x="1746" y="5383"/>
                    </a:cubicBezTo>
                    <a:cubicBezTo>
                      <a:pt x="1691" y="5347"/>
                      <a:pt x="1636" y="5319"/>
                      <a:pt x="1572" y="5283"/>
                    </a:cubicBezTo>
                    <a:cubicBezTo>
                      <a:pt x="1419" y="5204"/>
                      <a:pt x="1225" y="5146"/>
                      <a:pt x="1038" y="5146"/>
                    </a:cubicBezTo>
                    <a:cubicBezTo>
                      <a:pt x="855" y="5146"/>
                      <a:pt x="679" y="5201"/>
                      <a:pt x="552" y="5347"/>
                    </a:cubicBezTo>
                    <a:cubicBezTo>
                      <a:pt x="312" y="5615"/>
                      <a:pt x="396" y="6018"/>
                      <a:pt x="607" y="6257"/>
                    </a:cubicBezTo>
                    <a:cubicBezTo>
                      <a:pt x="643" y="6303"/>
                      <a:pt x="689" y="6350"/>
                      <a:pt x="735" y="6387"/>
                    </a:cubicBezTo>
                    <a:cubicBezTo>
                      <a:pt x="680" y="6396"/>
                      <a:pt x="625" y="6414"/>
                      <a:pt x="561" y="6431"/>
                    </a:cubicBezTo>
                    <a:cubicBezTo>
                      <a:pt x="285" y="6533"/>
                      <a:pt x="0" y="6791"/>
                      <a:pt x="18" y="7149"/>
                    </a:cubicBezTo>
                    <a:cubicBezTo>
                      <a:pt x="27" y="7500"/>
                      <a:pt x="340" y="7747"/>
                      <a:pt x="643" y="7811"/>
                    </a:cubicBezTo>
                    <a:cubicBezTo>
                      <a:pt x="738" y="7833"/>
                      <a:pt x="834" y="7842"/>
                      <a:pt x="927" y="7842"/>
                    </a:cubicBezTo>
                    <a:cubicBezTo>
                      <a:pt x="1069" y="7842"/>
                      <a:pt x="1206" y="7821"/>
                      <a:pt x="1334" y="7793"/>
                    </a:cubicBezTo>
                    <a:lnTo>
                      <a:pt x="1766" y="9301"/>
                    </a:lnTo>
                    <a:cubicBezTo>
                      <a:pt x="1775" y="9338"/>
                      <a:pt x="1793" y="9367"/>
                      <a:pt x="1813" y="9385"/>
                    </a:cubicBezTo>
                    <a:lnTo>
                      <a:pt x="14099" y="19751"/>
                    </a:lnTo>
                    <a:cubicBezTo>
                      <a:pt x="14128" y="19768"/>
                      <a:pt x="14163" y="19786"/>
                      <a:pt x="14201" y="19786"/>
                    </a:cubicBezTo>
                    <a:cubicBezTo>
                      <a:pt x="14209" y="19786"/>
                      <a:pt x="14229" y="19777"/>
                      <a:pt x="14247" y="19777"/>
                    </a:cubicBezTo>
                    <a:cubicBezTo>
                      <a:pt x="14302" y="19759"/>
                      <a:pt x="14340" y="19713"/>
                      <a:pt x="14348" y="19658"/>
                    </a:cubicBezTo>
                    <a:cubicBezTo>
                      <a:pt x="14569" y="18618"/>
                      <a:pt x="14366" y="17561"/>
                      <a:pt x="14174" y="16541"/>
                    </a:cubicBezTo>
                    <a:cubicBezTo>
                      <a:pt x="14044" y="15897"/>
                      <a:pt x="13925" y="15217"/>
                      <a:pt x="13907" y="14554"/>
                    </a:cubicBezTo>
                    <a:cubicBezTo>
                      <a:pt x="13898" y="14278"/>
                      <a:pt x="13907" y="13974"/>
                      <a:pt x="13916" y="13689"/>
                    </a:cubicBezTo>
                    <a:cubicBezTo>
                      <a:pt x="13962" y="12705"/>
                      <a:pt x="13998" y="11685"/>
                      <a:pt x="13364" y="10912"/>
                    </a:cubicBezTo>
                    <a:cubicBezTo>
                      <a:pt x="13181" y="10680"/>
                      <a:pt x="12949" y="10497"/>
                      <a:pt x="12728" y="10314"/>
                    </a:cubicBezTo>
                    <a:cubicBezTo>
                      <a:pt x="12417" y="10065"/>
                      <a:pt x="12121" y="9835"/>
                      <a:pt x="11967" y="9513"/>
                    </a:cubicBezTo>
                    <a:cubicBezTo>
                      <a:pt x="11691" y="8926"/>
                      <a:pt x="11956" y="8217"/>
                      <a:pt x="12269" y="7793"/>
                    </a:cubicBezTo>
                    <a:cubicBezTo>
                      <a:pt x="12563" y="7389"/>
                      <a:pt x="12969" y="7067"/>
                      <a:pt x="13364" y="6754"/>
                    </a:cubicBezTo>
                    <a:cubicBezTo>
                      <a:pt x="13483" y="6663"/>
                      <a:pt x="13594" y="6561"/>
                      <a:pt x="13713" y="6469"/>
                    </a:cubicBezTo>
                    <a:cubicBezTo>
                      <a:pt x="14108" y="6138"/>
                      <a:pt x="15046" y="5301"/>
                      <a:pt x="15011" y="4868"/>
                    </a:cubicBezTo>
                    <a:cubicBezTo>
                      <a:pt x="15002" y="4767"/>
                      <a:pt x="14956" y="4685"/>
                      <a:pt x="14863" y="4630"/>
                    </a:cubicBezTo>
                    <a:cubicBezTo>
                      <a:pt x="14787" y="4584"/>
                      <a:pt x="14705" y="4564"/>
                      <a:pt x="14619" y="4564"/>
                    </a:cubicBezTo>
                    <a:cubicBezTo>
                      <a:pt x="14362" y="4564"/>
                      <a:pt x="14066" y="4741"/>
                      <a:pt x="13777" y="4906"/>
                    </a:cubicBezTo>
                    <a:cubicBezTo>
                      <a:pt x="13768" y="4915"/>
                      <a:pt x="13759" y="4915"/>
                      <a:pt x="13750" y="4924"/>
                    </a:cubicBezTo>
                    <a:cubicBezTo>
                      <a:pt x="13777" y="4886"/>
                      <a:pt x="13797" y="4842"/>
                      <a:pt x="13823" y="4804"/>
                    </a:cubicBezTo>
                    <a:cubicBezTo>
                      <a:pt x="14128" y="4345"/>
                      <a:pt x="14439" y="3866"/>
                      <a:pt x="14137" y="3573"/>
                    </a:cubicBezTo>
                    <a:cubicBezTo>
                      <a:pt x="14083" y="3518"/>
                      <a:pt x="13992" y="3464"/>
                      <a:pt x="13856" y="3464"/>
                    </a:cubicBezTo>
                    <a:cubicBezTo>
                      <a:pt x="13829" y="3464"/>
                      <a:pt x="13799" y="3466"/>
                      <a:pt x="13768" y="3471"/>
                    </a:cubicBezTo>
                    <a:cubicBezTo>
                      <a:pt x="13373" y="3535"/>
                      <a:pt x="12858" y="4032"/>
                      <a:pt x="12545" y="4464"/>
                    </a:cubicBezTo>
                    <a:cubicBezTo>
                      <a:pt x="12574" y="4317"/>
                      <a:pt x="12673" y="4151"/>
                      <a:pt x="12702" y="4105"/>
                    </a:cubicBezTo>
                    <a:cubicBezTo>
                      <a:pt x="12905" y="3774"/>
                      <a:pt x="13024" y="3306"/>
                      <a:pt x="12684" y="3085"/>
                    </a:cubicBezTo>
                    <a:cubicBezTo>
                      <a:pt x="12611" y="3035"/>
                      <a:pt x="12525" y="3011"/>
                      <a:pt x="12439" y="3011"/>
                    </a:cubicBezTo>
                    <a:cubicBezTo>
                      <a:pt x="12394" y="3011"/>
                      <a:pt x="12350" y="3017"/>
                      <a:pt x="12307" y="3030"/>
                    </a:cubicBezTo>
                    <a:cubicBezTo>
                      <a:pt x="12048" y="3111"/>
                      <a:pt x="11856" y="3361"/>
                      <a:pt x="11764" y="3562"/>
                    </a:cubicBezTo>
                    <a:lnTo>
                      <a:pt x="11746" y="3599"/>
                    </a:lnTo>
                    <a:cubicBezTo>
                      <a:pt x="11636" y="3838"/>
                      <a:pt x="11514" y="4105"/>
                      <a:pt x="11322" y="4125"/>
                    </a:cubicBezTo>
                    <a:cubicBezTo>
                      <a:pt x="11316" y="4125"/>
                      <a:pt x="11310" y="4125"/>
                      <a:pt x="11304" y="4125"/>
                    </a:cubicBezTo>
                    <a:cubicBezTo>
                      <a:pt x="11092" y="4125"/>
                      <a:pt x="10934" y="3824"/>
                      <a:pt x="10852" y="3637"/>
                    </a:cubicBezTo>
                    <a:cubicBezTo>
                      <a:pt x="10788" y="3489"/>
                      <a:pt x="10724" y="3332"/>
                      <a:pt x="10669" y="3175"/>
                    </a:cubicBezTo>
                    <a:cubicBezTo>
                      <a:pt x="10329" y="2348"/>
                      <a:pt x="9980" y="1485"/>
                      <a:pt x="9307" y="858"/>
                    </a:cubicBezTo>
                    <a:cubicBezTo>
                      <a:pt x="8703" y="292"/>
                      <a:pt x="7874" y="0"/>
                      <a:pt x="702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20"/>
              <p:cNvSpPr/>
              <p:nvPr/>
            </p:nvSpPr>
            <p:spPr>
              <a:xfrm flipH="1" rot="-1468452">
                <a:off x="4131055" y="1976497"/>
                <a:ext cx="601316" cy="364855"/>
              </a:xfrm>
              <a:custGeom>
                <a:rect b="b" l="l" r="r" t="t"/>
                <a:pathLst>
                  <a:path extrusionOk="0" h="2495" w="4112">
                    <a:moveTo>
                      <a:pt x="2441" y="1"/>
                    </a:moveTo>
                    <a:cubicBezTo>
                      <a:pt x="2143" y="1"/>
                      <a:pt x="1851" y="45"/>
                      <a:pt x="1610" y="121"/>
                    </a:cubicBezTo>
                    <a:cubicBezTo>
                      <a:pt x="1012" y="316"/>
                      <a:pt x="489" y="728"/>
                      <a:pt x="184" y="1280"/>
                    </a:cubicBezTo>
                    <a:cubicBezTo>
                      <a:pt x="56" y="1492"/>
                      <a:pt x="1" y="1678"/>
                      <a:pt x="1" y="1852"/>
                    </a:cubicBezTo>
                    <a:cubicBezTo>
                      <a:pt x="1" y="2108"/>
                      <a:pt x="129" y="2329"/>
                      <a:pt x="332" y="2430"/>
                    </a:cubicBezTo>
                    <a:cubicBezTo>
                      <a:pt x="414" y="2477"/>
                      <a:pt x="498" y="2494"/>
                      <a:pt x="579" y="2494"/>
                    </a:cubicBezTo>
                    <a:cubicBezTo>
                      <a:pt x="829" y="2494"/>
                      <a:pt x="1067" y="2349"/>
                      <a:pt x="1233" y="2174"/>
                    </a:cubicBezTo>
                    <a:cubicBezTo>
                      <a:pt x="1279" y="2128"/>
                      <a:pt x="1317" y="2082"/>
                      <a:pt x="1361" y="2035"/>
                    </a:cubicBezTo>
                    <a:cubicBezTo>
                      <a:pt x="1491" y="1887"/>
                      <a:pt x="1619" y="1750"/>
                      <a:pt x="1776" y="1695"/>
                    </a:cubicBezTo>
                    <a:cubicBezTo>
                      <a:pt x="1832" y="1677"/>
                      <a:pt x="1888" y="1669"/>
                      <a:pt x="1947" y="1669"/>
                    </a:cubicBezTo>
                    <a:cubicBezTo>
                      <a:pt x="2119" y="1669"/>
                      <a:pt x="2302" y="1739"/>
                      <a:pt x="2502" y="1814"/>
                    </a:cubicBezTo>
                    <a:cubicBezTo>
                      <a:pt x="2722" y="1894"/>
                      <a:pt x="2949" y="1979"/>
                      <a:pt x="3188" y="1979"/>
                    </a:cubicBezTo>
                    <a:cubicBezTo>
                      <a:pt x="3229" y="1979"/>
                      <a:pt x="3270" y="1977"/>
                      <a:pt x="3312" y="1971"/>
                    </a:cubicBezTo>
                    <a:cubicBezTo>
                      <a:pt x="3678" y="1925"/>
                      <a:pt x="3946" y="1686"/>
                      <a:pt x="4029" y="1347"/>
                    </a:cubicBezTo>
                    <a:cubicBezTo>
                      <a:pt x="4111" y="960"/>
                      <a:pt x="3937" y="528"/>
                      <a:pt x="3606" y="298"/>
                    </a:cubicBezTo>
                    <a:cubicBezTo>
                      <a:pt x="3289" y="88"/>
                      <a:pt x="2859" y="1"/>
                      <a:pt x="24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20"/>
              <p:cNvSpPr/>
              <p:nvPr/>
            </p:nvSpPr>
            <p:spPr>
              <a:xfrm flipH="1" rot="-1468452">
                <a:off x="4144549" y="1746875"/>
                <a:ext cx="139946" cy="210431"/>
              </a:xfrm>
              <a:custGeom>
                <a:rect b="b" l="l" r="r" t="t"/>
                <a:pathLst>
                  <a:path extrusionOk="0" h="1439" w="957">
                    <a:moveTo>
                      <a:pt x="541" y="0"/>
                    </a:moveTo>
                    <a:cubicBezTo>
                      <a:pt x="433" y="0"/>
                      <a:pt x="323" y="55"/>
                      <a:pt x="250" y="152"/>
                    </a:cubicBezTo>
                    <a:cubicBezTo>
                      <a:pt x="0" y="463"/>
                      <a:pt x="47" y="942"/>
                      <a:pt x="212" y="1218"/>
                    </a:cubicBezTo>
                    <a:cubicBezTo>
                      <a:pt x="294" y="1366"/>
                      <a:pt x="415" y="1439"/>
                      <a:pt x="543" y="1439"/>
                    </a:cubicBezTo>
                    <a:lnTo>
                      <a:pt x="561" y="1439"/>
                    </a:lnTo>
                    <a:cubicBezTo>
                      <a:pt x="709" y="1430"/>
                      <a:pt x="828" y="1319"/>
                      <a:pt x="883" y="1145"/>
                    </a:cubicBezTo>
                    <a:cubicBezTo>
                      <a:pt x="956" y="887"/>
                      <a:pt x="921" y="620"/>
                      <a:pt x="883" y="408"/>
                    </a:cubicBezTo>
                    <a:cubicBezTo>
                      <a:pt x="875" y="326"/>
                      <a:pt x="846" y="105"/>
                      <a:pt x="654" y="21"/>
                    </a:cubicBezTo>
                    <a:cubicBezTo>
                      <a:pt x="618" y="7"/>
                      <a:pt x="579" y="0"/>
                      <a:pt x="5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20"/>
              <p:cNvSpPr/>
              <p:nvPr/>
            </p:nvSpPr>
            <p:spPr>
              <a:xfrm flipH="1" rot="-1468452">
                <a:off x="4432041" y="1695779"/>
                <a:ext cx="139946" cy="211894"/>
              </a:xfrm>
              <a:custGeom>
                <a:rect b="b" l="l" r="r" t="t"/>
                <a:pathLst>
                  <a:path extrusionOk="0" h="1449" w="957">
                    <a:moveTo>
                      <a:pt x="542" y="1"/>
                    </a:moveTo>
                    <a:cubicBezTo>
                      <a:pt x="433" y="1"/>
                      <a:pt x="321" y="56"/>
                      <a:pt x="239" y="152"/>
                    </a:cubicBezTo>
                    <a:cubicBezTo>
                      <a:pt x="1" y="475"/>
                      <a:pt x="47" y="943"/>
                      <a:pt x="213" y="1218"/>
                    </a:cubicBezTo>
                    <a:cubicBezTo>
                      <a:pt x="295" y="1366"/>
                      <a:pt x="416" y="1448"/>
                      <a:pt x="544" y="1448"/>
                    </a:cubicBezTo>
                    <a:cubicBezTo>
                      <a:pt x="553" y="1448"/>
                      <a:pt x="553" y="1448"/>
                      <a:pt x="562" y="1439"/>
                    </a:cubicBezTo>
                    <a:cubicBezTo>
                      <a:pt x="710" y="1430"/>
                      <a:pt x="829" y="1320"/>
                      <a:pt x="884" y="1146"/>
                    </a:cubicBezTo>
                    <a:cubicBezTo>
                      <a:pt x="957" y="896"/>
                      <a:pt x="921" y="620"/>
                      <a:pt x="884" y="408"/>
                    </a:cubicBezTo>
                    <a:cubicBezTo>
                      <a:pt x="875" y="327"/>
                      <a:pt x="838" y="106"/>
                      <a:pt x="654" y="22"/>
                    </a:cubicBezTo>
                    <a:cubicBezTo>
                      <a:pt x="618" y="8"/>
                      <a:pt x="580" y="1"/>
                      <a:pt x="54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1" name="Google Shape;1121;p120"/>
            <p:cNvGrpSpPr/>
            <p:nvPr/>
          </p:nvGrpSpPr>
          <p:grpSpPr>
            <a:xfrm>
              <a:off x="4094618" y="1878639"/>
              <a:ext cx="1972923" cy="3491329"/>
              <a:chOff x="1292518" y="1652339"/>
              <a:chExt cx="1972923" cy="3491329"/>
            </a:xfrm>
          </p:grpSpPr>
          <p:sp>
            <p:nvSpPr>
              <p:cNvPr id="1122" name="Google Shape;1122;p120"/>
              <p:cNvSpPr/>
              <p:nvPr/>
            </p:nvSpPr>
            <p:spPr>
              <a:xfrm>
                <a:off x="2068063" y="1911194"/>
                <a:ext cx="1197378" cy="1723694"/>
              </a:xfrm>
              <a:custGeom>
                <a:rect b="b" l="l" r="r" t="t"/>
                <a:pathLst>
                  <a:path extrusionOk="0" h="11813" w="8206">
                    <a:moveTo>
                      <a:pt x="4808" y="0"/>
                    </a:moveTo>
                    <a:cubicBezTo>
                      <a:pt x="4798" y="0"/>
                      <a:pt x="4787" y="1"/>
                      <a:pt x="4775" y="3"/>
                    </a:cubicBezTo>
                    <a:lnTo>
                      <a:pt x="857" y="639"/>
                    </a:lnTo>
                    <a:cubicBezTo>
                      <a:pt x="793" y="648"/>
                      <a:pt x="738" y="712"/>
                      <a:pt x="729" y="787"/>
                    </a:cubicBezTo>
                    <a:lnTo>
                      <a:pt x="149" y="9100"/>
                    </a:lnTo>
                    <a:cubicBezTo>
                      <a:pt x="85" y="9405"/>
                      <a:pt x="76" y="9707"/>
                      <a:pt x="102" y="10012"/>
                    </a:cubicBezTo>
                    <a:lnTo>
                      <a:pt x="102" y="10038"/>
                    </a:lnTo>
                    <a:cubicBezTo>
                      <a:pt x="111" y="10113"/>
                      <a:pt x="122" y="10186"/>
                      <a:pt x="102" y="10232"/>
                    </a:cubicBezTo>
                    <a:cubicBezTo>
                      <a:pt x="102" y="10250"/>
                      <a:pt x="94" y="10259"/>
                      <a:pt x="85" y="10268"/>
                    </a:cubicBezTo>
                    <a:lnTo>
                      <a:pt x="85" y="10305"/>
                    </a:lnTo>
                    <a:cubicBezTo>
                      <a:pt x="67" y="10314"/>
                      <a:pt x="56" y="10314"/>
                      <a:pt x="47" y="10334"/>
                    </a:cubicBezTo>
                    <a:lnTo>
                      <a:pt x="38" y="10343"/>
                    </a:lnTo>
                    <a:cubicBezTo>
                      <a:pt x="12" y="10369"/>
                      <a:pt x="1" y="10407"/>
                      <a:pt x="1" y="10444"/>
                    </a:cubicBezTo>
                    <a:cubicBezTo>
                      <a:pt x="1" y="10488"/>
                      <a:pt x="21" y="10535"/>
                      <a:pt x="56" y="10563"/>
                    </a:cubicBezTo>
                    <a:cubicBezTo>
                      <a:pt x="85" y="10590"/>
                      <a:pt x="122" y="10599"/>
                      <a:pt x="158" y="10599"/>
                    </a:cubicBezTo>
                    <a:cubicBezTo>
                      <a:pt x="204" y="10599"/>
                      <a:pt x="250" y="10581"/>
                      <a:pt x="277" y="10544"/>
                    </a:cubicBezTo>
                    <a:lnTo>
                      <a:pt x="288" y="10535"/>
                    </a:lnTo>
                    <a:cubicBezTo>
                      <a:pt x="544" y="10996"/>
                      <a:pt x="1060" y="11336"/>
                      <a:pt x="1833" y="11566"/>
                    </a:cubicBezTo>
                    <a:cubicBezTo>
                      <a:pt x="2411" y="11731"/>
                      <a:pt x="2963" y="11813"/>
                      <a:pt x="3497" y="11813"/>
                    </a:cubicBezTo>
                    <a:cubicBezTo>
                      <a:pt x="3919" y="11813"/>
                      <a:pt x="4325" y="11758"/>
                      <a:pt x="4692" y="11647"/>
                    </a:cubicBezTo>
                    <a:cubicBezTo>
                      <a:pt x="4738" y="11647"/>
                      <a:pt x="4784" y="11638"/>
                      <a:pt x="4822" y="11603"/>
                    </a:cubicBezTo>
                    <a:cubicBezTo>
                      <a:pt x="4857" y="11574"/>
                      <a:pt x="4868" y="11519"/>
                      <a:pt x="4868" y="11473"/>
                    </a:cubicBezTo>
                    <a:cubicBezTo>
                      <a:pt x="4711" y="10204"/>
                      <a:pt x="5400" y="8888"/>
                      <a:pt x="6524" y="8281"/>
                    </a:cubicBezTo>
                    <a:cubicBezTo>
                      <a:pt x="6588" y="8254"/>
                      <a:pt x="6652" y="8217"/>
                      <a:pt x="6707" y="8190"/>
                    </a:cubicBezTo>
                    <a:cubicBezTo>
                      <a:pt x="7001" y="8043"/>
                      <a:pt x="7305" y="7895"/>
                      <a:pt x="7488" y="7601"/>
                    </a:cubicBezTo>
                    <a:cubicBezTo>
                      <a:pt x="7718" y="7232"/>
                      <a:pt x="7663" y="6782"/>
                      <a:pt x="7581" y="6471"/>
                    </a:cubicBezTo>
                    <a:cubicBezTo>
                      <a:pt x="7535" y="6305"/>
                      <a:pt x="7480" y="6149"/>
                      <a:pt x="7416" y="5992"/>
                    </a:cubicBezTo>
                    <a:cubicBezTo>
                      <a:pt x="7352" y="5826"/>
                      <a:pt x="7285" y="5661"/>
                      <a:pt x="7250" y="5495"/>
                    </a:cubicBezTo>
                    <a:cubicBezTo>
                      <a:pt x="7195" y="5292"/>
                      <a:pt x="7186" y="5118"/>
                      <a:pt x="7221" y="4961"/>
                    </a:cubicBezTo>
                    <a:cubicBezTo>
                      <a:pt x="7268" y="4740"/>
                      <a:pt x="7561" y="4429"/>
                      <a:pt x="7782" y="4197"/>
                    </a:cubicBezTo>
                    <a:cubicBezTo>
                      <a:pt x="7985" y="3988"/>
                      <a:pt x="8104" y="3857"/>
                      <a:pt x="8142" y="3747"/>
                    </a:cubicBezTo>
                    <a:cubicBezTo>
                      <a:pt x="8206" y="3535"/>
                      <a:pt x="7948" y="3325"/>
                      <a:pt x="7488" y="2948"/>
                    </a:cubicBezTo>
                    <a:cubicBezTo>
                      <a:pt x="7195" y="2707"/>
                      <a:pt x="6864" y="2431"/>
                      <a:pt x="6669" y="2184"/>
                    </a:cubicBezTo>
                    <a:cubicBezTo>
                      <a:pt x="6541" y="2010"/>
                      <a:pt x="6431" y="1824"/>
                      <a:pt x="6321" y="1632"/>
                    </a:cubicBezTo>
                    <a:cubicBezTo>
                      <a:pt x="6248" y="1513"/>
                      <a:pt x="6173" y="1383"/>
                      <a:pt x="6100" y="1273"/>
                    </a:cubicBezTo>
                    <a:cubicBezTo>
                      <a:pt x="5786" y="787"/>
                      <a:pt x="5365" y="354"/>
                      <a:pt x="4895" y="32"/>
                    </a:cubicBezTo>
                    <a:cubicBezTo>
                      <a:pt x="4866" y="10"/>
                      <a:pt x="4839" y="0"/>
                      <a:pt x="4808" y="0"/>
                    </a:cubicBezTo>
                    <a:close/>
                  </a:path>
                </a:pathLst>
              </a:custGeom>
              <a:solidFill>
                <a:srgbClr val="A47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20"/>
              <p:cNvSpPr/>
              <p:nvPr/>
            </p:nvSpPr>
            <p:spPr>
              <a:xfrm>
                <a:off x="1724722" y="1652339"/>
                <a:ext cx="1079187" cy="1598937"/>
              </a:xfrm>
              <a:custGeom>
                <a:rect b="b" l="l" r="r" t="t"/>
                <a:pathLst>
                  <a:path extrusionOk="0" h="10958" w="7396">
                    <a:moveTo>
                      <a:pt x="5372" y="1"/>
                    </a:moveTo>
                    <a:cubicBezTo>
                      <a:pt x="4326" y="1"/>
                      <a:pt x="3268" y="456"/>
                      <a:pt x="2575" y="1236"/>
                    </a:cubicBezTo>
                    <a:cubicBezTo>
                      <a:pt x="2429" y="1391"/>
                      <a:pt x="2299" y="1568"/>
                      <a:pt x="2179" y="1733"/>
                    </a:cubicBezTo>
                    <a:cubicBezTo>
                      <a:pt x="2115" y="1815"/>
                      <a:pt x="2043" y="1899"/>
                      <a:pt x="1979" y="1989"/>
                    </a:cubicBezTo>
                    <a:cubicBezTo>
                      <a:pt x="1886" y="2108"/>
                      <a:pt x="1784" y="2219"/>
                      <a:pt x="1683" y="2340"/>
                    </a:cubicBezTo>
                    <a:cubicBezTo>
                      <a:pt x="1537" y="2515"/>
                      <a:pt x="1389" y="2689"/>
                      <a:pt x="1250" y="2872"/>
                    </a:cubicBezTo>
                    <a:cubicBezTo>
                      <a:pt x="617" y="3746"/>
                      <a:pt x="193" y="4740"/>
                      <a:pt x="91" y="5605"/>
                    </a:cubicBezTo>
                    <a:cubicBezTo>
                      <a:pt x="1" y="6424"/>
                      <a:pt x="175" y="7223"/>
                      <a:pt x="350" y="7995"/>
                    </a:cubicBezTo>
                    <a:cubicBezTo>
                      <a:pt x="378" y="8124"/>
                      <a:pt x="405" y="8254"/>
                      <a:pt x="433" y="8391"/>
                    </a:cubicBezTo>
                    <a:cubicBezTo>
                      <a:pt x="533" y="8887"/>
                      <a:pt x="690" y="9468"/>
                      <a:pt x="1021" y="9973"/>
                    </a:cubicBezTo>
                    <a:cubicBezTo>
                      <a:pt x="1380" y="10516"/>
                      <a:pt x="1895" y="10874"/>
                      <a:pt x="2447" y="10949"/>
                    </a:cubicBezTo>
                    <a:cubicBezTo>
                      <a:pt x="2511" y="10958"/>
                      <a:pt x="2575" y="10958"/>
                      <a:pt x="2641" y="10958"/>
                    </a:cubicBezTo>
                    <a:cubicBezTo>
                      <a:pt x="2787" y="10958"/>
                      <a:pt x="2934" y="10929"/>
                      <a:pt x="3054" y="10883"/>
                    </a:cubicBezTo>
                    <a:cubicBezTo>
                      <a:pt x="3376" y="10746"/>
                      <a:pt x="3623" y="10424"/>
                      <a:pt x="3771" y="9945"/>
                    </a:cubicBezTo>
                    <a:cubicBezTo>
                      <a:pt x="3809" y="9834"/>
                      <a:pt x="3835" y="9715"/>
                      <a:pt x="3864" y="9596"/>
                    </a:cubicBezTo>
                    <a:cubicBezTo>
                      <a:pt x="3919" y="9366"/>
                      <a:pt x="3974" y="9146"/>
                      <a:pt x="4076" y="8951"/>
                    </a:cubicBezTo>
                    <a:cubicBezTo>
                      <a:pt x="4131" y="8841"/>
                      <a:pt x="4195" y="8750"/>
                      <a:pt x="4268" y="8640"/>
                    </a:cubicBezTo>
                    <a:cubicBezTo>
                      <a:pt x="4407" y="8437"/>
                      <a:pt x="4544" y="8234"/>
                      <a:pt x="4599" y="7987"/>
                    </a:cubicBezTo>
                    <a:cubicBezTo>
                      <a:pt x="4663" y="7664"/>
                      <a:pt x="4572" y="7362"/>
                      <a:pt x="4488" y="7066"/>
                    </a:cubicBezTo>
                    <a:cubicBezTo>
                      <a:pt x="4471" y="7020"/>
                      <a:pt x="4462" y="6976"/>
                      <a:pt x="4451" y="6929"/>
                    </a:cubicBezTo>
                    <a:cubicBezTo>
                      <a:pt x="4341" y="6552"/>
                      <a:pt x="4352" y="6285"/>
                      <a:pt x="4480" y="6102"/>
                    </a:cubicBezTo>
                    <a:cubicBezTo>
                      <a:pt x="4506" y="6064"/>
                      <a:pt x="4535" y="6026"/>
                      <a:pt x="4572" y="6000"/>
                    </a:cubicBezTo>
                    <a:cubicBezTo>
                      <a:pt x="4590" y="5971"/>
                      <a:pt x="4616" y="5945"/>
                      <a:pt x="4645" y="5916"/>
                    </a:cubicBezTo>
                    <a:cubicBezTo>
                      <a:pt x="4948" y="5550"/>
                      <a:pt x="4976" y="5080"/>
                      <a:pt x="4994" y="4620"/>
                    </a:cubicBezTo>
                    <a:cubicBezTo>
                      <a:pt x="5003" y="4417"/>
                      <a:pt x="5014" y="4205"/>
                      <a:pt x="5049" y="4013"/>
                    </a:cubicBezTo>
                    <a:cubicBezTo>
                      <a:pt x="5142" y="3581"/>
                      <a:pt x="5389" y="3177"/>
                      <a:pt x="5731" y="2901"/>
                    </a:cubicBezTo>
                    <a:cubicBezTo>
                      <a:pt x="5850" y="2808"/>
                      <a:pt x="6016" y="2707"/>
                      <a:pt x="6182" y="2596"/>
                    </a:cubicBezTo>
                    <a:cubicBezTo>
                      <a:pt x="6705" y="2274"/>
                      <a:pt x="7294" y="1899"/>
                      <a:pt x="7358" y="1373"/>
                    </a:cubicBezTo>
                    <a:cubicBezTo>
                      <a:pt x="7396" y="1106"/>
                      <a:pt x="7294" y="839"/>
                      <a:pt x="7056" y="574"/>
                    </a:cubicBezTo>
                    <a:cubicBezTo>
                      <a:pt x="6797" y="298"/>
                      <a:pt x="6402" y="113"/>
                      <a:pt x="5897" y="40"/>
                    </a:cubicBezTo>
                    <a:cubicBezTo>
                      <a:pt x="5723" y="14"/>
                      <a:pt x="5548" y="1"/>
                      <a:pt x="5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20"/>
              <p:cNvSpPr/>
              <p:nvPr/>
            </p:nvSpPr>
            <p:spPr>
              <a:xfrm>
                <a:off x="1292518" y="3397204"/>
                <a:ext cx="1896603" cy="1728947"/>
              </a:xfrm>
              <a:custGeom>
                <a:rect b="b" l="l" r="r" t="t"/>
                <a:pathLst>
                  <a:path extrusionOk="0" h="11849" w="12998">
                    <a:moveTo>
                      <a:pt x="5546" y="1"/>
                    </a:moveTo>
                    <a:cubicBezTo>
                      <a:pt x="5488" y="1"/>
                      <a:pt x="5433" y="34"/>
                      <a:pt x="5400" y="84"/>
                    </a:cubicBezTo>
                    <a:cubicBezTo>
                      <a:pt x="5382" y="130"/>
                      <a:pt x="5336" y="176"/>
                      <a:pt x="5298" y="223"/>
                    </a:cubicBezTo>
                    <a:cubicBezTo>
                      <a:pt x="4985" y="554"/>
                      <a:pt x="4645" y="856"/>
                      <a:pt x="4314" y="1152"/>
                    </a:cubicBezTo>
                    <a:cubicBezTo>
                      <a:pt x="4139" y="1309"/>
                      <a:pt x="3965" y="1454"/>
                      <a:pt x="3791" y="1620"/>
                    </a:cubicBezTo>
                    <a:cubicBezTo>
                      <a:pt x="1702" y="3560"/>
                      <a:pt x="250" y="8712"/>
                      <a:pt x="9" y="11683"/>
                    </a:cubicBezTo>
                    <a:cubicBezTo>
                      <a:pt x="0" y="11719"/>
                      <a:pt x="18" y="11765"/>
                      <a:pt x="47" y="11803"/>
                    </a:cubicBezTo>
                    <a:cubicBezTo>
                      <a:pt x="73" y="11829"/>
                      <a:pt x="120" y="11849"/>
                      <a:pt x="166" y="11849"/>
                    </a:cubicBezTo>
                    <a:lnTo>
                      <a:pt x="12832" y="11849"/>
                    </a:lnTo>
                    <a:cubicBezTo>
                      <a:pt x="12876" y="11849"/>
                      <a:pt x="12923" y="11829"/>
                      <a:pt x="12951" y="11794"/>
                    </a:cubicBezTo>
                    <a:cubicBezTo>
                      <a:pt x="12978" y="11765"/>
                      <a:pt x="12998" y="11719"/>
                      <a:pt x="12987" y="11672"/>
                    </a:cubicBezTo>
                    <a:cubicBezTo>
                      <a:pt x="12786" y="9990"/>
                      <a:pt x="11589" y="6055"/>
                      <a:pt x="10799" y="3441"/>
                    </a:cubicBezTo>
                    <a:cubicBezTo>
                      <a:pt x="10477" y="2393"/>
                      <a:pt x="10201" y="1492"/>
                      <a:pt x="10183" y="1335"/>
                    </a:cubicBezTo>
                    <a:lnTo>
                      <a:pt x="10183" y="1289"/>
                    </a:lnTo>
                    <a:cubicBezTo>
                      <a:pt x="10172" y="1216"/>
                      <a:pt x="10117" y="1161"/>
                      <a:pt x="10044" y="1152"/>
                    </a:cubicBezTo>
                    <a:lnTo>
                      <a:pt x="10018" y="1152"/>
                    </a:lnTo>
                    <a:cubicBezTo>
                      <a:pt x="10011" y="1149"/>
                      <a:pt x="10004" y="1148"/>
                      <a:pt x="9996" y="1148"/>
                    </a:cubicBezTo>
                    <a:cubicBezTo>
                      <a:pt x="9981" y="1148"/>
                      <a:pt x="9965" y="1152"/>
                      <a:pt x="9951" y="1152"/>
                    </a:cubicBezTo>
                    <a:cubicBezTo>
                      <a:pt x="9598" y="1260"/>
                      <a:pt x="9214" y="1313"/>
                      <a:pt x="8806" y="1313"/>
                    </a:cubicBezTo>
                    <a:cubicBezTo>
                      <a:pt x="8311" y="1313"/>
                      <a:pt x="7783" y="1234"/>
                      <a:pt x="7239" y="1077"/>
                    </a:cubicBezTo>
                    <a:cubicBezTo>
                      <a:pt x="6495" y="856"/>
                      <a:pt x="6024" y="545"/>
                      <a:pt x="5832" y="112"/>
                    </a:cubicBezTo>
                    <a:cubicBezTo>
                      <a:pt x="5804" y="57"/>
                      <a:pt x="5757" y="28"/>
                      <a:pt x="5702" y="20"/>
                    </a:cubicBezTo>
                    <a:lnTo>
                      <a:pt x="5565" y="2"/>
                    </a:lnTo>
                    <a:cubicBezTo>
                      <a:pt x="5559" y="1"/>
                      <a:pt x="5552" y="1"/>
                      <a:pt x="5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20"/>
              <p:cNvSpPr/>
              <p:nvPr/>
            </p:nvSpPr>
            <p:spPr>
              <a:xfrm>
                <a:off x="1959501" y="4522363"/>
                <a:ext cx="1229626" cy="603796"/>
              </a:xfrm>
              <a:custGeom>
                <a:rect b="b" l="l" r="r" t="t"/>
                <a:pathLst>
                  <a:path extrusionOk="0" h="4138" w="8427">
                    <a:moveTo>
                      <a:pt x="891" y="0"/>
                    </a:moveTo>
                    <a:cubicBezTo>
                      <a:pt x="877" y="0"/>
                      <a:pt x="861" y="3"/>
                      <a:pt x="846" y="8"/>
                    </a:cubicBezTo>
                    <a:cubicBezTo>
                      <a:pt x="791" y="26"/>
                      <a:pt x="745" y="72"/>
                      <a:pt x="736" y="127"/>
                    </a:cubicBezTo>
                    <a:lnTo>
                      <a:pt x="10" y="3953"/>
                    </a:lnTo>
                    <a:cubicBezTo>
                      <a:pt x="1" y="3999"/>
                      <a:pt x="19" y="4045"/>
                      <a:pt x="47" y="4083"/>
                    </a:cubicBezTo>
                    <a:cubicBezTo>
                      <a:pt x="74" y="4118"/>
                      <a:pt x="120" y="4138"/>
                      <a:pt x="167" y="4138"/>
                    </a:cubicBezTo>
                    <a:lnTo>
                      <a:pt x="8261" y="4138"/>
                    </a:lnTo>
                    <a:cubicBezTo>
                      <a:pt x="8305" y="4138"/>
                      <a:pt x="8352" y="4118"/>
                      <a:pt x="8380" y="4083"/>
                    </a:cubicBezTo>
                    <a:cubicBezTo>
                      <a:pt x="8407" y="4054"/>
                      <a:pt x="8427" y="4008"/>
                      <a:pt x="8416" y="3961"/>
                    </a:cubicBezTo>
                    <a:cubicBezTo>
                      <a:pt x="8360" y="3531"/>
                      <a:pt x="8241" y="2895"/>
                      <a:pt x="8040" y="2096"/>
                    </a:cubicBezTo>
                    <a:cubicBezTo>
                      <a:pt x="8020" y="2021"/>
                      <a:pt x="7956" y="1975"/>
                      <a:pt x="7884" y="1975"/>
                    </a:cubicBezTo>
                    <a:cubicBezTo>
                      <a:pt x="7609" y="1993"/>
                      <a:pt x="7341" y="2002"/>
                      <a:pt x="7081" y="2002"/>
                    </a:cubicBezTo>
                    <a:cubicBezTo>
                      <a:pt x="3202" y="2002"/>
                      <a:pt x="1020" y="62"/>
                      <a:pt x="1003" y="43"/>
                    </a:cubicBezTo>
                    <a:cubicBezTo>
                      <a:pt x="969" y="18"/>
                      <a:pt x="931" y="0"/>
                      <a:pt x="891" y="0"/>
                    </a:cubicBezTo>
                    <a:close/>
                  </a:path>
                </a:pathLst>
              </a:custGeom>
              <a:solidFill>
                <a:srgbClr val="48336E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20"/>
              <p:cNvSpPr/>
              <p:nvPr/>
            </p:nvSpPr>
            <p:spPr>
              <a:xfrm>
                <a:off x="2686894" y="2337707"/>
                <a:ext cx="245867" cy="193921"/>
              </a:xfrm>
              <a:custGeom>
                <a:rect b="b" l="l" r="r" t="t"/>
                <a:pathLst>
                  <a:path extrusionOk="0" h="1329" w="1685">
                    <a:moveTo>
                      <a:pt x="860" y="1"/>
                    </a:moveTo>
                    <a:cubicBezTo>
                      <a:pt x="830" y="1"/>
                      <a:pt x="804" y="10"/>
                      <a:pt x="782" y="16"/>
                    </a:cubicBezTo>
                    <a:cubicBezTo>
                      <a:pt x="627" y="98"/>
                      <a:pt x="241" y="687"/>
                      <a:pt x="20" y="1027"/>
                    </a:cubicBezTo>
                    <a:cubicBezTo>
                      <a:pt x="9" y="1054"/>
                      <a:pt x="0" y="1091"/>
                      <a:pt x="9" y="1129"/>
                    </a:cubicBezTo>
                    <a:cubicBezTo>
                      <a:pt x="9" y="1137"/>
                      <a:pt x="9" y="1146"/>
                      <a:pt x="20" y="1155"/>
                    </a:cubicBezTo>
                    <a:cubicBezTo>
                      <a:pt x="29" y="1175"/>
                      <a:pt x="47" y="1193"/>
                      <a:pt x="64" y="1201"/>
                    </a:cubicBezTo>
                    <a:cubicBezTo>
                      <a:pt x="80" y="1209"/>
                      <a:pt x="277" y="1329"/>
                      <a:pt x="507" y="1329"/>
                    </a:cubicBezTo>
                    <a:cubicBezTo>
                      <a:pt x="564" y="1329"/>
                      <a:pt x="624" y="1321"/>
                      <a:pt x="682" y="1303"/>
                    </a:cubicBezTo>
                    <a:cubicBezTo>
                      <a:pt x="930" y="1230"/>
                      <a:pt x="1554" y="1018"/>
                      <a:pt x="1583" y="1009"/>
                    </a:cubicBezTo>
                    <a:cubicBezTo>
                      <a:pt x="1647" y="990"/>
                      <a:pt x="1685" y="917"/>
                      <a:pt x="1656" y="853"/>
                    </a:cubicBezTo>
                    <a:cubicBezTo>
                      <a:pt x="1642" y="794"/>
                      <a:pt x="1595" y="760"/>
                      <a:pt x="1544" y="760"/>
                    </a:cubicBezTo>
                    <a:cubicBezTo>
                      <a:pt x="1529" y="760"/>
                      <a:pt x="1514" y="763"/>
                      <a:pt x="1499" y="769"/>
                    </a:cubicBezTo>
                    <a:cubicBezTo>
                      <a:pt x="1499" y="769"/>
                      <a:pt x="1481" y="769"/>
                      <a:pt x="1464" y="778"/>
                    </a:cubicBezTo>
                    <a:cubicBezTo>
                      <a:pt x="1362" y="568"/>
                      <a:pt x="1124" y="89"/>
                      <a:pt x="930" y="16"/>
                    </a:cubicBezTo>
                    <a:cubicBezTo>
                      <a:pt x="904" y="5"/>
                      <a:pt x="881" y="1"/>
                      <a:pt x="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20"/>
              <p:cNvSpPr/>
              <p:nvPr/>
            </p:nvSpPr>
            <p:spPr>
              <a:xfrm>
                <a:off x="2779696" y="2302979"/>
                <a:ext cx="142121" cy="177287"/>
              </a:xfrm>
              <a:custGeom>
                <a:rect b="b" l="l" r="r" t="t"/>
                <a:pathLst>
                  <a:path extrusionOk="0" h="1215" w="974">
                    <a:moveTo>
                      <a:pt x="294" y="1"/>
                    </a:moveTo>
                    <a:cubicBezTo>
                      <a:pt x="263" y="1"/>
                      <a:pt x="231" y="7"/>
                      <a:pt x="201" y="22"/>
                    </a:cubicBezTo>
                    <a:cubicBezTo>
                      <a:pt x="0" y="124"/>
                      <a:pt x="55" y="475"/>
                      <a:pt x="183" y="751"/>
                    </a:cubicBezTo>
                    <a:cubicBezTo>
                      <a:pt x="301" y="993"/>
                      <a:pt x="491" y="1214"/>
                      <a:pt x="676" y="1214"/>
                    </a:cubicBezTo>
                    <a:cubicBezTo>
                      <a:pt x="708" y="1214"/>
                      <a:pt x="741" y="1207"/>
                      <a:pt x="773" y="1192"/>
                    </a:cubicBezTo>
                    <a:cubicBezTo>
                      <a:pt x="973" y="1100"/>
                      <a:pt x="918" y="751"/>
                      <a:pt x="781" y="464"/>
                    </a:cubicBezTo>
                    <a:cubicBezTo>
                      <a:pt x="663" y="222"/>
                      <a:pt x="473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20"/>
              <p:cNvSpPr/>
              <p:nvPr/>
            </p:nvSpPr>
            <p:spPr>
              <a:xfrm>
                <a:off x="2655960" y="2283426"/>
                <a:ext cx="220478" cy="243970"/>
              </a:xfrm>
              <a:custGeom>
                <a:rect b="b" l="l" r="r" t="t"/>
                <a:pathLst>
                  <a:path extrusionOk="0" h="1672" w="1511">
                    <a:moveTo>
                      <a:pt x="1381" y="0"/>
                    </a:moveTo>
                    <a:cubicBezTo>
                      <a:pt x="1375" y="0"/>
                      <a:pt x="1369" y="1"/>
                      <a:pt x="1362" y="2"/>
                    </a:cubicBezTo>
                    <a:cubicBezTo>
                      <a:pt x="1049" y="37"/>
                      <a:pt x="764" y="258"/>
                      <a:pt x="543" y="653"/>
                    </a:cubicBezTo>
                    <a:cubicBezTo>
                      <a:pt x="497" y="728"/>
                      <a:pt x="462" y="810"/>
                      <a:pt x="415" y="894"/>
                    </a:cubicBezTo>
                    <a:cubicBezTo>
                      <a:pt x="314" y="1106"/>
                      <a:pt x="212" y="1298"/>
                      <a:pt x="56" y="1454"/>
                    </a:cubicBezTo>
                    <a:cubicBezTo>
                      <a:pt x="11" y="1492"/>
                      <a:pt x="0" y="1547"/>
                      <a:pt x="29" y="1602"/>
                    </a:cubicBezTo>
                    <a:cubicBezTo>
                      <a:pt x="29" y="1611"/>
                      <a:pt x="38" y="1620"/>
                      <a:pt x="47" y="1629"/>
                    </a:cubicBezTo>
                    <a:cubicBezTo>
                      <a:pt x="76" y="1657"/>
                      <a:pt x="110" y="1671"/>
                      <a:pt x="144" y="1671"/>
                    </a:cubicBezTo>
                    <a:cubicBezTo>
                      <a:pt x="175" y="1671"/>
                      <a:pt x="206" y="1660"/>
                      <a:pt x="232" y="1637"/>
                    </a:cubicBezTo>
                    <a:cubicBezTo>
                      <a:pt x="415" y="1454"/>
                      <a:pt x="535" y="1225"/>
                      <a:pt x="645" y="1013"/>
                    </a:cubicBezTo>
                    <a:cubicBezTo>
                      <a:pt x="682" y="929"/>
                      <a:pt x="718" y="856"/>
                      <a:pt x="764" y="783"/>
                    </a:cubicBezTo>
                    <a:cubicBezTo>
                      <a:pt x="894" y="562"/>
                      <a:pt x="1104" y="287"/>
                      <a:pt x="1391" y="249"/>
                    </a:cubicBezTo>
                    <a:cubicBezTo>
                      <a:pt x="1464" y="249"/>
                      <a:pt x="1510" y="185"/>
                      <a:pt x="1501" y="112"/>
                    </a:cubicBezTo>
                    <a:cubicBezTo>
                      <a:pt x="1491" y="45"/>
                      <a:pt x="1438" y="0"/>
                      <a:pt x="1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20"/>
              <p:cNvSpPr/>
              <p:nvPr/>
            </p:nvSpPr>
            <p:spPr>
              <a:xfrm>
                <a:off x="2556737" y="2207987"/>
                <a:ext cx="265857" cy="114397"/>
              </a:xfrm>
              <a:custGeom>
                <a:rect b="b" l="l" r="r" t="t"/>
                <a:pathLst>
                  <a:path extrusionOk="0" h="784" w="1822">
                    <a:moveTo>
                      <a:pt x="1436" y="0"/>
                    </a:moveTo>
                    <a:cubicBezTo>
                      <a:pt x="1394" y="0"/>
                      <a:pt x="1353" y="2"/>
                      <a:pt x="1316" y="11"/>
                    </a:cubicBezTo>
                    <a:cubicBezTo>
                      <a:pt x="1159" y="31"/>
                      <a:pt x="1003" y="104"/>
                      <a:pt x="883" y="205"/>
                    </a:cubicBezTo>
                    <a:cubicBezTo>
                      <a:pt x="773" y="287"/>
                      <a:pt x="672" y="389"/>
                      <a:pt x="552" y="464"/>
                    </a:cubicBezTo>
                    <a:cubicBezTo>
                      <a:pt x="488" y="499"/>
                      <a:pt x="424" y="536"/>
                      <a:pt x="349" y="554"/>
                    </a:cubicBezTo>
                    <a:cubicBezTo>
                      <a:pt x="276" y="592"/>
                      <a:pt x="204" y="600"/>
                      <a:pt x="120" y="600"/>
                    </a:cubicBezTo>
                    <a:cubicBezTo>
                      <a:pt x="1" y="600"/>
                      <a:pt x="1" y="784"/>
                      <a:pt x="120" y="784"/>
                    </a:cubicBezTo>
                    <a:cubicBezTo>
                      <a:pt x="285" y="784"/>
                      <a:pt x="424" y="740"/>
                      <a:pt x="570" y="664"/>
                    </a:cubicBezTo>
                    <a:cubicBezTo>
                      <a:pt x="691" y="600"/>
                      <a:pt x="811" y="519"/>
                      <a:pt x="912" y="417"/>
                    </a:cubicBezTo>
                    <a:cubicBezTo>
                      <a:pt x="1011" y="325"/>
                      <a:pt x="1122" y="252"/>
                      <a:pt x="1252" y="214"/>
                    </a:cubicBezTo>
                    <a:cubicBezTo>
                      <a:pt x="1287" y="205"/>
                      <a:pt x="1316" y="197"/>
                      <a:pt x="1354" y="188"/>
                    </a:cubicBezTo>
                    <a:lnTo>
                      <a:pt x="1583" y="188"/>
                    </a:lnTo>
                    <a:cubicBezTo>
                      <a:pt x="1601" y="197"/>
                      <a:pt x="1638" y="188"/>
                      <a:pt x="1656" y="205"/>
                    </a:cubicBezTo>
                    <a:cubicBezTo>
                      <a:pt x="1676" y="220"/>
                      <a:pt x="1702" y="230"/>
                      <a:pt x="1727" y="230"/>
                    </a:cubicBezTo>
                    <a:cubicBezTo>
                      <a:pt x="1748" y="230"/>
                      <a:pt x="1768" y="223"/>
                      <a:pt x="1784" y="205"/>
                    </a:cubicBezTo>
                    <a:cubicBezTo>
                      <a:pt x="1822" y="168"/>
                      <a:pt x="1822" y="104"/>
                      <a:pt x="1784" y="77"/>
                    </a:cubicBezTo>
                    <a:cubicBezTo>
                      <a:pt x="1720" y="22"/>
                      <a:pt x="1647" y="11"/>
                      <a:pt x="1563" y="2"/>
                    </a:cubicBezTo>
                    <a:cubicBezTo>
                      <a:pt x="1523" y="2"/>
                      <a:pt x="1479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20"/>
              <p:cNvSpPr/>
              <p:nvPr/>
            </p:nvSpPr>
            <p:spPr>
              <a:xfrm>
                <a:off x="2356685" y="2525647"/>
                <a:ext cx="189544" cy="342317"/>
              </a:xfrm>
              <a:custGeom>
                <a:rect b="b" l="l" r="r" t="t"/>
                <a:pathLst>
                  <a:path extrusionOk="0" h="2346" w="1299">
                    <a:moveTo>
                      <a:pt x="541" y="0"/>
                    </a:moveTo>
                    <a:cubicBezTo>
                      <a:pt x="503" y="0"/>
                      <a:pt x="462" y="5"/>
                      <a:pt x="425" y="15"/>
                    </a:cubicBezTo>
                    <a:cubicBezTo>
                      <a:pt x="369" y="33"/>
                      <a:pt x="314" y="61"/>
                      <a:pt x="259" y="97"/>
                    </a:cubicBezTo>
                    <a:cubicBezTo>
                      <a:pt x="213" y="134"/>
                      <a:pt x="186" y="189"/>
                      <a:pt x="149" y="236"/>
                    </a:cubicBezTo>
                    <a:cubicBezTo>
                      <a:pt x="76" y="337"/>
                      <a:pt x="47" y="483"/>
                      <a:pt x="29" y="604"/>
                    </a:cubicBezTo>
                    <a:cubicBezTo>
                      <a:pt x="10" y="741"/>
                      <a:pt x="1" y="880"/>
                      <a:pt x="1" y="1017"/>
                    </a:cubicBezTo>
                    <a:cubicBezTo>
                      <a:pt x="1" y="1284"/>
                      <a:pt x="65" y="1543"/>
                      <a:pt x="186" y="1781"/>
                    </a:cubicBezTo>
                    <a:cubicBezTo>
                      <a:pt x="241" y="1882"/>
                      <a:pt x="314" y="1984"/>
                      <a:pt x="396" y="2074"/>
                    </a:cubicBezTo>
                    <a:cubicBezTo>
                      <a:pt x="433" y="2121"/>
                      <a:pt x="480" y="2158"/>
                      <a:pt x="526" y="2194"/>
                    </a:cubicBezTo>
                    <a:cubicBezTo>
                      <a:pt x="581" y="2231"/>
                      <a:pt x="636" y="2278"/>
                      <a:pt x="692" y="2304"/>
                    </a:cubicBezTo>
                    <a:cubicBezTo>
                      <a:pt x="748" y="2333"/>
                      <a:pt x="814" y="2346"/>
                      <a:pt x="881" y="2346"/>
                    </a:cubicBezTo>
                    <a:cubicBezTo>
                      <a:pt x="965" y="2346"/>
                      <a:pt x="1052" y="2326"/>
                      <a:pt x="1124" y="2295"/>
                    </a:cubicBezTo>
                    <a:cubicBezTo>
                      <a:pt x="1261" y="2240"/>
                      <a:pt x="1279" y="2094"/>
                      <a:pt x="1290" y="1955"/>
                    </a:cubicBezTo>
                    <a:cubicBezTo>
                      <a:pt x="1299" y="1909"/>
                      <a:pt x="1243" y="1863"/>
                      <a:pt x="1197" y="1863"/>
                    </a:cubicBezTo>
                    <a:cubicBezTo>
                      <a:pt x="1151" y="1863"/>
                      <a:pt x="1113" y="1909"/>
                      <a:pt x="1104" y="1955"/>
                    </a:cubicBezTo>
                    <a:cubicBezTo>
                      <a:pt x="1104" y="2002"/>
                      <a:pt x="1104" y="2039"/>
                      <a:pt x="1096" y="2074"/>
                    </a:cubicBezTo>
                    <a:cubicBezTo>
                      <a:pt x="1078" y="2112"/>
                      <a:pt x="1058" y="2130"/>
                      <a:pt x="1023" y="2139"/>
                    </a:cubicBezTo>
                    <a:cubicBezTo>
                      <a:pt x="981" y="2153"/>
                      <a:pt x="934" y="2162"/>
                      <a:pt x="888" y="2162"/>
                    </a:cubicBezTo>
                    <a:cubicBezTo>
                      <a:pt x="842" y="2162"/>
                      <a:pt x="796" y="2153"/>
                      <a:pt x="756" y="2130"/>
                    </a:cubicBezTo>
                    <a:cubicBezTo>
                      <a:pt x="581" y="2028"/>
                      <a:pt x="451" y="1874"/>
                      <a:pt x="352" y="1697"/>
                    </a:cubicBezTo>
                    <a:cubicBezTo>
                      <a:pt x="250" y="1523"/>
                      <a:pt x="195" y="1311"/>
                      <a:pt x="186" y="1101"/>
                    </a:cubicBezTo>
                    <a:cubicBezTo>
                      <a:pt x="186" y="889"/>
                      <a:pt x="186" y="660"/>
                      <a:pt x="250" y="448"/>
                    </a:cubicBezTo>
                    <a:cubicBezTo>
                      <a:pt x="277" y="364"/>
                      <a:pt x="332" y="262"/>
                      <a:pt x="407" y="218"/>
                    </a:cubicBezTo>
                    <a:cubicBezTo>
                      <a:pt x="462" y="189"/>
                      <a:pt x="497" y="189"/>
                      <a:pt x="553" y="189"/>
                    </a:cubicBezTo>
                    <a:cubicBezTo>
                      <a:pt x="599" y="189"/>
                      <a:pt x="672" y="189"/>
                      <a:pt x="700" y="207"/>
                    </a:cubicBezTo>
                    <a:cubicBezTo>
                      <a:pt x="717" y="218"/>
                      <a:pt x="733" y="222"/>
                      <a:pt x="748" y="222"/>
                    </a:cubicBezTo>
                    <a:cubicBezTo>
                      <a:pt x="826" y="222"/>
                      <a:pt x="876" y="99"/>
                      <a:pt x="793" y="53"/>
                    </a:cubicBezTo>
                    <a:cubicBezTo>
                      <a:pt x="747" y="15"/>
                      <a:pt x="683" y="15"/>
                      <a:pt x="617" y="6"/>
                    </a:cubicBezTo>
                    <a:cubicBezTo>
                      <a:pt x="594" y="3"/>
                      <a:pt x="568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20"/>
              <p:cNvSpPr/>
              <p:nvPr/>
            </p:nvSpPr>
            <p:spPr>
              <a:xfrm>
                <a:off x="2424099" y="2596562"/>
                <a:ext cx="83172" cy="157734"/>
              </a:xfrm>
              <a:custGeom>
                <a:rect b="b" l="l" r="r" t="t"/>
                <a:pathLst>
                  <a:path extrusionOk="0" h="1081" w="570">
                    <a:moveTo>
                      <a:pt x="181" y="0"/>
                    </a:moveTo>
                    <a:cubicBezTo>
                      <a:pt x="150" y="0"/>
                      <a:pt x="121" y="15"/>
                      <a:pt x="110" y="43"/>
                    </a:cubicBezTo>
                    <a:cubicBezTo>
                      <a:pt x="64" y="136"/>
                      <a:pt x="9" y="238"/>
                      <a:pt x="0" y="339"/>
                    </a:cubicBezTo>
                    <a:cubicBezTo>
                      <a:pt x="0" y="449"/>
                      <a:pt x="91" y="531"/>
                      <a:pt x="174" y="586"/>
                    </a:cubicBezTo>
                    <a:cubicBezTo>
                      <a:pt x="247" y="633"/>
                      <a:pt x="331" y="670"/>
                      <a:pt x="366" y="743"/>
                    </a:cubicBezTo>
                    <a:cubicBezTo>
                      <a:pt x="375" y="770"/>
                      <a:pt x="386" y="816"/>
                      <a:pt x="386" y="845"/>
                    </a:cubicBezTo>
                    <a:cubicBezTo>
                      <a:pt x="375" y="880"/>
                      <a:pt x="340" y="909"/>
                      <a:pt x="320" y="946"/>
                    </a:cubicBezTo>
                    <a:cubicBezTo>
                      <a:pt x="282" y="1015"/>
                      <a:pt x="345" y="1081"/>
                      <a:pt x="409" y="1081"/>
                    </a:cubicBezTo>
                    <a:cubicBezTo>
                      <a:pt x="438" y="1081"/>
                      <a:pt x="466" y="1068"/>
                      <a:pt x="486" y="1037"/>
                    </a:cubicBezTo>
                    <a:cubicBezTo>
                      <a:pt x="506" y="1001"/>
                      <a:pt x="523" y="973"/>
                      <a:pt x="541" y="926"/>
                    </a:cubicBezTo>
                    <a:cubicBezTo>
                      <a:pt x="561" y="891"/>
                      <a:pt x="570" y="845"/>
                      <a:pt x="561" y="798"/>
                    </a:cubicBezTo>
                    <a:cubicBezTo>
                      <a:pt x="552" y="688"/>
                      <a:pt x="514" y="604"/>
                      <a:pt x="430" y="531"/>
                    </a:cubicBezTo>
                    <a:cubicBezTo>
                      <a:pt x="395" y="505"/>
                      <a:pt x="349" y="476"/>
                      <a:pt x="302" y="449"/>
                    </a:cubicBezTo>
                    <a:cubicBezTo>
                      <a:pt x="265" y="430"/>
                      <a:pt x="230" y="403"/>
                      <a:pt x="201" y="366"/>
                    </a:cubicBezTo>
                    <a:cubicBezTo>
                      <a:pt x="174" y="339"/>
                      <a:pt x="192" y="310"/>
                      <a:pt x="201" y="284"/>
                    </a:cubicBezTo>
                    <a:cubicBezTo>
                      <a:pt x="221" y="238"/>
                      <a:pt x="247" y="182"/>
                      <a:pt x="265" y="136"/>
                    </a:cubicBezTo>
                    <a:cubicBezTo>
                      <a:pt x="285" y="90"/>
                      <a:pt x="285" y="43"/>
                      <a:pt x="238" y="17"/>
                    </a:cubicBezTo>
                    <a:cubicBezTo>
                      <a:pt x="221" y="6"/>
                      <a:pt x="200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20"/>
              <p:cNvSpPr/>
              <p:nvPr/>
            </p:nvSpPr>
            <p:spPr>
              <a:xfrm>
                <a:off x="2924737" y="2717380"/>
                <a:ext cx="183853" cy="172034"/>
              </a:xfrm>
              <a:custGeom>
                <a:rect b="b" l="l" r="r" t="t"/>
                <a:pathLst>
                  <a:path extrusionOk="0" h="1179" w="1260">
                    <a:moveTo>
                      <a:pt x="1157" y="0"/>
                    </a:moveTo>
                    <a:cubicBezTo>
                      <a:pt x="1133" y="0"/>
                      <a:pt x="1108" y="10"/>
                      <a:pt x="1083" y="25"/>
                    </a:cubicBezTo>
                    <a:cubicBezTo>
                      <a:pt x="993" y="107"/>
                      <a:pt x="891" y="173"/>
                      <a:pt x="798" y="255"/>
                    </a:cubicBezTo>
                    <a:cubicBezTo>
                      <a:pt x="708" y="328"/>
                      <a:pt x="615" y="403"/>
                      <a:pt x="523" y="493"/>
                    </a:cubicBezTo>
                    <a:lnTo>
                      <a:pt x="275" y="743"/>
                    </a:lnTo>
                    <a:cubicBezTo>
                      <a:pt x="238" y="789"/>
                      <a:pt x="191" y="836"/>
                      <a:pt x="156" y="880"/>
                    </a:cubicBezTo>
                    <a:cubicBezTo>
                      <a:pt x="136" y="908"/>
                      <a:pt x="119" y="926"/>
                      <a:pt x="101" y="955"/>
                    </a:cubicBezTo>
                    <a:cubicBezTo>
                      <a:pt x="81" y="972"/>
                      <a:pt x="72" y="1010"/>
                      <a:pt x="63" y="1019"/>
                    </a:cubicBezTo>
                    <a:cubicBezTo>
                      <a:pt x="0" y="1089"/>
                      <a:pt x="59" y="1179"/>
                      <a:pt x="127" y="1179"/>
                    </a:cubicBezTo>
                    <a:cubicBezTo>
                      <a:pt x="149" y="1179"/>
                      <a:pt x="171" y="1169"/>
                      <a:pt x="191" y="1147"/>
                    </a:cubicBezTo>
                    <a:cubicBezTo>
                      <a:pt x="229" y="1111"/>
                      <a:pt x="247" y="1056"/>
                      <a:pt x="284" y="1010"/>
                    </a:cubicBezTo>
                    <a:cubicBezTo>
                      <a:pt x="322" y="972"/>
                      <a:pt x="357" y="926"/>
                      <a:pt x="403" y="880"/>
                    </a:cubicBezTo>
                    <a:cubicBezTo>
                      <a:pt x="487" y="789"/>
                      <a:pt x="569" y="705"/>
                      <a:pt x="653" y="624"/>
                    </a:cubicBezTo>
                    <a:cubicBezTo>
                      <a:pt x="743" y="540"/>
                      <a:pt x="836" y="467"/>
                      <a:pt x="929" y="383"/>
                    </a:cubicBezTo>
                    <a:cubicBezTo>
                      <a:pt x="1019" y="310"/>
                      <a:pt x="1121" y="237"/>
                      <a:pt x="1222" y="153"/>
                    </a:cubicBezTo>
                    <a:cubicBezTo>
                      <a:pt x="1260" y="127"/>
                      <a:pt x="1249" y="63"/>
                      <a:pt x="1222" y="25"/>
                    </a:cubicBezTo>
                    <a:cubicBezTo>
                      <a:pt x="1201" y="8"/>
                      <a:pt x="1179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20"/>
              <p:cNvSpPr/>
              <p:nvPr/>
            </p:nvSpPr>
            <p:spPr>
              <a:xfrm>
                <a:off x="1947390" y="4339530"/>
                <a:ext cx="183999" cy="804138"/>
              </a:xfrm>
              <a:custGeom>
                <a:rect b="b" l="l" r="r" t="t"/>
                <a:pathLst>
                  <a:path extrusionOk="0" h="5511" w="1261">
                    <a:moveTo>
                      <a:pt x="1133" y="1"/>
                    </a:moveTo>
                    <a:cubicBezTo>
                      <a:pt x="1086" y="1"/>
                      <a:pt x="1031" y="47"/>
                      <a:pt x="1040" y="93"/>
                    </a:cubicBezTo>
                    <a:cubicBezTo>
                      <a:pt x="1077" y="451"/>
                      <a:pt x="958" y="791"/>
                      <a:pt x="865" y="1131"/>
                    </a:cubicBezTo>
                    <a:cubicBezTo>
                      <a:pt x="773" y="1473"/>
                      <a:pt x="682" y="1813"/>
                      <a:pt x="598" y="2162"/>
                    </a:cubicBezTo>
                    <a:cubicBezTo>
                      <a:pt x="424" y="2841"/>
                      <a:pt x="267" y="3532"/>
                      <a:pt x="148" y="4221"/>
                    </a:cubicBezTo>
                    <a:cubicBezTo>
                      <a:pt x="84" y="4618"/>
                      <a:pt x="38" y="5022"/>
                      <a:pt x="0" y="5417"/>
                    </a:cubicBezTo>
                    <a:cubicBezTo>
                      <a:pt x="0" y="5473"/>
                      <a:pt x="46" y="5510"/>
                      <a:pt x="93" y="5510"/>
                    </a:cubicBezTo>
                    <a:cubicBezTo>
                      <a:pt x="148" y="5510"/>
                      <a:pt x="186" y="5473"/>
                      <a:pt x="186" y="5417"/>
                    </a:cubicBezTo>
                    <a:cubicBezTo>
                      <a:pt x="241" y="4718"/>
                      <a:pt x="360" y="4020"/>
                      <a:pt x="508" y="3329"/>
                    </a:cubicBezTo>
                    <a:cubicBezTo>
                      <a:pt x="653" y="2641"/>
                      <a:pt x="839" y="1958"/>
                      <a:pt x="1022" y="1279"/>
                    </a:cubicBezTo>
                    <a:cubicBezTo>
                      <a:pt x="1124" y="892"/>
                      <a:pt x="1261" y="497"/>
                      <a:pt x="1225" y="93"/>
                    </a:cubicBezTo>
                    <a:cubicBezTo>
                      <a:pt x="1214" y="47"/>
                      <a:pt x="1179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4" name="Google Shape;1134;p120"/>
            <p:cNvGrpSpPr/>
            <p:nvPr/>
          </p:nvGrpSpPr>
          <p:grpSpPr>
            <a:xfrm rot="1367402">
              <a:off x="5210510" y="528774"/>
              <a:ext cx="1717523" cy="1166255"/>
              <a:chOff x="5987225" y="248761"/>
              <a:chExt cx="2139201" cy="1452588"/>
            </a:xfrm>
          </p:grpSpPr>
          <p:sp>
            <p:nvSpPr>
              <p:cNvPr id="1135" name="Google Shape;1135;p120"/>
              <p:cNvSpPr/>
              <p:nvPr/>
            </p:nvSpPr>
            <p:spPr>
              <a:xfrm flipH="1" rot="1015047">
                <a:off x="6733771" y="306222"/>
                <a:ext cx="555081" cy="1076885"/>
              </a:xfrm>
              <a:custGeom>
                <a:rect b="b" l="l" r="r" t="t"/>
                <a:pathLst>
                  <a:path extrusionOk="0" h="3106" w="1601">
                    <a:moveTo>
                      <a:pt x="607" y="0"/>
                    </a:moveTo>
                    <a:cubicBezTo>
                      <a:pt x="577" y="0"/>
                      <a:pt x="549" y="16"/>
                      <a:pt x="525" y="46"/>
                    </a:cubicBezTo>
                    <a:lnTo>
                      <a:pt x="23" y="643"/>
                    </a:lnTo>
                    <a:cubicBezTo>
                      <a:pt x="12" y="665"/>
                      <a:pt x="1" y="688"/>
                      <a:pt x="1" y="713"/>
                    </a:cubicBezTo>
                    <a:lnTo>
                      <a:pt x="1" y="2089"/>
                    </a:lnTo>
                    <a:cubicBezTo>
                      <a:pt x="1" y="2136"/>
                      <a:pt x="23" y="2173"/>
                      <a:pt x="71" y="2195"/>
                    </a:cubicBezTo>
                    <a:cubicBezTo>
                      <a:pt x="83" y="2199"/>
                      <a:pt x="97" y="2202"/>
                      <a:pt x="112" y="2202"/>
                    </a:cubicBezTo>
                    <a:cubicBezTo>
                      <a:pt x="138" y="2202"/>
                      <a:pt x="165" y="2194"/>
                      <a:pt x="186" y="2173"/>
                    </a:cubicBezTo>
                    <a:lnTo>
                      <a:pt x="724" y="1705"/>
                    </a:lnTo>
                    <a:lnTo>
                      <a:pt x="642" y="2988"/>
                    </a:lnTo>
                    <a:cubicBezTo>
                      <a:pt x="631" y="3047"/>
                      <a:pt x="676" y="3094"/>
                      <a:pt x="735" y="3105"/>
                    </a:cubicBezTo>
                    <a:lnTo>
                      <a:pt x="746" y="3105"/>
                    </a:lnTo>
                    <a:cubicBezTo>
                      <a:pt x="794" y="3105"/>
                      <a:pt x="841" y="3069"/>
                      <a:pt x="853" y="3024"/>
                    </a:cubicBezTo>
                    <a:lnTo>
                      <a:pt x="1587" y="478"/>
                    </a:lnTo>
                    <a:cubicBezTo>
                      <a:pt x="1601" y="433"/>
                      <a:pt x="1587" y="385"/>
                      <a:pt x="1553" y="363"/>
                    </a:cubicBezTo>
                    <a:cubicBezTo>
                      <a:pt x="1533" y="343"/>
                      <a:pt x="1511" y="334"/>
                      <a:pt x="1487" y="334"/>
                    </a:cubicBezTo>
                    <a:cubicBezTo>
                      <a:pt x="1467" y="334"/>
                      <a:pt x="1446" y="340"/>
                      <a:pt x="1424" y="352"/>
                    </a:cubicBezTo>
                    <a:lnTo>
                      <a:pt x="676" y="842"/>
                    </a:lnTo>
                    <a:lnTo>
                      <a:pt x="724" y="116"/>
                    </a:lnTo>
                    <a:cubicBezTo>
                      <a:pt x="724" y="72"/>
                      <a:pt x="701" y="24"/>
                      <a:pt x="654" y="13"/>
                    </a:cubicBezTo>
                    <a:cubicBezTo>
                      <a:pt x="638" y="4"/>
                      <a:pt x="622" y="0"/>
                      <a:pt x="60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20"/>
              <p:cNvSpPr/>
              <p:nvPr/>
            </p:nvSpPr>
            <p:spPr>
              <a:xfrm flipH="1" rot="-1700192">
                <a:off x="6135991" y="766209"/>
                <a:ext cx="357035" cy="716983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20"/>
              <p:cNvSpPr/>
              <p:nvPr/>
            </p:nvSpPr>
            <p:spPr>
              <a:xfrm flipH="1" rot="1876564">
                <a:off x="7512788" y="802500"/>
                <a:ext cx="423602" cy="850698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1"/>
          <p:cNvSpPr/>
          <p:nvPr/>
        </p:nvSpPr>
        <p:spPr>
          <a:xfrm flipH="1" rot="10800000">
            <a:off x="-11" y="3291157"/>
            <a:ext cx="3151864" cy="18589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21"/>
          <p:cNvSpPr txBox="1"/>
          <p:nvPr>
            <p:ph type="title"/>
          </p:nvPr>
        </p:nvSpPr>
        <p:spPr>
          <a:xfrm>
            <a:off x="4323950" y="1563449"/>
            <a:ext cx="3876300" cy="11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1" name="Google Shape;1141;p121"/>
          <p:cNvSpPr txBox="1"/>
          <p:nvPr>
            <p:ph idx="1" type="subTitle"/>
          </p:nvPr>
        </p:nvSpPr>
        <p:spPr>
          <a:xfrm>
            <a:off x="4324011" y="2674739"/>
            <a:ext cx="38763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2" name="Google Shape;1142;p121"/>
          <p:cNvSpPr/>
          <p:nvPr/>
        </p:nvSpPr>
        <p:spPr>
          <a:xfrm rot="1395165">
            <a:off x="-1002588" y="3651398"/>
            <a:ext cx="5559543" cy="820375"/>
          </a:xfrm>
          <a:custGeom>
            <a:rect b="b" l="l" r="r" t="t"/>
            <a:pathLst>
              <a:path extrusionOk="0" h="32814" w="222375">
                <a:moveTo>
                  <a:pt x="0" y="31812"/>
                </a:moveTo>
                <a:cubicBezTo>
                  <a:pt x="8440" y="26512"/>
                  <a:pt x="31232" y="-153"/>
                  <a:pt x="50640" y="10"/>
                </a:cubicBezTo>
                <a:cubicBezTo>
                  <a:pt x="70048" y="173"/>
                  <a:pt x="98629" y="32424"/>
                  <a:pt x="116447" y="32791"/>
                </a:cubicBezTo>
                <a:cubicBezTo>
                  <a:pt x="134265" y="33158"/>
                  <a:pt x="139891" y="2578"/>
                  <a:pt x="157546" y="2211"/>
                </a:cubicBezTo>
                <a:cubicBezTo>
                  <a:pt x="175201" y="1844"/>
                  <a:pt x="211570" y="25859"/>
                  <a:pt x="222375" y="3058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43" name="Google Shape;1143;p121"/>
          <p:cNvCxnSpPr/>
          <p:nvPr/>
        </p:nvCxnSpPr>
        <p:spPr>
          <a:xfrm>
            <a:off x="84289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144" name="Google Shape;1144;p121"/>
          <p:cNvGrpSpPr/>
          <p:nvPr/>
        </p:nvGrpSpPr>
        <p:grpSpPr>
          <a:xfrm flipH="1">
            <a:off x="715103" y="1114055"/>
            <a:ext cx="2629070" cy="4128911"/>
            <a:chOff x="1110878" y="1014480"/>
            <a:chExt cx="2629070" cy="4128911"/>
          </a:xfrm>
        </p:grpSpPr>
        <p:sp>
          <p:nvSpPr>
            <p:cNvPr id="1145" name="Google Shape;1145;p121"/>
            <p:cNvSpPr/>
            <p:nvPr/>
          </p:nvSpPr>
          <p:spPr>
            <a:xfrm>
              <a:off x="1887842" y="3311700"/>
              <a:ext cx="1852106" cy="1830565"/>
            </a:xfrm>
            <a:custGeom>
              <a:rect b="b" l="l" r="r" t="t"/>
              <a:pathLst>
                <a:path extrusionOk="0" h="12917" w="13069">
                  <a:moveTo>
                    <a:pt x="7395" y="1"/>
                  </a:moveTo>
                  <a:cubicBezTo>
                    <a:pt x="7349" y="1"/>
                    <a:pt x="7302" y="18"/>
                    <a:pt x="7274" y="56"/>
                  </a:cubicBezTo>
                  <a:lnTo>
                    <a:pt x="7064" y="286"/>
                  </a:lnTo>
                  <a:cubicBezTo>
                    <a:pt x="7044" y="314"/>
                    <a:pt x="7027" y="332"/>
                    <a:pt x="7027" y="358"/>
                  </a:cubicBezTo>
                  <a:cubicBezTo>
                    <a:pt x="6631" y="2356"/>
                    <a:pt x="4956" y="4012"/>
                    <a:pt x="2952" y="4378"/>
                  </a:cubicBezTo>
                  <a:lnTo>
                    <a:pt x="2603" y="4453"/>
                  </a:lnTo>
                  <a:cubicBezTo>
                    <a:pt x="2539" y="4471"/>
                    <a:pt x="2493" y="4517"/>
                    <a:pt x="2484" y="4581"/>
                  </a:cubicBezTo>
                  <a:cubicBezTo>
                    <a:pt x="2318" y="5345"/>
                    <a:pt x="2086" y="6117"/>
                    <a:pt x="1866" y="6861"/>
                  </a:cubicBezTo>
                  <a:cubicBezTo>
                    <a:pt x="1729" y="7340"/>
                    <a:pt x="1581" y="7837"/>
                    <a:pt x="1453" y="8325"/>
                  </a:cubicBezTo>
                  <a:cubicBezTo>
                    <a:pt x="1148" y="9484"/>
                    <a:pt x="928" y="10100"/>
                    <a:pt x="634" y="10954"/>
                  </a:cubicBezTo>
                  <a:cubicBezTo>
                    <a:pt x="460" y="11442"/>
                    <a:pt x="265" y="11994"/>
                    <a:pt x="18" y="12766"/>
                  </a:cubicBezTo>
                  <a:cubicBezTo>
                    <a:pt x="0" y="12812"/>
                    <a:pt x="9" y="12868"/>
                    <a:pt x="36" y="12914"/>
                  </a:cubicBezTo>
                  <a:cubicBezTo>
                    <a:pt x="37" y="12916"/>
                    <a:pt x="39" y="12917"/>
                    <a:pt x="40" y="12917"/>
                  </a:cubicBezTo>
                  <a:cubicBezTo>
                    <a:pt x="62" y="12917"/>
                    <a:pt x="91" y="12752"/>
                    <a:pt x="115" y="12752"/>
                  </a:cubicBezTo>
                  <a:cubicBezTo>
                    <a:pt x="123" y="12752"/>
                    <a:pt x="131" y="12770"/>
                    <a:pt x="137" y="12821"/>
                  </a:cubicBezTo>
                  <a:cubicBezTo>
                    <a:pt x="137" y="12821"/>
                    <a:pt x="155" y="12812"/>
                    <a:pt x="166" y="12804"/>
                  </a:cubicBezTo>
                  <a:lnTo>
                    <a:pt x="166" y="12821"/>
                  </a:lnTo>
                  <a:lnTo>
                    <a:pt x="1903" y="12795"/>
                  </a:lnTo>
                  <a:lnTo>
                    <a:pt x="12859" y="12821"/>
                  </a:lnTo>
                  <a:cubicBezTo>
                    <a:pt x="12949" y="12812"/>
                    <a:pt x="13013" y="12748"/>
                    <a:pt x="13013" y="12656"/>
                  </a:cubicBezTo>
                  <a:cubicBezTo>
                    <a:pt x="13013" y="12013"/>
                    <a:pt x="13024" y="11470"/>
                    <a:pt x="13033" y="10991"/>
                  </a:cubicBezTo>
                  <a:cubicBezTo>
                    <a:pt x="13059" y="9740"/>
                    <a:pt x="13068" y="8839"/>
                    <a:pt x="12847" y="7192"/>
                  </a:cubicBezTo>
                  <a:cubicBezTo>
                    <a:pt x="12481" y="4471"/>
                    <a:pt x="10576" y="1877"/>
                    <a:pt x="7753" y="268"/>
                  </a:cubicBezTo>
                  <a:cubicBezTo>
                    <a:pt x="7680" y="230"/>
                    <a:pt x="7596" y="158"/>
                    <a:pt x="7514" y="56"/>
                  </a:cubicBezTo>
                  <a:cubicBezTo>
                    <a:pt x="7477" y="18"/>
                    <a:pt x="7439" y="1"/>
                    <a:pt x="7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21"/>
            <p:cNvSpPr/>
            <p:nvPr/>
          </p:nvSpPr>
          <p:spPr>
            <a:xfrm>
              <a:off x="1887842" y="4496168"/>
              <a:ext cx="1155990" cy="632627"/>
            </a:xfrm>
            <a:custGeom>
              <a:rect b="b" l="l" r="r" t="t"/>
              <a:pathLst>
                <a:path extrusionOk="0" h="4464" w="8157">
                  <a:moveTo>
                    <a:pt x="7041" y="0"/>
                  </a:moveTo>
                  <a:cubicBezTo>
                    <a:pt x="7000" y="0"/>
                    <a:pt x="6956" y="18"/>
                    <a:pt x="6925" y="40"/>
                  </a:cubicBezTo>
                  <a:cubicBezTo>
                    <a:pt x="6916" y="49"/>
                    <a:pt x="5932" y="960"/>
                    <a:pt x="4314" y="1474"/>
                  </a:cubicBezTo>
                  <a:cubicBezTo>
                    <a:pt x="2980" y="1907"/>
                    <a:pt x="1810" y="2174"/>
                    <a:pt x="837" y="2285"/>
                  </a:cubicBezTo>
                  <a:cubicBezTo>
                    <a:pt x="773" y="2285"/>
                    <a:pt x="727" y="2331"/>
                    <a:pt x="707" y="2386"/>
                  </a:cubicBezTo>
                  <a:cubicBezTo>
                    <a:pt x="634" y="2587"/>
                    <a:pt x="561" y="2781"/>
                    <a:pt x="477" y="2993"/>
                  </a:cubicBezTo>
                  <a:cubicBezTo>
                    <a:pt x="340" y="3324"/>
                    <a:pt x="192" y="3711"/>
                    <a:pt x="18" y="4251"/>
                  </a:cubicBezTo>
                  <a:cubicBezTo>
                    <a:pt x="0" y="4298"/>
                    <a:pt x="9" y="4353"/>
                    <a:pt x="36" y="4390"/>
                  </a:cubicBezTo>
                  <a:cubicBezTo>
                    <a:pt x="64" y="4437"/>
                    <a:pt x="111" y="4463"/>
                    <a:pt x="166" y="4463"/>
                  </a:cubicBezTo>
                  <a:lnTo>
                    <a:pt x="7320" y="4463"/>
                  </a:lnTo>
                  <a:cubicBezTo>
                    <a:pt x="7395" y="4463"/>
                    <a:pt x="7450" y="4417"/>
                    <a:pt x="7477" y="4344"/>
                  </a:cubicBezTo>
                  <a:cubicBezTo>
                    <a:pt x="8157" y="2154"/>
                    <a:pt x="7219" y="179"/>
                    <a:pt x="7174" y="95"/>
                  </a:cubicBezTo>
                  <a:cubicBezTo>
                    <a:pt x="7155" y="49"/>
                    <a:pt x="7108" y="13"/>
                    <a:pt x="7064" y="2"/>
                  </a:cubicBezTo>
                  <a:cubicBezTo>
                    <a:pt x="7056" y="1"/>
                    <a:pt x="7049" y="0"/>
                    <a:pt x="7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21"/>
            <p:cNvSpPr/>
            <p:nvPr/>
          </p:nvSpPr>
          <p:spPr>
            <a:xfrm>
              <a:off x="2894463" y="4483697"/>
              <a:ext cx="97502" cy="659695"/>
            </a:xfrm>
            <a:custGeom>
              <a:rect b="b" l="l" r="r" t="t"/>
              <a:pathLst>
                <a:path extrusionOk="0" h="4655" w="688">
                  <a:moveTo>
                    <a:pt x="91" y="1"/>
                  </a:moveTo>
                  <a:cubicBezTo>
                    <a:pt x="45" y="1"/>
                    <a:pt x="1" y="31"/>
                    <a:pt x="5" y="90"/>
                  </a:cubicBezTo>
                  <a:cubicBezTo>
                    <a:pt x="5" y="238"/>
                    <a:pt x="52" y="377"/>
                    <a:pt x="98" y="523"/>
                  </a:cubicBezTo>
                  <a:cubicBezTo>
                    <a:pt x="127" y="587"/>
                    <a:pt x="153" y="653"/>
                    <a:pt x="162" y="726"/>
                  </a:cubicBezTo>
                  <a:cubicBezTo>
                    <a:pt x="182" y="799"/>
                    <a:pt x="208" y="863"/>
                    <a:pt x="226" y="929"/>
                  </a:cubicBezTo>
                  <a:cubicBezTo>
                    <a:pt x="255" y="1083"/>
                    <a:pt x="319" y="1231"/>
                    <a:pt x="347" y="1379"/>
                  </a:cubicBezTo>
                  <a:cubicBezTo>
                    <a:pt x="365" y="1452"/>
                    <a:pt x="374" y="1525"/>
                    <a:pt x="383" y="1600"/>
                  </a:cubicBezTo>
                  <a:cubicBezTo>
                    <a:pt x="403" y="1664"/>
                    <a:pt x="411" y="1746"/>
                    <a:pt x="429" y="1821"/>
                  </a:cubicBezTo>
                  <a:cubicBezTo>
                    <a:pt x="447" y="1894"/>
                    <a:pt x="429" y="1958"/>
                    <a:pt x="438" y="2041"/>
                  </a:cubicBezTo>
                  <a:cubicBezTo>
                    <a:pt x="438" y="2068"/>
                    <a:pt x="458" y="2097"/>
                    <a:pt x="458" y="2132"/>
                  </a:cubicBezTo>
                  <a:lnTo>
                    <a:pt x="458" y="2242"/>
                  </a:lnTo>
                  <a:cubicBezTo>
                    <a:pt x="458" y="2317"/>
                    <a:pt x="467" y="2381"/>
                    <a:pt x="475" y="2463"/>
                  </a:cubicBezTo>
                  <a:cubicBezTo>
                    <a:pt x="484" y="2529"/>
                    <a:pt x="475" y="2602"/>
                    <a:pt x="475" y="2666"/>
                  </a:cubicBezTo>
                  <a:cubicBezTo>
                    <a:pt x="475" y="2750"/>
                    <a:pt x="467" y="2823"/>
                    <a:pt x="475" y="2896"/>
                  </a:cubicBezTo>
                  <a:cubicBezTo>
                    <a:pt x="484" y="2980"/>
                    <a:pt x="493" y="3044"/>
                    <a:pt x="493" y="3125"/>
                  </a:cubicBezTo>
                  <a:lnTo>
                    <a:pt x="493" y="3366"/>
                  </a:lnTo>
                  <a:lnTo>
                    <a:pt x="493" y="3485"/>
                  </a:lnTo>
                  <a:cubicBezTo>
                    <a:pt x="493" y="3523"/>
                    <a:pt x="475" y="3549"/>
                    <a:pt x="475" y="3587"/>
                  </a:cubicBezTo>
                  <a:lnTo>
                    <a:pt x="475" y="3706"/>
                  </a:lnTo>
                  <a:cubicBezTo>
                    <a:pt x="467" y="3743"/>
                    <a:pt x="458" y="3779"/>
                    <a:pt x="458" y="3816"/>
                  </a:cubicBezTo>
                  <a:cubicBezTo>
                    <a:pt x="447" y="3898"/>
                    <a:pt x="438" y="3982"/>
                    <a:pt x="429" y="4055"/>
                  </a:cubicBezTo>
                  <a:cubicBezTo>
                    <a:pt x="420" y="4092"/>
                    <a:pt x="420" y="4138"/>
                    <a:pt x="411" y="4174"/>
                  </a:cubicBezTo>
                  <a:cubicBezTo>
                    <a:pt x="403" y="4211"/>
                    <a:pt x="392" y="4249"/>
                    <a:pt x="383" y="4295"/>
                  </a:cubicBezTo>
                  <a:cubicBezTo>
                    <a:pt x="383" y="4331"/>
                    <a:pt x="383" y="4368"/>
                    <a:pt x="374" y="4406"/>
                  </a:cubicBezTo>
                  <a:cubicBezTo>
                    <a:pt x="365" y="4450"/>
                    <a:pt x="356" y="4496"/>
                    <a:pt x="347" y="4542"/>
                  </a:cubicBezTo>
                  <a:cubicBezTo>
                    <a:pt x="336" y="4589"/>
                    <a:pt x="356" y="4635"/>
                    <a:pt x="411" y="4653"/>
                  </a:cubicBezTo>
                  <a:cubicBezTo>
                    <a:pt x="417" y="4654"/>
                    <a:pt x="423" y="4654"/>
                    <a:pt x="430" y="4654"/>
                  </a:cubicBezTo>
                  <a:cubicBezTo>
                    <a:pt x="471" y="4654"/>
                    <a:pt x="514" y="4629"/>
                    <a:pt x="522" y="4589"/>
                  </a:cubicBezTo>
                  <a:cubicBezTo>
                    <a:pt x="531" y="4505"/>
                    <a:pt x="557" y="4432"/>
                    <a:pt x="568" y="4350"/>
                  </a:cubicBezTo>
                  <a:cubicBezTo>
                    <a:pt x="568" y="4322"/>
                    <a:pt x="568" y="4295"/>
                    <a:pt x="577" y="4267"/>
                  </a:cubicBezTo>
                  <a:cubicBezTo>
                    <a:pt x="586" y="4229"/>
                    <a:pt x="595" y="4194"/>
                    <a:pt x="603" y="4156"/>
                  </a:cubicBezTo>
                  <a:cubicBezTo>
                    <a:pt x="603" y="4083"/>
                    <a:pt x="623" y="4008"/>
                    <a:pt x="632" y="3935"/>
                  </a:cubicBezTo>
                  <a:cubicBezTo>
                    <a:pt x="632" y="3898"/>
                    <a:pt x="632" y="3863"/>
                    <a:pt x="641" y="3825"/>
                  </a:cubicBezTo>
                  <a:cubicBezTo>
                    <a:pt x="641" y="3799"/>
                    <a:pt x="650" y="3761"/>
                    <a:pt x="650" y="3732"/>
                  </a:cubicBezTo>
                  <a:cubicBezTo>
                    <a:pt x="659" y="3697"/>
                    <a:pt x="659" y="3659"/>
                    <a:pt x="659" y="3622"/>
                  </a:cubicBezTo>
                  <a:cubicBezTo>
                    <a:pt x="659" y="3587"/>
                    <a:pt x="667" y="3549"/>
                    <a:pt x="678" y="3512"/>
                  </a:cubicBezTo>
                  <a:cubicBezTo>
                    <a:pt x="687" y="3430"/>
                    <a:pt x="678" y="3357"/>
                    <a:pt x="678" y="3273"/>
                  </a:cubicBezTo>
                  <a:lnTo>
                    <a:pt x="678" y="3044"/>
                  </a:lnTo>
                  <a:cubicBezTo>
                    <a:pt x="678" y="2960"/>
                    <a:pt x="659" y="2887"/>
                    <a:pt x="659" y="2814"/>
                  </a:cubicBezTo>
                  <a:lnTo>
                    <a:pt x="659" y="2573"/>
                  </a:lnTo>
                  <a:lnTo>
                    <a:pt x="659" y="2474"/>
                  </a:lnTo>
                  <a:cubicBezTo>
                    <a:pt x="659" y="2437"/>
                    <a:pt x="650" y="2399"/>
                    <a:pt x="641" y="2364"/>
                  </a:cubicBezTo>
                  <a:cubicBezTo>
                    <a:pt x="632" y="2298"/>
                    <a:pt x="641" y="2225"/>
                    <a:pt x="641" y="2152"/>
                  </a:cubicBezTo>
                  <a:cubicBezTo>
                    <a:pt x="641" y="2123"/>
                    <a:pt x="641" y="2088"/>
                    <a:pt x="623" y="2050"/>
                  </a:cubicBezTo>
                  <a:cubicBezTo>
                    <a:pt x="612" y="2013"/>
                    <a:pt x="623" y="1977"/>
                    <a:pt x="623" y="1931"/>
                  </a:cubicBezTo>
                  <a:cubicBezTo>
                    <a:pt x="623" y="1856"/>
                    <a:pt x="612" y="1783"/>
                    <a:pt x="595" y="1702"/>
                  </a:cubicBezTo>
                  <a:cubicBezTo>
                    <a:pt x="586" y="1664"/>
                    <a:pt x="577" y="1626"/>
                    <a:pt x="577" y="1591"/>
                  </a:cubicBezTo>
                  <a:cubicBezTo>
                    <a:pt x="568" y="1554"/>
                    <a:pt x="557" y="1516"/>
                    <a:pt x="548" y="1481"/>
                  </a:cubicBezTo>
                  <a:cubicBezTo>
                    <a:pt x="531" y="1415"/>
                    <a:pt x="531" y="1342"/>
                    <a:pt x="513" y="1269"/>
                  </a:cubicBezTo>
                  <a:cubicBezTo>
                    <a:pt x="493" y="1194"/>
                    <a:pt x="467" y="1112"/>
                    <a:pt x="438" y="1039"/>
                  </a:cubicBezTo>
                  <a:cubicBezTo>
                    <a:pt x="420" y="955"/>
                    <a:pt x="411" y="874"/>
                    <a:pt x="374" y="799"/>
                  </a:cubicBezTo>
                  <a:cubicBezTo>
                    <a:pt x="347" y="726"/>
                    <a:pt x="336" y="642"/>
                    <a:pt x="310" y="560"/>
                  </a:cubicBezTo>
                  <a:cubicBezTo>
                    <a:pt x="263" y="404"/>
                    <a:pt x="191" y="256"/>
                    <a:pt x="191" y="90"/>
                  </a:cubicBezTo>
                  <a:cubicBezTo>
                    <a:pt x="186" y="31"/>
                    <a:pt x="138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8" name="Google Shape;1148;p121"/>
            <p:cNvGrpSpPr/>
            <p:nvPr/>
          </p:nvGrpSpPr>
          <p:grpSpPr>
            <a:xfrm>
              <a:off x="2204168" y="1220560"/>
              <a:ext cx="1219481" cy="1238359"/>
              <a:chOff x="5025235" y="533226"/>
              <a:chExt cx="1293605" cy="1313630"/>
            </a:xfrm>
          </p:grpSpPr>
          <p:sp>
            <p:nvSpPr>
              <p:cNvPr id="1149" name="Google Shape;1149;p121"/>
              <p:cNvSpPr/>
              <p:nvPr/>
            </p:nvSpPr>
            <p:spPr>
              <a:xfrm>
                <a:off x="5025235" y="533226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60"/>
                    </a:cubicBezTo>
                    <a:cubicBezTo>
                      <a:pt x="0" y="6605"/>
                      <a:pt x="1885" y="8518"/>
                      <a:pt x="4194" y="8518"/>
                    </a:cubicBezTo>
                    <a:cubicBezTo>
                      <a:pt x="6512" y="8518"/>
                      <a:pt x="8388" y="6605"/>
                      <a:pt x="8388" y="4260"/>
                    </a:cubicBezTo>
                    <a:cubicBezTo>
                      <a:pt x="8388" y="1914"/>
                      <a:pt x="6512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21"/>
              <p:cNvSpPr/>
              <p:nvPr/>
            </p:nvSpPr>
            <p:spPr>
              <a:xfrm>
                <a:off x="5389306" y="886497"/>
                <a:ext cx="174866" cy="176096"/>
              </a:xfrm>
              <a:custGeom>
                <a:rect b="b" l="l" r="r" t="t"/>
                <a:pathLst>
                  <a:path extrusionOk="0" h="1142" w="1134">
                    <a:moveTo>
                      <a:pt x="573" y="0"/>
                    </a:moveTo>
                    <a:cubicBezTo>
                      <a:pt x="250" y="0"/>
                      <a:pt x="1" y="259"/>
                      <a:pt x="1" y="570"/>
                    </a:cubicBezTo>
                    <a:cubicBezTo>
                      <a:pt x="1" y="883"/>
                      <a:pt x="250" y="1142"/>
                      <a:pt x="573" y="1142"/>
                    </a:cubicBezTo>
                    <a:cubicBezTo>
                      <a:pt x="884" y="1142"/>
                      <a:pt x="1133" y="883"/>
                      <a:pt x="1133" y="570"/>
                    </a:cubicBezTo>
                    <a:cubicBezTo>
                      <a:pt x="1133" y="259"/>
                      <a:pt x="884" y="0"/>
                      <a:pt x="57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21"/>
              <p:cNvSpPr/>
              <p:nvPr/>
            </p:nvSpPr>
            <p:spPr>
              <a:xfrm>
                <a:off x="5806423" y="886497"/>
                <a:ext cx="176099" cy="176096"/>
              </a:xfrm>
              <a:custGeom>
                <a:rect b="b" l="l" r="r" t="t"/>
                <a:pathLst>
                  <a:path extrusionOk="0" h="1142" w="1142">
                    <a:moveTo>
                      <a:pt x="572" y="0"/>
                    </a:moveTo>
                    <a:cubicBezTo>
                      <a:pt x="258" y="0"/>
                      <a:pt x="0" y="259"/>
                      <a:pt x="0" y="570"/>
                    </a:cubicBezTo>
                    <a:cubicBezTo>
                      <a:pt x="0" y="883"/>
                      <a:pt x="258" y="1142"/>
                      <a:pt x="572" y="1142"/>
                    </a:cubicBezTo>
                    <a:cubicBezTo>
                      <a:pt x="883" y="1142"/>
                      <a:pt x="1141" y="883"/>
                      <a:pt x="1141" y="570"/>
                    </a:cubicBezTo>
                    <a:cubicBezTo>
                      <a:pt x="1141" y="259"/>
                      <a:pt x="883" y="0"/>
                      <a:pt x="57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21"/>
              <p:cNvSpPr/>
              <p:nvPr/>
            </p:nvSpPr>
            <p:spPr>
              <a:xfrm>
                <a:off x="5366947" y="1161434"/>
                <a:ext cx="612801" cy="329371"/>
              </a:xfrm>
              <a:custGeom>
                <a:rect b="b" l="l" r="r" t="t"/>
                <a:pathLst>
                  <a:path extrusionOk="0" h="2136" w="3974">
                    <a:moveTo>
                      <a:pt x="1987" y="1"/>
                    </a:moveTo>
                    <a:cubicBezTo>
                      <a:pt x="1380" y="1"/>
                      <a:pt x="901" y="186"/>
                      <a:pt x="561" y="544"/>
                    </a:cubicBezTo>
                    <a:cubicBezTo>
                      <a:pt x="0" y="1113"/>
                      <a:pt x="18" y="1932"/>
                      <a:pt x="18" y="1961"/>
                    </a:cubicBezTo>
                    <a:cubicBezTo>
                      <a:pt x="27" y="2052"/>
                      <a:pt x="91" y="2118"/>
                      <a:pt x="175" y="2118"/>
                    </a:cubicBezTo>
                    <a:lnTo>
                      <a:pt x="184" y="2118"/>
                    </a:lnTo>
                    <a:cubicBezTo>
                      <a:pt x="267" y="2118"/>
                      <a:pt x="340" y="2043"/>
                      <a:pt x="340" y="1952"/>
                    </a:cubicBezTo>
                    <a:cubicBezTo>
                      <a:pt x="331" y="1952"/>
                      <a:pt x="323" y="1244"/>
                      <a:pt x="782" y="756"/>
                    </a:cubicBezTo>
                    <a:cubicBezTo>
                      <a:pt x="1066" y="471"/>
                      <a:pt x="1470" y="314"/>
                      <a:pt x="1987" y="314"/>
                    </a:cubicBezTo>
                    <a:lnTo>
                      <a:pt x="2005" y="314"/>
                    </a:lnTo>
                    <a:cubicBezTo>
                      <a:pt x="2510" y="314"/>
                      <a:pt x="2896" y="451"/>
                      <a:pt x="3172" y="738"/>
                    </a:cubicBezTo>
                    <a:cubicBezTo>
                      <a:pt x="3651" y="1224"/>
                      <a:pt x="3634" y="1961"/>
                      <a:pt x="3634" y="1970"/>
                    </a:cubicBezTo>
                    <a:cubicBezTo>
                      <a:pt x="3634" y="2052"/>
                      <a:pt x="3698" y="2127"/>
                      <a:pt x="3788" y="2135"/>
                    </a:cubicBezTo>
                    <a:cubicBezTo>
                      <a:pt x="3872" y="2135"/>
                      <a:pt x="3945" y="2063"/>
                      <a:pt x="3945" y="1979"/>
                    </a:cubicBezTo>
                    <a:cubicBezTo>
                      <a:pt x="3945" y="1941"/>
                      <a:pt x="3974" y="1096"/>
                      <a:pt x="3402" y="517"/>
                    </a:cubicBezTo>
                    <a:cubicBezTo>
                      <a:pt x="3062" y="175"/>
                      <a:pt x="2594" y="1"/>
                      <a:pt x="200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3" name="Google Shape;1153;p121"/>
            <p:cNvGrpSpPr/>
            <p:nvPr/>
          </p:nvGrpSpPr>
          <p:grpSpPr>
            <a:xfrm>
              <a:off x="1110878" y="1014480"/>
              <a:ext cx="963994" cy="978917"/>
              <a:chOff x="3503407" y="991767"/>
              <a:chExt cx="1293605" cy="1313630"/>
            </a:xfrm>
          </p:grpSpPr>
          <p:sp>
            <p:nvSpPr>
              <p:cNvPr id="1154" name="Google Shape;1154;p121"/>
              <p:cNvSpPr/>
              <p:nvPr/>
            </p:nvSpPr>
            <p:spPr>
              <a:xfrm>
                <a:off x="3503407" y="991767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58"/>
                    </a:cubicBezTo>
                    <a:cubicBezTo>
                      <a:pt x="0" y="6613"/>
                      <a:pt x="1885" y="8518"/>
                      <a:pt x="4194" y="8518"/>
                    </a:cubicBezTo>
                    <a:cubicBezTo>
                      <a:pt x="6503" y="8518"/>
                      <a:pt x="8388" y="6613"/>
                      <a:pt x="8388" y="4258"/>
                    </a:cubicBezTo>
                    <a:cubicBezTo>
                      <a:pt x="8388" y="1914"/>
                      <a:pt x="6503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21"/>
              <p:cNvSpPr/>
              <p:nvPr/>
            </p:nvSpPr>
            <p:spPr>
              <a:xfrm>
                <a:off x="3867941" y="1346425"/>
                <a:ext cx="174403" cy="174400"/>
              </a:xfrm>
              <a:custGeom>
                <a:rect b="b" l="l" r="r" t="t"/>
                <a:pathLst>
                  <a:path extrusionOk="0" h="1131" w="1131">
                    <a:moveTo>
                      <a:pt x="561" y="0"/>
                    </a:moveTo>
                    <a:cubicBezTo>
                      <a:pt x="247" y="0"/>
                      <a:pt x="0" y="247"/>
                      <a:pt x="0" y="561"/>
                    </a:cubicBezTo>
                    <a:cubicBezTo>
                      <a:pt x="0" y="874"/>
                      <a:pt x="247" y="1130"/>
                      <a:pt x="561" y="1130"/>
                    </a:cubicBezTo>
                    <a:cubicBezTo>
                      <a:pt x="874" y="1130"/>
                      <a:pt x="1130" y="874"/>
                      <a:pt x="1130" y="561"/>
                    </a:cubicBezTo>
                    <a:cubicBezTo>
                      <a:pt x="1130" y="247"/>
                      <a:pt x="874" y="0"/>
                      <a:pt x="56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21"/>
              <p:cNvSpPr/>
              <p:nvPr/>
            </p:nvSpPr>
            <p:spPr>
              <a:xfrm>
                <a:off x="4284904" y="1346425"/>
                <a:ext cx="176099" cy="174400"/>
              </a:xfrm>
              <a:custGeom>
                <a:rect b="b" l="l" r="r" t="t"/>
                <a:pathLst>
                  <a:path extrusionOk="0" h="1131" w="1142">
                    <a:moveTo>
                      <a:pt x="570" y="0"/>
                    </a:moveTo>
                    <a:cubicBezTo>
                      <a:pt x="258" y="0"/>
                      <a:pt x="0" y="247"/>
                      <a:pt x="0" y="561"/>
                    </a:cubicBezTo>
                    <a:cubicBezTo>
                      <a:pt x="0" y="874"/>
                      <a:pt x="258" y="1130"/>
                      <a:pt x="570" y="1130"/>
                    </a:cubicBezTo>
                    <a:cubicBezTo>
                      <a:pt x="883" y="1130"/>
                      <a:pt x="1141" y="874"/>
                      <a:pt x="1141" y="561"/>
                    </a:cubicBezTo>
                    <a:cubicBezTo>
                      <a:pt x="1141" y="247"/>
                      <a:pt x="883" y="0"/>
                      <a:pt x="57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21"/>
              <p:cNvSpPr/>
              <p:nvPr/>
            </p:nvSpPr>
            <p:spPr>
              <a:xfrm>
                <a:off x="3849437" y="1619975"/>
                <a:ext cx="611567" cy="330759"/>
              </a:xfrm>
              <a:custGeom>
                <a:rect b="b" l="l" r="r" t="t"/>
                <a:pathLst>
                  <a:path extrusionOk="0" h="2145" w="3966">
                    <a:moveTo>
                      <a:pt x="3771" y="1"/>
                    </a:moveTo>
                    <a:cubicBezTo>
                      <a:pt x="3678" y="1"/>
                      <a:pt x="3614" y="74"/>
                      <a:pt x="3614" y="167"/>
                    </a:cubicBezTo>
                    <a:cubicBezTo>
                      <a:pt x="3614" y="175"/>
                      <a:pt x="3643" y="875"/>
                      <a:pt x="3193" y="1363"/>
                    </a:cubicBezTo>
                    <a:cubicBezTo>
                      <a:pt x="2917" y="1665"/>
                      <a:pt x="2511" y="1822"/>
                      <a:pt x="1996" y="1831"/>
                    </a:cubicBezTo>
                    <a:cubicBezTo>
                      <a:pt x="1980" y="1831"/>
                      <a:pt x="1964" y="1831"/>
                      <a:pt x="1948" y="1831"/>
                    </a:cubicBezTo>
                    <a:cubicBezTo>
                      <a:pt x="1465" y="1831"/>
                      <a:pt x="1076" y="1703"/>
                      <a:pt x="800" y="1427"/>
                    </a:cubicBezTo>
                    <a:cubicBezTo>
                      <a:pt x="323" y="957"/>
                      <a:pt x="323" y="213"/>
                      <a:pt x="323" y="204"/>
                    </a:cubicBezTo>
                    <a:cubicBezTo>
                      <a:pt x="323" y="120"/>
                      <a:pt x="248" y="47"/>
                      <a:pt x="166" y="47"/>
                    </a:cubicBezTo>
                    <a:cubicBezTo>
                      <a:pt x="74" y="47"/>
                      <a:pt x="10" y="111"/>
                      <a:pt x="10" y="204"/>
                    </a:cubicBezTo>
                    <a:cubicBezTo>
                      <a:pt x="10" y="231"/>
                      <a:pt x="1" y="1078"/>
                      <a:pt x="579" y="1648"/>
                    </a:cubicBezTo>
                    <a:cubicBezTo>
                      <a:pt x="910" y="1979"/>
                      <a:pt x="1361" y="2144"/>
                      <a:pt x="1932" y="2144"/>
                    </a:cubicBezTo>
                    <a:lnTo>
                      <a:pt x="2005" y="2144"/>
                    </a:lnTo>
                    <a:cubicBezTo>
                      <a:pt x="2603" y="2136"/>
                      <a:pt x="3082" y="1941"/>
                      <a:pt x="3422" y="1584"/>
                    </a:cubicBezTo>
                    <a:cubicBezTo>
                      <a:pt x="3965" y="994"/>
                      <a:pt x="3937" y="184"/>
                      <a:pt x="3937" y="149"/>
                    </a:cubicBezTo>
                    <a:cubicBezTo>
                      <a:pt x="3928" y="65"/>
                      <a:pt x="3855" y="1"/>
                      <a:pt x="377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121"/>
            <p:cNvSpPr/>
            <p:nvPr/>
          </p:nvSpPr>
          <p:spPr>
            <a:xfrm>
              <a:off x="1484938" y="2031856"/>
              <a:ext cx="1516094" cy="1955135"/>
            </a:xfrm>
            <a:custGeom>
              <a:rect b="b" l="l" r="r" t="t"/>
              <a:pathLst>
                <a:path extrusionOk="0" h="13796" w="10698">
                  <a:moveTo>
                    <a:pt x="4348" y="0"/>
                  </a:moveTo>
                  <a:cubicBezTo>
                    <a:pt x="3331" y="0"/>
                    <a:pt x="2247" y="297"/>
                    <a:pt x="1444" y="847"/>
                  </a:cubicBezTo>
                  <a:cubicBezTo>
                    <a:pt x="636" y="1388"/>
                    <a:pt x="183" y="2105"/>
                    <a:pt x="148" y="2915"/>
                  </a:cubicBezTo>
                  <a:cubicBezTo>
                    <a:pt x="55" y="4663"/>
                    <a:pt x="0" y="5822"/>
                    <a:pt x="395" y="7635"/>
                  </a:cubicBezTo>
                  <a:cubicBezTo>
                    <a:pt x="433" y="7809"/>
                    <a:pt x="479" y="7992"/>
                    <a:pt x="654" y="8103"/>
                  </a:cubicBezTo>
                  <a:cubicBezTo>
                    <a:pt x="760" y="8175"/>
                    <a:pt x="875" y="8191"/>
                    <a:pt x="985" y="8191"/>
                  </a:cubicBezTo>
                  <a:cubicBezTo>
                    <a:pt x="1029" y="8191"/>
                    <a:pt x="1072" y="8189"/>
                    <a:pt x="1113" y="8186"/>
                  </a:cubicBezTo>
                  <a:cubicBezTo>
                    <a:pt x="1152" y="8179"/>
                    <a:pt x="1196" y="8172"/>
                    <a:pt x="1235" y="8172"/>
                  </a:cubicBezTo>
                  <a:cubicBezTo>
                    <a:pt x="1250" y="8172"/>
                    <a:pt x="1265" y="8173"/>
                    <a:pt x="1278" y="8175"/>
                  </a:cubicBezTo>
                  <a:cubicBezTo>
                    <a:pt x="1673" y="8204"/>
                    <a:pt x="1850" y="8774"/>
                    <a:pt x="1905" y="9014"/>
                  </a:cubicBezTo>
                  <a:cubicBezTo>
                    <a:pt x="2016" y="9511"/>
                    <a:pt x="2347" y="9915"/>
                    <a:pt x="2777" y="10107"/>
                  </a:cubicBezTo>
                  <a:cubicBezTo>
                    <a:pt x="2917" y="10169"/>
                    <a:pt x="3047" y="10193"/>
                    <a:pt x="3171" y="10193"/>
                  </a:cubicBezTo>
                  <a:cubicBezTo>
                    <a:pt x="3400" y="10193"/>
                    <a:pt x="3608" y="10111"/>
                    <a:pt x="3817" y="10034"/>
                  </a:cubicBezTo>
                  <a:cubicBezTo>
                    <a:pt x="4011" y="9961"/>
                    <a:pt x="4212" y="9886"/>
                    <a:pt x="4433" y="9886"/>
                  </a:cubicBezTo>
                  <a:cubicBezTo>
                    <a:pt x="4438" y="9886"/>
                    <a:pt x="4444" y="9886"/>
                    <a:pt x="4449" y="9886"/>
                  </a:cubicBezTo>
                  <a:cubicBezTo>
                    <a:pt x="4857" y="9886"/>
                    <a:pt x="5207" y="10213"/>
                    <a:pt x="5371" y="10539"/>
                  </a:cubicBezTo>
                  <a:cubicBezTo>
                    <a:pt x="5574" y="10954"/>
                    <a:pt x="5574" y="11442"/>
                    <a:pt x="5565" y="11829"/>
                  </a:cubicBezTo>
                  <a:cubicBezTo>
                    <a:pt x="5536" y="12380"/>
                    <a:pt x="5464" y="12959"/>
                    <a:pt x="5327" y="13612"/>
                  </a:cubicBezTo>
                  <a:cubicBezTo>
                    <a:pt x="5316" y="13658"/>
                    <a:pt x="5327" y="13714"/>
                    <a:pt x="5362" y="13749"/>
                  </a:cubicBezTo>
                  <a:cubicBezTo>
                    <a:pt x="5400" y="13778"/>
                    <a:pt x="5437" y="13795"/>
                    <a:pt x="5481" y="13795"/>
                  </a:cubicBezTo>
                  <a:lnTo>
                    <a:pt x="5510" y="13795"/>
                  </a:lnTo>
                  <a:lnTo>
                    <a:pt x="5859" y="13722"/>
                  </a:lnTo>
                  <a:cubicBezTo>
                    <a:pt x="7965" y="13327"/>
                    <a:pt x="9730" y="11597"/>
                    <a:pt x="10163" y="9500"/>
                  </a:cubicBezTo>
                  <a:lnTo>
                    <a:pt x="10247" y="9418"/>
                  </a:lnTo>
                  <a:cubicBezTo>
                    <a:pt x="10247" y="9427"/>
                    <a:pt x="10256" y="9445"/>
                    <a:pt x="10274" y="9456"/>
                  </a:cubicBezTo>
                  <a:lnTo>
                    <a:pt x="10282" y="9464"/>
                  </a:lnTo>
                  <a:cubicBezTo>
                    <a:pt x="10293" y="9473"/>
                    <a:pt x="10311" y="9482"/>
                    <a:pt x="10320" y="9491"/>
                  </a:cubicBezTo>
                  <a:cubicBezTo>
                    <a:pt x="10329" y="9500"/>
                    <a:pt x="10338" y="9511"/>
                    <a:pt x="10357" y="9520"/>
                  </a:cubicBezTo>
                  <a:cubicBezTo>
                    <a:pt x="10384" y="9546"/>
                    <a:pt x="10413" y="9555"/>
                    <a:pt x="10439" y="9575"/>
                  </a:cubicBezTo>
                  <a:cubicBezTo>
                    <a:pt x="10459" y="9592"/>
                    <a:pt x="10485" y="9592"/>
                    <a:pt x="10514" y="9592"/>
                  </a:cubicBezTo>
                  <a:cubicBezTo>
                    <a:pt x="10569" y="9592"/>
                    <a:pt x="10624" y="9566"/>
                    <a:pt x="10651" y="9520"/>
                  </a:cubicBezTo>
                  <a:cubicBezTo>
                    <a:pt x="10697" y="9445"/>
                    <a:pt x="10669" y="9345"/>
                    <a:pt x="10596" y="9299"/>
                  </a:cubicBezTo>
                  <a:cubicBezTo>
                    <a:pt x="10578" y="9290"/>
                    <a:pt x="10558" y="9279"/>
                    <a:pt x="10541" y="9270"/>
                  </a:cubicBezTo>
                  <a:cubicBezTo>
                    <a:pt x="10532" y="9261"/>
                    <a:pt x="10514" y="9253"/>
                    <a:pt x="10503" y="9253"/>
                  </a:cubicBezTo>
                  <a:cubicBezTo>
                    <a:pt x="10494" y="9244"/>
                    <a:pt x="10494" y="9224"/>
                    <a:pt x="10485" y="9224"/>
                  </a:cubicBezTo>
                  <a:lnTo>
                    <a:pt x="10468" y="9235"/>
                  </a:lnTo>
                  <a:lnTo>
                    <a:pt x="10477" y="9215"/>
                  </a:lnTo>
                  <a:cubicBezTo>
                    <a:pt x="10459" y="9197"/>
                    <a:pt x="10421" y="9189"/>
                    <a:pt x="10393" y="9189"/>
                  </a:cubicBezTo>
                  <a:cubicBezTo>
                    <a:pt x="10384" y="9151"/>
                    <a:pt x="10375" y="9113"/>
                    <a:pt x="10357" y="9087"/>
                  </a:cubicBezTo>
                  <a:cubicBezTo>
                    <a:pt x="9658" y="8286"/>
                    <a:pt x="8867" y="6116"/>
                    <a:pt x="8958" y="5509"/>
                  </a:cubicBezTo>
                  <a:cubicBezTo>
                    <a:pt x="9289" y="3284"/>
                    <a:pt x="7883" y="957"/>
                    <a:pt x="5757" y="220"/>
                  </a:cubicBezTo>
                  <a:cubicBezTo>
                    <a:pt x="5331" y="72"/>
                    <a:pt x="4848" y="0"/>
                    <a:pt x="4348" y="0"/>
                  </a:cubicBezTo>
                  <a:close/>
                </a:path>
              </a:pathLst>
            </a:custGeom>
            <a:solidFill>
              <a:srgbClr val="A47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21"/>
            <p:cNvSpPr/>
            <p:nvPr/>
          </p:nvSpPr>
          <p:spPr>
            <a:xfrm>
              <a:off x="1683343" y="2705436"/>
              <a:ext cx="249423" cy="63206"/>
            </a:xfrm>
            <a:custGeom>
              <a:rect b="b" l="l" r="r" t="t"/>
              <a:pathLst>
                <a:path extrusionOk="0" h="446" w="1760">
                  <a:moveTo>
                    <a:pt x="1388" y="1"/>
                  </a:moveTo>
                  <a:cubicBezTo>
                    <a:pt x="1351" y="1"/>
                    <a:pt x="1313" y="1"/>
                    <a:pt x="1287" y="12"/>
                  </a:cubicBezTo>
                  <a:cubicBezTo>
                    <a:pt x="1212" y="21"/>
                    <a:pt x="1148" y="30"/>
                    <a:pt x="1084" y="47"/>
                  </a:cubicBezTo>
                  <a:cubicBezTo>
                    <a:pt x="1011" y="85"/>
                    <a:pt x="947" y="111"/>
                    <a:pt x="872" y="140"/>
                  </a:cubicBezTo>
                  <a:cubicBezTo>
                    <a:pt x="817" y="166"/>
                    <a:pt x="752" y="195"/>
                    <a:pt x="697" y="213"/>
                  </a:cubicBezTo>
                  <a:cubicBezTo>
                    <a:pt x="633" y="222"/>
                    <a:pt x="569" y="259"/>
                    <a:pt x="505" y="259"/>
                  </a:cubicBezTo>
                  <a:cubicBezTo>
                    <a:pt x="439" y="259"/>
                    <a:pt x="375" y="259"/>
                    <a:pt x="311" y="250"/>
                  </a:cubicBezTo>
                  <a:cubicBezTo>
                    <a:pt x="285" y="250"/>
                    <a:pt x="265" y="242"/>
                    <a:pt x="247" y="222"/>
                  </a:cubicBezTo>
                  <a:cubicBezTo>
                    <a:pt x="229" y="213"/>
                    <a:pt x="218" y="213"/>
                    <a:pt x="209" y="204"/>
                  </a:cubicBezTo>
                  <a:cubicBezTo>
                    <a:pt x="209" y="195"/>
                    <a:pt x="201" y="186"/>
                    <a:pt x="201" y="186"/>
                  </a:cubicBezTo>
                  <a:cubicBezTo>
                    <a:pt x="190" y="142"/>
                    <a:pt x="154" y="123"/>
                    <a:pt x="117" y="123"/>
                  </a:cubicBezTo>
                  <a:cubicBezTo>
                    <a:pt x="60" y="123"/>
                    <a:pt x="0" y="166"/>
                    <a:pt x="17" y="233"/>
                  </a:cubicBezTo>
                  <a:cubicBezTo>
                    <a:pt x="35" y="306"/>
                    <a:pt x="108" y="361"/>
                    <a:pt x="163" y="398"/>
                  </a:cubicBezTo>
                  <a:cubicBezTo>
                    <a:pt x="229" y="434"/>
                    <a:pt x="302" y="442"/>
                    <a:pt x="366" y="442"/>
                  </a:cubicBezTo>
                  <a:cubicBezTo>
                    <a:pt x="405" y="442"/>
                    <a:pt x="446" y="445"/>
                    <a:pt x="486" y="445"/>
                  </a:cubicBezTo>
                  <a:cubicBezTo>
                    <a:pt x="522" y="445"/>
                    <a:pt x="557" y="443"/>
                    <a:pt x="587" y="434"/>
                  </a:cubicBezTo>
                  <a:cubicBezTo>
                    <a:pt x="660" y="416"/>
                    <a:pt x="735" y="398"/>
                    <a:pt x="808" y="370"/>
                  </a:cubicBezTo>
                  <a:cubicBezTo>
                    <a:pt x="947" y="323"/>
                    <a:pt x="1066" y="233"/>
                    <a:pt x="1203" y="213"/>
                  </a:cubicBezTo>
                  <a:cubicBezTo>
                    <a:pt x="1240" y="204"/>
                    <a:pt x="1278" y="195"/>
                    <a:pt x="1313" y="186"/>
                  </a:cubicBezTo>
                  <a:lnTo>
                    <a:pt x="1415" y="186"/>
                  </a:lnTo>
                  <a:cubicBezTo>
                    <a:pt x="1429" y="186"/>
                    <a:pt x="1445" y="184"/>
                    <a:pt x="1461" y="184"/>
                  </a:cubicBezTo>
                  <a:cubicBezTo>
                    <a:pt x="1477" y="184"/>
                    <a:pt x="1493" y="186"/>
                    <a:pt x="1507" y="195"/>
                  </a:cubicBezTo>
                  <a:cubicBezTo>
                    <a:pt x="1525" y="204"/>
                    <a:pt x="1554" y="222"/>
                    <a:pt x="1580" y="233"/>
                  </a:cubicBezTo>
                  <a:cubicBezTo>
                    <a:pt x="1595" y="241"/>
                    <a:pt x="1610" y="244"/>
                    <a:pt x="1624" y="244"/>
                  </a:cubicBezTo>
                  <a:cubicBezTo>
                    <a:pt x="1705" y="244"/>
                    <a:pt x="1760" y="123"/>
                    <a:pt x="1673" y="76"/>
                  </a:cubicBezTo>
                  <a:cubicBezTo>
                    <a:pt x="1618" y="38"/>
                    <a:pt x="1563" y="12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21"/>
            <p:cNvSpPr/>
            <p:nvPr/>
          </p:nvSpPr>
          <p:spPr>
            <a:xfrm>
              <a:off x="1703892" y="2814416"/>
              <a:ext cx="211301" cy="97076"/>
            </a:xfrm>
            <a:custGeom>
              <a:rect b="b" l="l" r="r" t="t"/>
              <a:pathLst>
                <a:path extrusionOk="0" h="685" w="1491">
                  <a:moveTo>
                    <a:pt x="1381" y="0"/>
                  </a:moveTo>
                  <a:cubicBezTo>
                    <a:pt x="1338" y="0"/>
                    <a:pt x="1304" y="32"/>
                    <a:pt x="1287" y="71"/>
                  </a:cubicBezTo>
                  <a:cubicBezTo>
                    <a:pt x="1289" y="65"/>
                    <a:pt x="1290" y="63"/>
                    <a:pt x="1290" y="63"/>
                  </a:cubicBezTo>
                  <a:lnTo>
                    <a:pt x="1290" y="63"/>
                  </a:lnTo>
                  <a:cubicBezTo>
                    <a:pt x="1289" y="63"/>
                    <a:pt x="1274" y="98"/>
                    <a:pt x="1277" y="98"/>
                  </a:cubicBezTo>
                  <a:cubicBezTo>
                    <a:pt x="1278" y="98"/>
                    <a:pt x="1278" y="98"/>
                    <a:pt x="1279" y="97"/>
                  </a:cubicBezTo>
                  <a:lnTo>
                    <a:pt x="1279" y="97"/>
                  </a:lnTo>
                  <a:cubicBezTo>
                    <a:pt x="1270" y="106"/>
                    <a:pt x="1270" y="106"/>
                    <a:pt x="1261" y="115"/>
                  </a:cubicBezTo>
                  <a:cubicBezTo>
                    <a:pt x="1252" y="144"/>
                    <a:pt x="1232" y="161"/>
                    <a:pt x="1215" y="190"/>
                  </a:cubicBezTo>
                  <a:cubicBezTo>
                    <a:pt x="1177" y="225"/>
                    <a:pt x="1142" y="263"/>
                    <a:pt x="1095" y="300"/>
                  </a:cubicBezTo>
                  <a:cubicBezTo>
                    <a:pt x="1049" y="327"/>
                    <a:pt x="1011" y="364"/>
                    <a:pt x="967" y="382"/>
                  </a:cubicBezTo>
                  <a:cubicBezTo>
                    <a:pt x="912" y="411"/>
                    <a:pt x="866" y="428"/>
                    <a:pt x="811" y="446"/>
                  </a:cubicBezTo>
                  <a:cubicBezTo>
                    <a:pt x="755" y="466"/>
                    <a:pt x="691" y="475"/>
                    <a:pt x="636" y="492"/>
                  </a:cubicBezTo>
                  <a:cubicBezTo>
                    <a:pt x="614" y="502"/>
                    <a:pt x="588" y="504"/>
                    <a:pt x="562" y="504"/>
                  </a:cubicBezTo>
                  <a:cubicBezTo>
                    <a:pt x="533" y="504"/>
                    <a:pt x="504" y="501"/>
                    <a:pt x="479" y="501"/>
                  </a:cubicBezTo>
                  <a:cubicBezTo>
                    <a:pt x="415" y="492"/>
                    <a:pt x="360" y="483"/>
                    <a:pt x="294" y="483"/>
                  </a:cubicBezTo>
                  <a:cubicBezTo>
                    <a:pt x="276" y="475"/>
                    <a:pt x="250" y="466"/>
                    <a:pt x="221" y="457"/>
                  </a:cubicBezTo>
                  <a:cubicBezTo>
                    <a:pt x="204" y="446"/>
                    <a:pt x="184" y="446"/>
                    <a:pt x="166" y="437"/>
                  </a:cubicBezTo>
                  <a:cubicBezTo>
                    <a:pt x="147" y="419"/>
                    <a:pt x="124" y="411"/>
                    <a:pt x="101" y="411"/>
                  </a:cubicBezTo>
                  <a:cubicBezTo>
                    <a:pt x="78" y="411"/>
                    <a:pt x="56" y="419"/>
                    <a:pt x="38" y="437"/>
                  </a:cubicBezTo>
                  <a:cubicBezTo>
                    <a:pt x="9" y="466"/>
                    <a:pt x="0" y="530"/>
                    <a:pt x="38" y="567"/>
                  </a:cubicBezTo>
                  <a:cubicBezTo>
                    <a:pt x="148" y="658"/>
                    <a:pt x="314" y="667"/>
                    <a:pt x="442" y="678"/>
                  </a:cubicBezTo>
                  <a:cubicBezTo>
                    <a:pt x="478" y="682"/>
                    <a:pt x="515" y="684"/>
                    <a:pt x="551" y="684"/>
                  </a:cubicBezTo>
                  <a:cubicBezTo>
                    <a:pt x="587" y="684"/>
                    <a:pt x="622" y="682"/>
                    <a:pt x="654" y="678"/>
                  </a:cubicBezTo>
                  <a:cubicBezTo>
                    <a:pt x="727" y="667"/>
                    <a:pt x="791" y="649"/>
                    <a:pt x="857" y="623"/>
                  </a:cubicBezTo>
                  <a:cubicBezTo>
                    <a:pt x="1122" y="539"/>
                    <a:pt x="1362" y="373"/>
                    <a:pt x="1473" y="115"/>
                  </a:cubicBezTo>
                  <a:cubicBezTo>
                    <a:pt x="1490" y="71"/>
                    <a:pt x="1444" y="16"/>
                    <a:pt x="1409" y="4"/>
                  </a:cubicBezTo>
                  <a:cubicBezTo>
                    <a:pt x="1399" y="1"/>
                    <a:pt x="1390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21"/>
            <p:cNvSpPr/>
            <p:nvPr/>
          </p:nvSpPr>
          <p:spPr>
            <a:xfrm>
              <a:off x="1726142" y="3159212"/>
              <a:ext cx="182532" cy="134773"/>
            </a:xfrm>
            <a:custGeom>
              <a:rect b="b" l="l" r="r" t="t"/>
              <a:pathLst>
                <a:path extrusionOk="0" h="951" w="1288">
                  <a:moveTo>
                    <a:pt x="1178" y="0"/>
                  </a:moveTo>
                  <a:cubicBezTo>
                    <a:pt x="1155" y="0"/>
                    <a:pt x="1131" y="10"/>
                    <a:pt x="1113" y="28"/>
                  </a:cubicBezTo>
                  <a:cubicBezTo>
                    <a:pt x="1104" y="37"/>
                    <a:pt x="1075" y="46"/>
                    <a:pt x="1058" y="55"/>
                  </a:cubicBezTo>
                  <a:cubicBezTo>
                    <a:pt x="1031" y="66"/>
                    <a:pt x="1002" y="75"/>
                    <a:pt x="976" y="92"/>
                  </a:cubicBezTo>
                  <a:cubicBezTo>
                    <a:pt x="929" y="121"/>
                    <a:pt x="874" y="139"/>
                    <a:pt x="828" y="165"/>
                  </a:cubicBezTo>
                  <a:cubicBezTo>
                    <a:pt x="718" y="220"/>
                    <a:pt x="607" y="276"/>
                    <a:pt x="506" y="342"/>
                  </a:cubicBezTo>
                  <a:cubicBezTo>
                    <a:pt x="404" y="406"/>
                    <a:pt x="303" y="479"/>
                    <a:pt x="212" y="562"/>
                  </a:cubicBezTo>
                  <a:cubicBezTo>
                    <a:pt x="175" y="598"/>
                    <a:pt x="128" y="644"/>
                    <a:pt x="93" y="699"/>
                  </a:cubicBezTo>
                  <a:cubicBezTo>
                    <a:pt x="82" y="717"/>
                    <a:pt x="64" y="737"/>
                    <a:pt x="55" y="755"/>
                  </a:cubicBezTo>
                  <a:cubicBezTo>
                    <a:pt x="38" y="783"/>
                    <a:pt x="9" y="801"/>
                    <a:pt x="9" y="838"/>
                  </a:cubicBezTo>
                  <a:cubicBezTo>
                    <a:pt x="0" y="883"/>
                    <a:pt x="18" y="938"/>
                    <a:pt x="73" y="949"/>
                  </a:cubicBezTo>
                  <a:cubicBezTo>
                    <a:pt x="79" y="950"/>
                    <a:pt x="84" y="950"/>
                    <a:pt x="90" y="950"/>
                  </a:cubicBezTo>
                  <a:cubicBezTo>
                    <a:pt x="127" y="950"/>
                    <a:pt x="165" y="930"/>
                    <a:pt x="179" y="897"/>
                  </a:cubicBezTo>
                  <a:lnTo>
                    <a:pt x="179" y="897"/>
                  </a:lnTo>
                  <a:cubicBezTo>
                    <a:pt x="180" y="897"/>
                    <a:pt x="182" y="895"/>
                    <a:pt x="183" y="894"/>
                  </a:cubicBezTo>
                  <a:cubicBezTo>
                    <a:pt x="183" y="883"/>
                    <a:pt x="183" y="883"/>
                    <a:pt x="192" y="874"/>
                  </a:cubicBezTo>
                  <a:cubicBezTo>
                    <a:pt x="203" y="865"/>
                    <a:pt x="203" y="856"/>
                    <a:pt x="212" y="847"/>
                  </a:cubicBezTo>
                  <a:cubicBezTo>
                    <a:pt x="230" y="819"/>
                    <a:pt x="247" y="801"/>
                    <a:pt x="258" y="772"/>
                  </a:cubicBezTo>
                  <a:cubicBezTo>
                    <a:pt x="294" y="737"/>
                    <a:pt x="340" y="691"/>
                    <a:pt x="378" y="653"/>
                  </a:cubicBezTo>
                  <a:cubicBezTo>
                    <a:pt x="459" y="580"/>
                    <a:pt x="561" y="516"/>
                    <a:pt x="654" y="461"/>
                  </a:cubicBezTo>
                  <a:cubicBezTo>
                    <a:pt x="700" y="432"/>
                    <a:pt x="755" y="406"/>
                    <a:pt x="799" y="386"/>
                  </a:cubicBezTo>
                  <a:lnTo>
                    <a:pt x="965" y="304"/>
                  </a:lnTo>
                  <a:cubicBezTo>
                    <a:pt x="1011" y="287"/>
                    <a:pt x="1058" y="258"/>
                    <a:pt x="1104" y="240"/>
                  </a:cubicBezTo>
                  <a:cubicBezTo>
                    <a:pt x="1150" y="212"/>
                    <a:pt x="1205" y="194"/>
                    <a:pt x="1241" y="156"/>
                  </a:cubicBezTo>
                  <a:cubicBezTo>
                    <a:pt x="1287" y="130"/>
                    <a:pt x="1278" y="55"/>
                    <a:pt x="1241" y="28"/>
                  </a:cubicBezTo>
                  <a:cubicBezTo>
                    <a:pt x="1223" y="10"/>
                    <a:pt x="1200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21"/>
            <p:cNvSpPr/>
            <p:nvPr/>
          </p:nvSpPr>
          <p:spPr>
            <a:xfrm>
              <a:off x="1500527" y="2031856"/>
              <a:ext cx="1345324" cy="1135157"/>
            </a:xfrm>
            <a:custGeom>
              <a:rect b="b" l="l" r="r" t="t"/>
              <a:pathLst>
                <a:path extrusionOk="0" h="8010" w="9493">
                  <a:moveTo>
                    <a:pt x="4238" y="0"/>
                  </a:moveTo>
                  <a:cubicBezTo>
                    <a:pt x="3221" y="0"/>
                    <a:pt x="2137" y="297"/>
                    <a:pt x="1334" y="847"/>
                  </a:cubicBezTo>
                  <a:cubicBezTo>
                    <a:pt x="526" y="1388"/>
                    <a:pt x="73" y="2105"/>
                    <a:pt x="38" y="2915"/>
                  </a:cubicBezTo>
                  <a:cubicBezTo>
                    <a:pt x="29" y="3127"/>
                    <a:pt x="9" y="3319"/>
                    <a:pt x="9" y="3513"/>
                  </a:cubicBezTo>
                  <a:cubicBezTo>
                    <a:pt x="1" y="3577"/>
                    <a:pt x="29" y="3624"/>
                    <a:pt x="85" y="3661"/>
                  </a:cubicBezTo>
                  <a:cubicBezTo>
                    <a:pt x="107" y="3675"/>
                    <a:pt x="134" y="3681"/>
                    <a:pt x="162" y="3681"/>
                  </a:cubicBezTo>
                  <a:cubicBezTo>
                    <a:pt x="189" y="3681"/>
                    <a:pt x="217" y="3675"/>
                    <a:pt x="239" y="3661"/>
                  </a:cubicBezTo>
                  <a:lnTo>
                    <a:pt x="2060" y="2630"/>
                  </a:lnTo>
                  <a:cubicBezTo>
                    <a:pt x="2502" y="2383"/>
                    <a:pt x="2926" y="2155"/>
                    <a:pt x="3350" y="2155"/>
                  </a:cubicBezTo>
                  <a:cubicBezTo>
                    <a:pt x="3414" y="2155"/>
                    <a:pt x="3478" y="2160"/>
                    <a:pt x="3541" y="2171"/>
                  </a:cubicBezTo>
                  <a:cubicBezTo>
                    <a:pt x="3928" y="2244"/>
                    <a:pt x="4287" y="2520"/>
                    <a:pt x="4535" y="2944"/>
                  </a:cubicBezTo>
                  <a:cubicBezTo>
                    <a:pt x="4683" y="3209"/>
                    <a:pt x="4738" y="3522"/>
                    <a:pt x="4793" y="3853"/>
                  </a:cubicBezTo>
                  <a:cubicBezTo>
                    <a:pt x="4819" y="4001"/>
                    <a:pt x="4848" y="4147"/>
                    <a:pt x="4875" y="4304"/>
                  </a:cubicBezTo>
                  <a:cubicBezTo>
                    <a:pt x="4899" y="4374"/>
                    <a:pt x="4961" y="4419"/>
                    <a:pt x="5030" y="4419"/>
                  </a:cubicBezTo>
                  <a:cubicBezTo>
                    <a:pt x="5043" y="4419"/>
                    <a:pt x="5056" y="4417"/>
                    <a:pt x="5069" y="4414"/>
                  </a:cubicBezTo>
                  <a:cubicBezTo>
                    <a:pt x="5151" y="4396"/>
                    <a:pt x="5206" y="4323"/>
                    <a:pt x="5188" y="4231"/>
                  </a:cubicBezTo>
                  <a:cubicBezTo>
                    <a:pt x="5162" y="4065"/>
                    <a:pt x="5298" y="3917"/>
                    <a:pt x="5362" y="3862"/>
                  </a:cubicBezTo>
                  <a:cubicBezTo>
                    <a:pt x="5506" y="3741"/>
                    <a:pt x="5693" y="3669"/>
                    <a:pt x="5850" y="3669"/>
                  </a:cubicBezTo>
                  <a:cubicBezTo>
                    <a:pt x="5896" y="3669"/>
                    <a:pt x="5939" y="3675"/>
                    <a:pt x="5978" y="3688"/>
                  </a:cubicBezTo>
                  <a:cubicBezTo>
                    <a:pt x="6347" y="3816"/>
                    <a:pt x="6530" y="4248"/>
                    <a:pt x="6521" y="4617"/>
                  </a:cubicBezTo>
                  <a:cubicBezTo>
                    <a:pt x="6512" y="5021"/>
                    <a:pt x="6402" y="5637"/>
                    <a:pt x="6190" y="6005"/>
                  </a:cubicBezTo>
                  <a:cubicBezTo>
                    <a:pt x="6173" y="6052"/>
                    <a:pt x="6164" y="6098"/>
                    <a:pt x="6181" y="6145"/>
                  </a:cubicBezTo>
                  <a:cubicBezTo>
                    <a:pt x="6632" y="7303"/>
                    <a:pt x="7755" y="8010"/>
                    <a:pt x="9115" y="8010"/>
                  </a:cubicBezTo>
                  <a:lnTo>
                    <a:pt x="9225" y="8010"/>
                  </a:lnTo>
                  <a:lnTo>
                    <a:pt x="9364" y="7974"/>
                  </a:lnTo>
                  <a:cubicBezTo>
                    <a:pt x="9411" y="7966"/>
                    <a:pt x="9446" y="7937"/>
                    <a:pt x="9466" y="7891"/>
                  </a:cubicBezTo>
                  <a:cubicBezTo>
                    <a:pt x="9492" y="7855"/>
                    <a:pt x="9492" y="7800"/>
                    <a:pt x="9475" y="7763"/>
                  </a:cubicBezTo>
                  <a:cubicBezTo>
                    <a:pt x="9060" y="6842"/>
                    <a:pt x="8793" y="5869"/>
                    <a:pt x="8848" y="5509"/>
                  </a:cubicBezTo>
                  <a:cubicBezTo>
                    <a:pt x="9179" y="3284"/>
                    <a:pt x="7773" y="957"/>
                    <a:pt x="5647" y="220"/>
                  </a:cubicBezTo>
                  <a:cubicBezTo>
                    <a:pt x="5221" y="72"/>
                    <a:pt x="4738" y="0"/>
                    <a:pt x="4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21"/>
            <p:cNvSpPr/>
            <p:nvPr/>
          </p:nvSpPr>
          <p:spPr>
            <a:xfrm>
              <a:off x="2402419" y="2689847"/>
              <a:ext cx="443434" cy="477163"/>
            </a:xfrm>
            <a:custGeom>
              <a:rect b="b" l="l" r="r" t="t"/>
              <a:pathLst>
                <a:path extrusionOk="0" h="3367" w="3129">
                  <a:moveTo>
                    <a:pt x="2530" y="1"/>
                  </a:moveTo>
                  <a:cubicBezTo>
                    <a:pt x="1758" y="729"/>
                    <a:pt x="903" y="1409"/>
                    <a:pt x="1" y="1888"/>
                  </a:cubicBezTo>
                  <a:cubicBezTo>
                    <a:pt x="535" y="2815"/>
                    <a:pt x="1546" y="3367"/>
                    <a:pt x="2751" y="3367"/>
                  </a:cubicBezTo>
                  <a:lnTo>
                    <a:pt x="2861" y="3367"/>
                  </a:lnTo>
                  <a:lnTo>
                    <a:pt x="3000" y="3331"/>
                  </a:lnTo>
                  <a:cubicBezTo>
                    <a:pt x="3047" y="3323"/>
                    <a:pt x="3082" y="3294"/>
                    <a:pt x="3102" y="3248"/>
                  </a:cubicBezTo>
                  <a:cubicBezTo>
                    <a:pt x="3128" y="3212"/>
                    <a:pt x="3128" y="3157"/>
                    <a:pt x="3111" y="3120"/>
                  </a:cubicBezTo>
                  <a:cubicBezTo>
                    <a:pt x="2696" y="2199"/>
                    <a:pt x="2429" y="1226"/>
                    <a:pt x="2484" y="866"/>
                  </a:cubicBezTo>
                  <a:cubicBezTo>
                    <a:pt x="2530" y="581"/>
                    <a:pt x="2539" y="288"/>
                    <a:pt x="2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21"/>
            <p:cNvSpPr/>
            <p:nvPr/>
          </p:nvSpPr>
          <p:spPr>
            <a:xfrm>
              <a:off x="2150870" y="3194216"/>
              <a:ext cx="356136" cy="642831"/>
            </a:xfrm>
            <a:custGeom>
              <a:rect b="b" l="l" r="r" t="t"/>
              <a:pathLst>
                <a:path extrusionOk="0" h="4536" w="2513">
                  <a:moveTo>
                    <a:pt x="1731" y="1"/>
                  </a:moveTo>
                  <a:cubicBezTo>
                    <a:pt x="1633" y="1"/>
                    <a:pt x="1511" y="49"/>
                    <a:pt x="1418" y="260"/>
                  </a:cubicBezTo>
                  <a:cubicBezTo>
                    <a:pt x="1151" y="821"/>
                    <a:pt x="544" y="1234"/>
                    <a:pt x="85" y="1483"/>
                  </a:cubicBezTo>
                  <a:cubicBezTo>
                    <a:pt x="30" y="1510"/>
                    <a:pt x="1" y="1565"/>
                    <a:pt x="1" y="1620"/>
                  </a:cubicBezTo>
                  <a:cubicBezTo>
                    <a:pt x="1" y="1684"/>
                    <a:pt x="38" y="1739"/>
                    <a:pt x="94" y="1759"/>
                  </a:cubicBezTo>
                  <a:cubicBezTo>
                    <a:pt x="332" y="1869"/>
                    <a:pt x="544" y="2081"/>
                    <a:pt x="672" y="2337"/>
                  </a:cubicBezTo>
                  <a:cubicBezTo>
                    <a:pt x="875" y="2752"/>
                    <a:pt x="875" y="3240"/>
                    <a:pt x="866" y="3627"/>
                  </a:cubicBezTo>
                  <a:cubicBezTo>
                    <a:pt x="857" y="3847"/>
                    <a:pt x="837" y="4086"/>
                    <a:pt x="802" y="4362"/>
                  </a:cubicBezTo>
                  <a:cubicBezTo>
                    <a:pt x="793" y="4426"/>
                    <a:pt x="829" y="4490"/>
                    <a:pt x="884" y="4518"/>
                  </a:cubicBezTo>
                  <a:cubicBezTo>
                    <a:pt x="904" y="4527"/>
                    <a:pt x="930" y="4536"/>
                    <a:pt x="959" y="4536"/>
                  </a:cubicBezTo>
                  <a:cubicBezTo>
                    <a:pt x="994" y="4536"/>
                    <a:pt x="1032" y="4527"/>
                    <a:pt x="1058" y="4498"/>
                  </a:cubicBezTo>
                  <a:cubicBezTo>
                    <a:pt x="2466" y="3276"/>
                    <a:pt x="2513" y="1408"/>
                    <a:pt x="2208" y="516"/>
                  </a:cubicBezTo>
                  <a:cubicBezTo>
                    <a:pt x="2098" y="185"/>
                    <a:pt x="1941" y="11"/>
                    <a:pt x="1758" y="2"/>
                  </a:cubicBezTo>
                  <a:cubicBezTo>
                    <a:pt x="1749" y="1"/>
                    <a:pt x="1740" y="1"/>
                    <a:pt x="1731" y="1"/>
                  </a:cubicBezTo>
                  <a:close/>
                </a:path>
              </a:pathLst>
            </a:custGeom>
            <a:solidFill>
              <a:srgbClr val="48336E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21"/>
            <p:cNvSpPr/>
            <p:nvPr/>
          </p:nvSpPr>
          <p:spPr>
            <a:xfrm>
              <a:off x="2314271" y="2615445"/>
              <a:ext cx="47901" cy="192594"/>
            </a:xfrm>
            <a:custGeom>
              <a:rect b="b" l="l" r="r" t="t"/>
              <a:pathLst>
                <a:path extrusionOk="0" h="1359" w="338">
                  <a:moveTo>
                    <a:pt x="109" y="1"/>
                  </a:moveTo>
                  <a:cubicBezTo>
                    <a:pt x="103" y="1"/>
                    <a:pt x="97" y="1"/>
                    <a:pt x="91" y="2"/>
                  </a:cubicBezTo>
                  <a:cubicBezTo>
                    <a:pt x="35" y="11"/>
                    <a:pt x="16" y="66"/>
                    <a:pt x="27" y="113"/>
                  </a:cubicBezTo>
                  <a:cubicBezTo>
                    <a:pt x="35" y="159"/>
                    <a:pt x="53" y="194"/>
                    <a:pt x="62" y="241"/>
                  </a:cubicBezTo>
                  <a:cubicBezTo>
                    <a:pt x="82" y="287"/>
                    <a:pt x="91" y="334"/>
                    <a:pt x="99" y="389"/>
                  </a:cubicBezTo>
                  <a:cubicBezTo>
                    <a:pt x="126" y="481"/>
                    <a:pt x="137" y="581"/>
                    <a:pt x="137" y="682"/>
                  </a:cubicBezTo>
                  <a:cubicBezTo>
                    <a:pt x="146" y="775"/>
                    <a:pt x="155" y="877"/>
                    <a:pt x="137" y="967"/>
                  </a:cubicBezTo>
                  <a:cubicBezTo>
                    <a:pt x="126" y="1013"/>
                    <a:pt x="108" y="1060"/>
                    <a:pt x="99" y="1106"/>
                  </a:cubicBezTo>
                  <a:cubicBezTo>
                    <a:pt x="91" y="1133"/>
                    <a:pt x="71" y="1188"/>
                    <a:pt x="62" y="1199"/>
                  </a:cubicBezTo>
                  <a:cubicBezTo>
                    <a:pt x="0" y="1267"/>
                    <a:pt x="58" y="1359"/>
                    <a:pt x="127" y="1359"/>
                  </a:cubicBezTo>
                  <a:cubicBezTo>
                    <a:pt x="149" y="1359"/>
                    <a:pt x="172" y="1349"/>
                    <a:pt x="192" y="1327"/>
                  </a:cubicBezTo>
                  <a:cubicBezTo>
                    <a:pt x="227" y="1289"/>
                    <a:pt x="236" y="1243"/>
                    <a:pt x="256" y="1199"/>
                  </a:cubicBezTo>
                  <a:cubicBezTo>
                    <a:pt x="274" y="1152"/>
                    <a:pt x="291" y="1106"/>
                    <a:pt x="303" y="1051"/>
                  </a:cubicBezTo>
                  <a:cubicBezTo>
                    <a:pt x="338" y="941"/>
                    <a:pt x="329" y="830"/>
                    <a:pt x="320" y="720"/>
                  </a:cubicBezTo>
                  <a:cubicBezTo>
                    <a:pt x="320" y="601"/>
                    <a:pt x="311" y="490"/>
                    <a:pt x="291" y="380"/>
                  </a:cubicBezTo>
                  <a:cubicBezTo>
                    <a:pt x="274" y="325"/>
                    <a:pt x="265" y="269"/>
                    <a:pt x="247" y="214"/>
                  </a:cubicBezTo>
                  <a:cubicBezTo>
                    <a:pt x="236" y="159"/>
                    <a:pt x="210" y="113"/>
                    <a:pt x="201" y="66"/>
                  </a:cubicBezTo>
                  <a:cubicBezTo>
                    <a:pt x="193" y="26"/>
                    <a:pt x="150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2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8" name="Google Shape;1168;p122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9" name="Google Shape;1169;p122"/>
          <p:cNvSpPr/>
          <p:nvPr/>
        </p:nvSpPr>
        <p:spPr>
          <a:xfrm rot="5400000">
            <a:off x="6634225" y="-1091549"/>
            <a:ext cx="2250751" cy="276879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0" name="Google Shape;1170;p122"/>
          <p:cNvCxnSpPr/>
          <p:nvPr/>
        </p:nvCxnSpPr>
        <p:spPr>
          <a:xfrm>
            <a:off x="486500" y="4009075"/>
            <a:ext cx="0" cy="11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1" name="Google Shape;1171;p122"/>
          <p:cNvSpPr/>
          <p:nvPr/>
        </p:nvSpPr>
        <p:spPr>
          <a:xfrm rot="445884">
            <a:off x="4941371" y="14077"/>
            <a:ext cx="5138528" cy="1041854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3"/>
          <p:cNvSpPr txBox="1"/>
          <p:nvPr>
            <p:ph hasCustomPrompt="1" type="title"/>
          </p:nvPr>
        </p:nvSpPr>
        <p:spPr>
          <a:xfrm>
            <a:off x="715100" y="1244425"/>
            <a:ext cx="4782600" cy="10794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174" name="Google Shape;1174;p123"/>
          <p:cNvSpPr txBox="1"/>
          <p:nvPr>
            <p:ph idx="1" type="subTitle"/>
          </p:nvPr>
        </p:nvSpPr>
        <p:spPr>
          <a:xfrm>
            <a:off x="715100" y="2398750"/>
            <a:ext cx="47826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5" name="Google Shape;1175;p123"/>
          <p:cNvSpPr/>
          <p:nvPr/>
        </p:nvSpPr>
        <p:spPr>
          <a:xfrm rot="5400000">
            <a:off x="7025972" y="86258"/>
            <a:ext cx="2204286" cy="20317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6" name="Google Shape;1176;p123"/>
          <p:cNvCxnSpPr/>
          <p:nvPr/>
        </p:nvCxnSpPr>
        <p:spPr>
          <a:xfrm>
            <a:off x="486500" y="1259500"/>
            <a:ext cx="0" cy="390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7" name="Google Shape;1177;p123"/>
          <p:cNvSpPr/>
          <p:nvPr/>
        </p:nvSpPr>
        <p:spPr>
          <a:xfrm rot="-9523333">
            <a:off x="3750588" y="179293"/>
            <a:ext cx="6113930" cy="1041868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181" name="Google Shape;1181;p125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182" name="Google Shape;1182;p125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183" name="Google Shape;1183;p125"/>
          <p:cNvSpPr txBox="1"/>
          <p:nvPr>
            <p:ph hasCustomPrompt="1" idx="4" type="title"/>
          </p:nvPr>
        </p:nvSpPr>
        <p:spPr>
          <a:xfrm>
            <a:off x="329055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184" name="Google Shape;1184;p125"/>
          <p:cNvSpPr txBox="1"/>
          <p:nvPr>
            <p:ph hasCustomPrompt="1" idx="5" type="title"/>
          </p:nvPr>
        </p:nvSpPr>
        <p:spPr>
          <a:xfrm>
            <a:off x="329055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185" name="Google Shape;1185;p125"/>
          <p:cNvSpPr txBox="1"/>
          <p:nvPr>
            <p:ph hasCustomPrompt="1" idx="6" type="title"/>
          </p:nvPr>
        </p:nvSpPr>
        <p:spPr>
          <a:xfrm>
            <a:off x="58611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186" name="Google Shape;1186;p125"/>
          <p:cNvSpPr txBox="1"/>
          <p:nvPr>
            <p:ph hasCustomPrompt="1" idx="7" type="title"/>
          </p:nvPr>
        </p:nvSpPr>
        <p:spPr>
          <a:xfrm>
            <a:off x="58611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187" name="Google Shape;1187;p125"/>
          <p:cNvSpPr txBox="1"/>
          <p:nvPr>
            <p:ph idx="1" type="subTitle"/>
          </p:nvPr>
        </p:nvSpPr>
        <p:spPr>
          <a:xfrm>
            <a:off x="720000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188" name="Google Shape;1188;p125"/>
          <p:cNvSpPr txBox="1"/>
          <p:nvPr>
            <p:ph idx="8" type="subTitle"/>
          </p:nvPr>
        </p:nvSpPr>
        <p:spPr>
          <a:xfrm>
            <a:off x="3290556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189" name="Google Shape;1189;p125"/>
          <p:cNvSpPr txBox="1"/>
          <p:nvPr>
            <p:ph idx="9" type="subTitle"/>
          </p:nvPr>
        </p:nvSpPr>
        <p:spPr>
          <a:xfrm>
            <a:off x="5861112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190" name="Google Shape;1190;p125"/>
          <p:cNvSpPr txBox="1"/>
          <p:nvPr>
            <p:ph idx="13" type="subTitle"/>
          </p:nvPr>
        </p:nvSpPr>
        <p:spPr>
          <a:xfrm>
            <a:off x="720000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191" name="Google Shape;1191;p125"/>
          <p:cNvSpPr txBox="1"/>
          <p:nvPr>
            <p:ph idx="14" type="subTitle"/>
          </p:nvPr>
        </p:nvSpPr>
        <p:spPr>
          <a:xfrm>
            <a:off x="3290556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192" name="Google Shape;1192;p125"/>
          <p:cNvSpPr txBox="1"/>
          <p:nvPr>
            <p:ph idx="15" type="subTitle"/>
          </p:nvPr>
        </p:nvSpPr>
        <p:spPr>
          <a:xfrm>
            <a:off x="5861112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193" name="Google Shape;1193;p125"/>
          <p:cNvSpPr/>
          <p:nvPr/>
        </p:nvSpPr>
        <p:spPr>
          <a:xfrm>
            <a:off x="6688801" y="4283475"/>
            <a:ext cx="2455111" cy="860055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4" name="Google Shape;1194;p125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195" name="Google Shape;1195;p125"/>
          <p:cNvGrpSpPr/>
          <p:nvPr/>
        </p:nvGrpSpPr>
        <p:grpSpPr>
          <a:xfrm>
            <a:off x="-651043" y="-1268222"/>
            <a:ext cx="10677423" cy="7446973"/>
            <a:chOff x="-651043" y="-1268222"/>
            <a:chExt cx="10677423" cy="7446973"/>
          </a:xfrm>
        </p:grpSpPr>
        <p:sp>
          <p:nvSpPr>
            <p:cNvPr id="1196" name="Google Shape;1196;p125"/>
            <p:cNvSpPr/>
            <p:nvPr/>
          </p:nvSpPr>
          <p:spPr>
            <a:xfrm rot="-2036615">
              <a:off x="6175237" y="4139009"/>
              <a:ext cx="3891867" cy="104195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97" name="Google Shape;1197;p125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4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14"/>
          <p:cNvSpPr txBox="1"/>
          <p:nvPr>
            <p:ph type="ctrTitle"/>
          </p:nvPr>
        </p:nvSpPr>
        <p:spPr>
          <a:xfrm>
            <a:off x="715100" y="847175"/>
            <a:ext cx="5032800" cy="18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15221" y="2677025"/>
            <a:ext cx="5032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26"/>
          <p:cNvSpPr txBox="1"/>
          <p:nvPr>
            <p:ph type="title"/>
          </p:nvPr>
        </p:nvSpPr>
        <p:spPr>
          <a:xfrm>
            <a:off x="5420725" y="535000"/>
            <a:ext cx="300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0" name="Google Shape;1200;p126"/>
          <p:cNvSpPr txBox="1"/>
          <p:nvPr>
            <p:ph idx="1" type="subTitle"/>
          </p:nvPr>
        </p:nvSpPr>
        <p:spPr>
          <a:xfrm>
            <a:off x="5420725" y="1593780"/>
            <a:ext cx="300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1" name="Google Shape;1201;p126"/>
          <p:cNvSpPr/>
          <p:nvPr>
            <p:ph idx="2" type="pic"/>
          </p:nvPr>
        </p:nvSpPr>
        <p:spPr>
          <a:xfrm>
            <a:off x="714775" y="535001"/>
            <a:ext cx="24540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1202" name="Google Shape;1202;p126"/>
          <p:cNvSpPr/>
          <p:nvPr>
            <p:ph idx="3" type="pic"/>
          </p:nvPr>
        </p:nvSpPr>
        <p:spPr>
          <a:xfrm>
            <a:off x="3344850" y="2733200"/>
            <a:ext cx="5084100" cy="1875300"/>
          </a:xfrm>
          <a:prstGeom prst="rect">
            <a:avLst/>
          </a:prstGeom>
          <a:noFill/>
          <a:ln>
            <a:noFill/>
          </a:ln>
        </p:spPr>
      </p:sp>
      <p:sp>
        <p:nvSpPr>
          <p:cNvPr id="1203" name="Google Shape;1203;p126"/>
          <p:cNvSpPr/>
          <p:nvPr>
            <p:ph idx="4" type="pic"/>
          </p:nvPr>
        </p:nvSpPr>
        <p:spPr>
          <a:xfrm>
            <a:off x="3345000" y="535000"/>
            <a:ext cx="1886400" cy="2045700"/>
          </a:xfrm>
          <a:prstGeom prst="rect">
            <a:avLst/>
          </a:prstGeom>
          <a:noFill/>
          <a:ln>
            <a:noFill/>
          </a:ln>
        </p:spPr>
      </p:sp>
      <p:sp>
        <p:nvSpPr>
          <p:cNvPr id="1204" name="Google Shape;1204;p126"/>
          <p:cNvSpPr/>
          <p:nvPr/>
        </p:nvSpPr>
        <p:spPr>
          <a:xfrm rot="5400000">
            <a:off x="7298194" y="14564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5" name="Google Shape;1205;p12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06" name="Google Shape;1206;p126"/>
          <p:cNvGrpSpPr/>
          <p:nvPr/>
        </p:nvGrpSpPr>
        <p:grpSpPr>
          <a:xfrm>
            <a:off x="-426888" y="-117375"/>
            <a:ext cx="10506984" cy="5553348"/>
            <a:chOff x="-426888" y="-117375"/>
            <a:chExt cx="10506984" cy="5553348"/>
          </a:xfrm>
        </p:grpSpPr>
        <p:sp>
          <p:nvSpPr>
            <p:cNvPr id="1207" name="Google Shape;1207;p126"/>
            <p:cNvSpPr/>
            <p:nvPr/>
          </p:nvSpPr>
          <p:spPr>
            <a:xfrm>
              <a:off x="7223900" y="-117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08" name="Google Shape;1208;p126"/>
            <p:cNvSpPr/>
            <p:nvPr/>
          </p:nvSpPr>
          <p:spPr>
            <a:xfrm rot="-9966487">
              <a:off x="-382932" y="4472053"/>
              <a:ext cx="2511098" cy="67230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27"/>
          <p:cNvSpPr txBox="1"/>
          <p:nvPr>
            <p:ph idx="1" type="subTitle"/>
          </p:nvPr>
        </p:nvSpPr>
        <p:spPr>
          <a:xfrm>
            <a:off x="720000" y="1391725"/>
            <a:ext cx="27471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1" name="Google Shape;1211;p1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2" name="Google Shape;1212;p127"/>
          <p:cNvSpPr/>
          <p:nvPr/>
        </p:nvSpPr>
        <p:spPr>
          <a:xfrm rot="10800000">
            <a:off x="5992136" y="3771113"/>
            <a:ext cx="3151864" cy="137238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12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14" name="Google Shape;1214;p127"/>
          <p:cNvGrpSpPr/>
          <p:nvPr/>
        </p:nvGrpSpPr>
        <p:grpSpPr>
          <a:xfrm>
            <a:off x="-987708" y="-859046"/>
            <a:ext cx="11112447" cy="7147169"/>
            <a:chOff x="-987708" y="-859046"/>
            <a:chExt cx="11112447" cy="7147169"/>
          </a:xfrm>
        </p:grpSpPr>
        <p:sp>
          <p:nvSpPr>
            <p:cNvPr id="1215" name="Google Shape;1215;p127"/>
            <p:cNvSpPr/>
            <p:nvPr/>
          </p:nvSpPr>
          <p:spPr>
            <a:xfrm rot="-2477412">
              <a:off x="5853192" y="4062304"/>
              <a:ext cx="4568831" cy="820379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16" name="Google Shape;1216;p127"/>
            <p:cNvSpPr/>
            <p:nvPr/>
          </p:nvSpPr>
          <p:spPr>
            <a:xfrm rot="-763266">
              <a:off x="-942730" y="-461631"/>
              <a:ext cx="3701107" cy="820342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28"/>
          <p:cNvSpPr txBox="1"/>
          <p:nvPr>
            <p:ph idx="1" type="subTitle"/>
          </p:nvPr>
        </p:nvSpPr>
        <p:spPr>
          <a:xfrm>
            <a:off x="3742375" y="1074200"/>
            <a:ext cx="44340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9" name="Google Shape;1219;p1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0" name="Google Shape;1220;p128"/>
          <p:cNvSpPr/>
          <p:nvPr/>
        </p:nvSpPr>
        <p:spPr>
          <a:xfrm rot="10800000">
            <a:off x="6662468" y="3024951"/>
            <a:ext cx="2481534" cy="2118547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1" name="Google Shape;1221;p128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22" name="Google Shape;1222;p128"/>
          <p:cNvGrpSpPr/>
          <p:nvPr/>
        </p:nvGrpSpPr>
        <p:grpSpPr>
          <a:xfrm>
            <a:off x="-745056" y="-260050"/>
            <a:ext cx="11404268" cy="6307337"/>
            <a:chOff x="-745056" y="-260050"/>
            <a:chExt cx="11404268" cy="6307337"/>
          </a:xfrm>
        </p:grpSpPr>
        <p:sp>
          <p:nvSpPr>
            <p:cNvPr id="1223" name="Google Shape;1223;p128"/>
            <p:cNvSpPr/>
            <p:nvPr/>
          </p:nvSpPr>
          <p:spPr>
            <a:xfrm rot="-1834538">
              <a:off x="5277423" y="3869904"/>
              <a:ext cx="5559644" cy="820390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24" name="Google Shape;1224;p128"/>
            <p:cNvSpPr/>
            <p:nvPr/>
          </p:nvSpPr>
          <p:spPr>
            <a:xfrm rot="10799445">
              <a:off x="-745056" y="-259772"/>
              <a:ext cx="3442365" cy="598856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29"/>
          <p:cNvSpPr txBox="1"/>
          <p:nvPr>
            <p:ph hasCustomPrompt="1" type="title"/>
          </p:nvPr>
        </p:nvSpPr>
        <p:spPr>
          <a:xfrm>
            <a:off x="4732900" y="1901896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227" name="Google Shape;1227;p129"/>
          <p:cNvSpPr txBox="1"/>
          <p:nvPr>
            <p:ph idx="1" type="subTitle"/>
          </p:nvPr>
        </p:nvSpPr>
        <p:spPr>
          <a:xfrm>
            <a:off x="4732900" y="2893800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8" name="Google Shape;1228;p129"/>
          <p:cNvSpPr txBox="1"/>
          <p:nvPr>
            <p:ph hasCustomPrompt="1" idx="2" type="title"/>
          </p:nvPr>
        </p:nvSpPr>
        <p:spPr>
          <a:xfrm>
            <a:off x="4732900" y="535000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229" name="Google Shape;1229;p129"/>
          <p:cNvSpPr txBox="1"/>
          <p:nvPr>
            <p:ph idx="3" type="subTitle"/>
          </p:nvPr>
        </p:nvSpPr>
        <p:spPr>
          <a:xfrm>
            <a:off x="4732900" y="1526979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0" name="Google Shape;1230;p129"/>
          <p:cNvSpPr txBox="1"/>
          <p:nvPr>
            <p:ph hasCustomPrompt="1" idx="4" type="title"/>
          </p:nvPr>
        </p:nvSpPr>
        <p:spPr>
          <a:xfrm>
            <a:off x="4732900" y="3268718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231" name="Google Shape;1231;p129"/>
          <p:cNvSpPr txBox="1"/>
          <p:nvPr>
            <p:ph idx="5" type="subTitle"/>
          </p:nvPr>
        </p:nvSpPr>
        <p:spPr>
          <a:xfrm>
            <a:off x="4732900" y="4260623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2" name="Google Shape;1232;p129"/>
          <p:cNvSpPr/>
          <p:nvPr/>
        </p:nvSpPr>
        <p:spPr>
          <a:xfrm rot="-5400000">
            <a:off x="-145631" y="3316368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29"/>
          <p:cNvSpPr/>
          <p:nvPr/>
        </p:nvSpPr>
        <p:spPr>
          <a:xfrm rot="-8348750">
            <a:off x="-723896" y="4493803"/>
            <a:ext cx="3891642" cy="1041899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34" name="Google Shape;1234;p129"/>
          <p:cNvCxnSpPr/>
          <p:nvPr/>
        </p:nvCxnSpPr>
        <p:spPr>
          <a:xfrm>
            <a:off x="8428900" y="539475"/>
            <a:ext cx="0" cy="46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37" name="Google Shape;1237;p130"/>
          <p:cNvSpPr txBox="1"/>
          <p:nvPr>
            <p:ph idx="1" type="subTitle"/>
          </p:nvPr>
        </p:nvSpPr>
        <p:spPr>
          <a:xfrm>
            <a:off x="734400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8" name="Google Shape;1238;p130"/>
          <p:cNvSpPr txBox="1"/>
          <p:nvPr>
            <p:ph idx="2" type="subTitle"/>
          </p:nvPr>
        </p:nvSpPr>
        <p:spPr>
          <a:xfrm>
            <a:off x="3355053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9" name="Google Shape;1239;p130"/>
          <p:cNvSpPr txBox="1"/>
          <p:nvPr>
            <p:ph idx="3" type="subTitle"/>
          </p:nvPr>
        </p:nvSpPr>
        <p:spPr>
          <a:xfrm>
            <a:off x="5975709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0" name="Google Shape;1240;p130"/>
          <p:cNvSpPr txBox="1"/>
          <p:nvPr>
            <p:ph idx="4" type="subTitle"/>
          </p:nvPr>
        </p:nvSpPr>
        <p:spPr>
          <a:xfrm>
            <a:off x="734400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41" name="Google Shape;1241;p130"/>
          <p:cNvSpPr txBox="1"/>
          <p:nvPr>
            <p:ph idx="5" type="subTitle"/>
          </p:nvPr>
        </p:nvSpPr>
        <p:spPr>
          <a:xfrm>
            <a:off x="3355053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42" name="Google Shape;1242;p130"/>
          <p:cNvSpPr txBox="1"/>
          <p:nvPr>
            <p:ph idx="6" type="subTitle"/>
          </p:nvPr>
        </p:nvSpPr>
        <p:spPr>
          <a:xfrm>
            <a:off x="5975709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43" name="Google Shape;1243;p130"/>
          <p:cNvSpPr/>
          <p:nvPr/>
        </p:nvSpPr>
        <p:spPr>
          <a:xfrm rot="10800000">
            <a:off x="6696080" y="3699725"/>
            <a:ext cx="2447920" cy="144377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4" name="Google Shape;1244;p130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45" name="Google Shape;1245;p130"/>
          <p:cNvGrpSpPr/>
          <p:nvPr/>
        </p:nvGrpSpPr>
        <p:grpSpPr>
          <a:xfrm>
            <a:off x="-1928141" y="-1993824"/>
            <a:ext cx="11548964" cy="8898522"/>
            <a:chOff x="-1928141" y="-1993824"/>
            <a:chExt cx="11548964" cy="8898522"/>
          </a:xfrm>
        </p:grpSpPr>
        <p:sp>
          <p:nvSpPr>
            <p:cNvPr id="1246" name="Google Shape;1246;p130"/>
            <p:cNvSpPr/>
            <p:nvPr/>
          </p:nvSpPr>
          <p:spPr>
            <a:xfrm rot="-3073251">
              <a:off x="5825666" y="3709208"/>
              <a:ext cx="3613892" cy="219739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47" name="Google Shape;1247;p130"/>
            <p:cNvSpPr/>
            <p:nvPr/>
          </p:nvSpPr>
          <p:spPr>
            <a:xfrm rot="7491720">
              <a:off x="-1800675" y="-981893"/>
              <a:ext cx="3613641" cy="219751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50" name="Google Shape;1250;p131"/>
          <p:cNvSpPr txBox="1"/>
          <p:nvPr>
            <p:ph idx="1" type="subTitle"/>
          </p:nvPr>
        </p:nvSpPr>
        <p:spPr>
          <a:xfrm>
            <a:off x="1537086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51" name="Google Shape;1251;p131"/>
          <p:cNvSpPr txBox="1"/>
          <p:nvPr>
            <p:ph idx="2" type="subTitle"/>
          </p:nvPr>
        </p:nvSpPr>
        <p:spPr>
          <a:xfrm>
            <a:off x="1537088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2" name="Google Shape;1252;p131"/>
          <p:cNvSpPr txBox="1"/>
          <p:nvPr>
            <p:ph idx="3" type="subTitle"/>
          </p:nvPr>
        </p:nvSpPr>
        <p:spPr>
          <a:xfrm>
            <a:off x="5310414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3" name="Google Shape;1253;p131"/>
          <p:cNvSpPr txBox="1"/>
          <p:nvPr>
            <p:ph idx="4" type="subTitle"/>
          </p:nvPr>
        </p:nvSpPr>
        <p:spPr>
          <a:xfrm>
            <a:off x="1537088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4" name="Google Shape;1254;p131"/>
          <p:cNvSpPr txBox="1"/>
          <p:nvPr>
            <p:ph idx="5" type="subTitle"/>
          </p:nvPr>
        </p:nvSpPr>
        <p:spPr>
          <a:xfrm>
            <a:off x="5310414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5" name="Google Shape;1255;p131"/>
          <p:cNvSpPr txBox="1"/>
          <p:nvPr>
            <p:ph idx="6" type="subTitle"/>
          </p:nvPr>
        </p:nvSpPr>
        <p:spPr>
          <a:xfrm>
            <a:off x="1537086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56" name="Google Shape;1256;p131"/>
          <p:cNvSpPr txBox="1"/>
          <p:nvPr>
            <p:ph idx="7" type="subTitle"/>
          </p:nvPr>
        </p:nvSpPr>
        <p:spPr>
          <a:xfrm>
            <a:off x="5310411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57" name="Google Shape;1257;p131"/>
          <p:cNvSpPr txBox="1"/>
          <p:nvPr>
            <p:ph idx="8" type="subTitle"/>
          </p:nvPr>
        </p:nvSpPr>
        <p:spPr>
          <a:xfrm>
            <a:off x="5310411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58" name="Google Shape;1258;p131"/>
          <p:cNvSpPr/>
          <p:nvPr/>
        </p:nvSpPr>
        <p:spPr>
          <a:xfrm flipH="1" rot="10800000">
            <a:off x="0" y="3848890"/>
            <a:ext cx="2195007" cy="129461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131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60" name="Google Shape;1260;p131"/>
          <p:cNvGrpSpPr/>
          <p:nvPr/>
        </p:nvGrpSpPr>
        <p:grpSpPr>
          <a:xfrm>
            <a:off x="-274577" y="-897680"/>
            <a:ext cx="9791427" cy="7114543"/>
            <a:chOff x="-274577" y="-897680"/>
            <a:chExt cx="9791427" cy="7114543"/>
          </a:xfrm>
        </p:grpSpPr>
        <p:sp>
          <p:nvSpPr>
            <p:cNvPr id="1261" name="Google Shape;1261;p131"/>
            <p:cNvSpPr/>
            <p:nvPr/>
          </p:nvSpPr>
          <p:spPr>
            <a:xfrm rot="-7565029">
              <a:off x="-234203" y="3722377"/>
              <a:ext cx="2988412" cy="161983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2" name="Google Shape;1262;p131"/>
            <p:cNvSpPr/>
            <p:nvPr/>
          </p:nvSpPr>
          <p:spPr>
            <a:xfrm rot="3135716">
              <a:off x="7578858" y="-503958"/>
              <a:ext cx="1700031" cy="143584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65" name="Google Shape;1265;p132"/>
          <p:cNvSpPr txBox="1"/>
          <p:nvPr>
            <p:ph idx="1" type="subTitle"/>
          </p:nvPr>
        </p:nvSpPr>
        <p:spPr>
          <a:xfrm>
            <a:off x="1301100" y="1638177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6" name="Google Shape;1266;p132"/>
          <p:cNvSpPr txBox="1"/>
          <p:nvPr>
            <p:ph idx="2" type="subTitle"/>
          </p:nvPr>
        </p:nvSpPr>
        <p:spPr>
          <a:xfrm>
            <a:off x="3823749" y="1638176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7" name="Google Shape;1267;p132"/>
          <p:cNvSpPr txBox="1"/>
          <p:nvPr>
            <p:ph idx="3" type="subTitle"/>
          </p:nvPr>
        </p:nvSpPr>
        <p:spPr>
          <a:xfrm>
            <a:off x="1301100" y="3397700"/>
            <a:ext cx="20268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8" name="Google Shape;1268;p132"/>
          <p:cNvSpPr txBox="1"/>
          <p:nvPr>
            <p:ph idx="4" type="subTitle"/>
          </p:nvPr>
        </p:nvSpPr>
        <p:spPr>
          <a:xfrm>
            <a:off x="3823749" y="3397700"/>
            <a:ext cx="203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9" name="Google Shape;1269;p132"/>
          <p:cNvSpPr txBox="1"/>
          <p:nvPr>
            <p:ph idx="5" type="subTitle"/>
          </p:nvPr>
        </p:nvSpPr>
        <p:spPr>
          <a:xfrm>
            <a:off x="6498825" y="1638177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0" name="Google Shape;1270;p132"/>
          <p:cNvSpPr txBox="1"/>
          <p:nvPr>
            <p:ph idx="6" type="subTitle"/>
          </p:nvPr>
        </p:nvSpPr>
        <p:spPr>
          <a:xfrm>
            <a:off x="6498825" y="3397700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1" name="Google Shape;1271;p132"/>
          <p:cNvSpPr txBox="1"/>
          <p:nvPr>
            <p:ph idx="7" type="subTitle"/>
          </p:nvPr>
        </p:nvSpPr>
        <p:spPr>
          <a:xfrm>
            <a:off x="1301100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72" name="Google Shape;1272;p132"/>
          <p:cNvSpPr txBox="1"/>
          <p:nvPr>
            <p:ph idx="8" type="subTitle"/>
          </p:nvPr>
        </p:nvSpPr>
        <p:spPr>
          <a:xfrm>
            <a:off x="3823749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73" name="Google Shape;1273;p132"/>
          <p:cNvSpPr txBox="1"/>
          <p:nvPr>
            <p:ph idx="9" type="subTitle"/>
          </p:nvPr>
        </p:nvSpPr>
        <p:spPr>
          <a:xfrm>
            <a:off x="6498825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74" name="Google Shape;1274;p132"/>
          <p:cNvSpPr txBox="1"/>
          <p:nvPr>
            <p:ph idx="13" type="subTitle"/>
          </p:nvPr>
        </p:nvSpPr>
        <p:spPr>
          <a:xfrm>
            <a:off x="1301100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75" name="Google Shape;1275;p132"/>
          <p:cNvSpPr txBox="1"/>
          <p:nvPr>
            <p:ph idx="14" type="subTitle"/>
          </p:nvPr>
        </p:nvSpPr>
        <p:spPr>
          <a:xfrm>
            <a:off x="3823749" y="3092575"/>
            <a:ext cx="2030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76" name="Google Shape;1276;p132"/>
          <p:cNvSpPr txBox="1"/>
          <p:nvPr>
            <p:ph idx="15" type="subTitle"/>
          </p:nvPr>
        </p:nvSpPr>
        <p:spPr>
          <a:xfrm>
            <a:off x="6498825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277" name="Google Shape;1277;p132"/>
          <p:cNvSpPr/>
          <p:nvPr/>
        </p:nvSpPr>
        <p:spPr>
          <a:xfrm>
            <a:off x="7160667" y="4379902"/>
            <a:ext cx="1983280" cy="763623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8" name="Google Shape;1278;p132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79" name="Google Shape;1279;p132"/>
          <p:cNvGrpSpPr/>
          <p:nvPr/>
        </p:nvGrpSpPr>
        <p:grpSpPr>
          <a:xfrm>
            <a:off x="-651043" y="-1268222"/>
            <a:ext cx="10588680" cy="6930210"/>
            <a:chOff x="-651043" y="-1268222"/>
            <a:chExt cx="10588680" cy="6930210"/>
          </a:xfrm>
        </p:grpSpPr>
        <p:sp>
          <p:nvSpPr>
            <p:cNvPr id="1280" name="Google Shape;1280;p132"/>
            <p:cNvSpPr/>
            <p:nvPr/>
          </p:nvSpPr>
          <p:spPr>
            <a:xfrm rot="9909655">
              <a:off x="5977217" y="4139080"/>
              <a:ext cx="3891898" cy="1041915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1" name="Google Shape;1281;p132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4" name="Google Shape;1284;p133"/>
          <p:cNvSpPr/>
          <p:nvPr/>
        </p:nvSpPr>
        <p:spPr>
          <a:xfrm rot="-5400000">
            <a:off x="-145631" y="329769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5" name="Google Shape;1285;p133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86" name="Google Shape;1286;p133"/>
          <p:cNvGrpSpPr/>
          <p:nvPr/>
        </p:nvGrpSpPr>
        <p:grpSpPr>
          <a:xfrm>
            <a:off x="-445475" y="-374661"/>
            <a:ext cx="11054549" cy="5972496"/>
            <a:chOff x="-445475" y="-374661"/>
            <a:chExt cx="11054549" cy="5972496"/>
          </a:xfrm>
        </p:grpSpPr>
        <p:sp>
          <p:nvSpPr>
            <p:cNvPr id="1287" name="Google Shape;1287;p133"/>
            <p:cNvSpPr/>
            <p:nvPr/>
          </p:nvSpPr>
          <p:spPr>
            <a:xfrm>
              <a:off x="-445475" y="3931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8" name="Google Shape;1288;p133"/>
            <p:cNvSpPr/>
            <p:nvPr/>
          </p:nvSpPr>
          <p:spPr>
            <a:xfrm rot="10800000">
              <a:off x="6836653" y="-374661"/>
              <a:ext cx="3772422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1" name="Google Shape;1291;p134"/>
          <p:cNvSpPr/>
          <p:nvPr/>
        </p:nvSpPr>
        <p:spPr>
          <a:xfrm rot="10800000">
            <a:off x="6724324" y="4334305"/>
            <a:ext cx="2419676" cy="82569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134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93" name="Google Shape;1293;p134"/>
          <p:cNvGrpSpPr/>
          <p:nvPr/>
        </p:nvGrpSpPr>
        <p:grpSpPr>
          <a:xfrm>
            <a:off x="-780312" y="-1029956"/>
            <a:ext cx="10460867" cy="6807951"/>
            <a:chOff x="-780312" y="-1029956"/>
            <a:chExt cx="10460867" cy="6807951"/>
          </a:xfrm>
        </p:grpSpPr>
        <p:sp>
          <p:nvSpPr>
            <p:cNvPr id="1294" name="Google Shape;1294;p134"/>
            <p:cNvSpPr/>
            <p:nvPr/>
          </p:nvSpPr>
          <p:spPr>
            <a:xfrm rot="-10267076">
              <a:off x="6585202" y="3937277"/>
              <a:ext cx="2988225" cy="1619737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95" name="Google Shape;1295;p134"/>
            <p:cNvSpPr/>
            <p:nvPr/>
          </p:nvSpPr>
          <p:spPr>
            <a:xfrm rot="-1043081">
              <a:off x="-713536" y="-472359"/>
              <a:ext cx="3891745" cy="1041862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35"/>
          <p:cNvSpPr txBox="1"/>
          <p:nvPr>
            <p:ph type="ctrTitle"/>
          </p:nvPr>
        </p:nvSpPr>
        <p:spPr>
          <a:xfrm>
            <a:off x="715100" y="593625"/>
            <a:ext cx="35136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8" name="Google Shape;1298;p135"/>
          <p:cNvSpPr txBox="1"/>
          <p:nvPr>
            <p:ph idx="1" type="subTitle"/>
          </p:nvPr>
        </p:nvSpPr>
        <p:spPr>
          <a:xfrm>
            <a:off x="715100" y="155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9" name="Google Shape;1299;p135"/>
          <p:cNvSpPr txBox="1"/>
          <p:nvPr/>
        </p:nvSpPr>
        <p:spPr>
          <a:xfrm>
            <a:off x="715100" y="3496925"/>
            <a:ext cx="448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This presentation template was created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including icons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and infographics &amp; images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00" name="Google Shape;1300;p135"/>
          <p:cNvSpPr/>
          <p:nvPr/>
        </p:nvSpPr>
        <p:spPr>
          <a:xfrm rot="10800000">
            <a:off x="5793681" y="3177144"/>
            <a:ext cx="3350320" cy="1976028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1" name="Google Shape;1301;p135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02" name="Google Shape;1302;p135"/>
          <p:cNvSpPr/>
          <p:nvPr/>
        </p:nvSpPr>
        <p:spPr>
          <a:xfrm rot="-3337842">
            <a:off x="4595534" y="2854137"/>
            <a:ext cx="5746598" cy="2885554"/>
          </a:xfrm>
          <a:custGeom>
            <a:rect b="b" l="l" r="r" t="t"/>
            <a:pathLst>
              <a:path extrusionOk="0" h="108159" w="185377">
                <a:moveTo>
                  <a:pt x="0" y="0"/>
                </a:moveTo>
                <a:cubicBezTo>
                  <a:pt x="12870" y="2645"/>
                  <a:pt x="62365" y="573"/>
                  <a:pt x="77218" y="15867"/>
                </a:cubicBezTo>
                <a:cubicBezTo>
                  <a:pt x="92071" y="31161"/>
                  <a:pt x="77306" y="84799"/>
                  <a:pt x="89118" y="91763"/>
                </a:cubicBezTo>
                <a:cubicBezTo>
                  <a:pt x="100930" y="98727"/>
                  <a:pt x="132047" y="54917"/>
                  <a:pt x="148090" y="57650"/>
                </a:cubicBezTo>
                <a:cubicBezTo>
                  <a:pt x="164133" y="60383"/>
                  <a:pt x="179163" y="99741"/>
                  <a:pt x="185377" y="10815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715100" y="1895200"/>
            <a:ext cx="4439100" cy="12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715100" y="1091175"/>
            <a:ext cx="1117500" cy="8418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/>
          <p:nvPr/>
        </p:nvSpPr>
        <p:spPr>
          <a:xfrm rot="10800000">
            <a:off x="6917670" y="3234534"/>
            <a:ext cx="2235989" cy="1908965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5"/>
          <p:cNvCxnSpPr/>
          <p:nvPr/>
        </p:nvCxnSpPr>
        <p:spPr>
          <a:xfrm rot="10800000">
            <a:off x="486500" y="-244650"/>
            <a:ext cx="0" cy="324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2" name="Google Shape;62;p15"/>
          <p:cNvSpPr/>
          <p:nvPr/>
        </p:nvSpPr>
        <p:spPr>
          <a:xfrm flipH="1" rot="9915151">
            <a:off x="3285005" y="3450665"/>
            <a:ext cx="6979114" cy="1396857"/>
          </a:xfrm>
          <a:custGeom>
            <a:rect b="b" l="l" r="r" t="t"/>
            <a:pathLst>
              <a:path extrusionOk="0" h="94661" w="312644">
                <a:moveTo>
                  <a:pt x="0" y="0"/>
                </a:moveTo>
                <a:cubicBezTo>
                  <a:pt x="8164" y="9029"/>
                  <a:pt x="19883" y="49226"/>
                  <a:pt x="48986" y="54173"/>
                </a:cubicBezTo>
                <a:cubicBezTo>
                  <a:pt x="78089" y="59120"/>
                  <a:pt x="139466" y="23005"/>
                  <a:pt x="174620" y="29680"/>
                </a:cubicBezTo>
                <a:cubicBezTo>
                  <a:pt x="209774" y="36356"/>
                  <a:pt x="236908" y="89520"/>
                  <a:pt x="259912" y="94226"/>
                </a:cubicBezTo>
                <a:cubicBezTo>
                  <a:pt x="282916" y="98933"/>
                  <a:pt x="303855" y="63970"/>
                  <a:pt x="312644" y="5791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36"/>
          <p:cNvSpPr/>
          <p:nvPr/>
        </p:nvSpPr>
        <p:spPr>
          <a:xfrm rot="5400000">
            <a:off x="7010683" y="-542373"/>
            <a:ext cx="1714445" cy="255218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5" name="Google Shape;1305;p13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306" name="Google Shape;1306;p136"/>
          <p:cNvGrpSpPr/>
          <p:nvPr/>
        </p:nvGrpSpPr>
        <p:grpSpPr>
          <a:xfrm>
            <a:off x="-1378303" y="-765392"/>
            <a:ext cx="11640671" cy="6627032"/>
            <a:chOff x="-1378303" y="-765392"/>
            <a:chExt cx="11640671" cy="6627032"/>
          </a:xfrm>
        </p:grpSpPr>
        <p:sp>
          <p:nvSpPr>
            <p:cNvPr id="1307" name="Google Shape;1307;p136"/>
            <p:cNvSpPr/>
            <p:nvPr/>
          </p:nvSpPr>
          <p:spPr>
            <a:xfrm rot="-9523450">
              <a:off x="5458166" y="81032"/>
              <a:ext cx="4819481" cy="82128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08" name="Google Shape;1308;p136"/>
            <p:cNvSpPr/>
            <p:nvPr/>
          </p:nvSpPr>
          <p:spPr>
            <a:xfrm rot="652231">
              <a:off x="-1344146" y="4593233"/>
              <a:ext cx="4819601" cy="82130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0" name="Google Shape;1310;p13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11" name="Google Shape;1311;p137"/>
          <p:cNvSpPr/>
          <p:nvPr/>
        </p:nvSpPr>
        <p:spPr>
          <a:xfrm flipH="1" rot="5400000">
            <a:off x="7560945" y="3560445"/>
            <a:ext cx="1465946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2" name="Google Shape;1312;p137"/>
          <p:cNvGrpSpPr/>
          <p:nvPr/>
        </p:nvGrpSpPr>
        <p:grpSpPr>
          <a:xfrm>
            <a:off x="-1131794" y="-1361840"/>
            <a:ext cx="10784644" cy="6803575"/>
            <a:chOff x="-1131794" y="-1361840"/>
            <a:chExt cx="10784644" cy="6803575"/>
          </a:xfrm>
        </p:grpSpPr>
        <p:sp>
          <p:nvSpPr>
            <p:cNvPr id="1313" name="Google Shape;1313;p137"/>
            <p:cNvSpPr/>
            <p:nvPr/>
          </p:nvSpPr>
          <p:spPr>
            <a:xfrm flipH="1">
              <a:off x="6796653" y="37752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14" name="Google Shape;1314;p137"/>
            <p:cNvSpPr/>
            <p:nvPr/>
          </p:nvSpPr>
          <p:spPr>
            <a:xfrm flipH="1" rot="-9870543">
              <a:off x="-977775" y="-888346"/>
              <a:ext cx="3772280" cy="1666426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20000" y="1093925"/>
            <a:ext cx="77040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" name="Google Shape;66;p16"/>
          <p:cNvSpPr/>
          <p:nvPr/>
        </p:nvSpPr>
        <p:spPr>
          <a:xfrm flipH="1">
            <a:off x="7921564" y="-24176"/>
            <a:ext cx="1222436" cy="720992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68" name="Google Shape;68;p16"/>
          <p:cNvGrpSpPr/>
          <p:nvPr/>
        </p:nvGrpSpPr>
        <p:grpSpPr>
          <a:xfrm>
            <a:off x="-774900" y="-336954"/>
            <a:ext cx="10527975" cy="5949279"/>
            <a:chOff x="-774900" y="-336954"/>
            <a:chExt cx="10527975" cy="5949279"/>
          </a:xfrm>
        </p:grpSpPr>
        <p:sp>
          <p:nvSpPr>
            <p:cNvPr id="69" name="Google Shape;69;p16"/>
            <p:cNvSpPr/>
            <p:nvPr/>
          </p:nvSpPr>
          <p:spPr>
            <a:xfrm rot="833530">
              <a:off x="7012766" y="-24193"/>
              <a:ext cx="2693141" cy="72103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" name="Google Shape;70;p16"/>
            <p:cNvSpPr/>
            <p:nvPr/>
          </p:nvSpPr>
          <p:spPr>
            <a:xfrm rot="715928">
              <a:off x="-758947" y="4718603"/>
              <a:ext cx="3584299" cy="528905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754587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431975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431975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4754587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9" name="Google Shape;79;p17"/>
          <p:cNvGrpSpPr/>
          <p:nvPr/>
        </p:nvGrpSpPr>
        <p:grpSpPr>
          <a:xfrm>
            <a:off x="-1070604" y="-445948"/>
            <a:ext cx="11037438" cy="5945684"/>
            <a:chOff x="-1070604" y="-445948"/>
            <a:chExt cx="11037438" cy="5945684"/>
          </a:xfrm>
        </p:grpSpPr>
        <p:sp>
          <p:nvSpPr>
            <p:cNvPr id="80" name="Google Shape;80;p17"/>
            <p:cNvSpPr/>
            <p:nvPr/>
          </p:nvSpPr>
          <p:spPr>
            <a:xfrm rot="-9899845">
              <a:off x="-1019349" y="4171650"/>
              <a:ext cx="3625643" cy="87369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" name="Google Shape;81;p17"/>
            <p:cNvSpPr/>
            <p:nvPr/>
          </p:nvSpPr>
          <p:spPr>
            <a:xfrm rot="674072">
              <a:off x="6932541" y="-161329"/>
              <a:ext cx="2992711" cy="72123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/>
        </p:nvSpPr>
        <p:spPr>
          <a:xfrm flipH="1">
            <a:off x="7336147" y="1854"/>
            <a:ext cx="1807848" cy="106629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8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6" name="Google Shape;86;p18"/>
          <p:cNvGrpSpPr/>
          <p:nvPr/>
        </p:nvGrpSpPr>
        <p:grpSpPr>
          <a:xfrm>
            <a:off x="-534334" y="-987077"/>
            <a:ext cx="11051095" cy="7287604"/>
            <a:chOff x="-534334" y="-987077"/>
            <a:chExt cx="11051095" cy="7287604"/>
          </a:xfrm>
        </p:grpSpPr>
        <p:sp>
          <p:nvSpPr>
            <p:cNvPr id="87" name="Google Shape;87;p18"/>
            <p:cNvSpPr/>
            <p:nvPr/>
          </p:nvSpPr>
          <p:spPr>
            <a:xfrm rot="-9227868">
              <a:off x="6595117" y="-181451"/>
              <a:ext cx="3891593" cy="104189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" name="Google Shape;88;p18"/>
            <p:cNvSpPr/>
            <p:nvPr/>
          </p:nvSpPr>
          <p:spPr>
            <a:xfrm rot="1088136">
              <a:off x="-468841" y="4678853"/>
              <a:ext cx="3891492" cy="1041907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9"/>
          <p:cNvGrpSpPr/>
          <p:nvPr/>
        </p:nvGrpSpPr>
        <p:grpSpPr>
          <a:xfrm>
            <a:off x="-903572" y="-75950"/>
            <a:ext cx="10504997" cy="5597798"/>
            <a:chOff x="-903572" y="-75950"/>
            <a:chExt cx="10504997" cy="5597798"/>
          </a:xfrm>
        </p:grpSpPr>
        <p:sp>
          <p:nvSpPr>
            <p:cNvPr id="92" name="Google Shape;92;p19"/>
            <p:cNvSpPr/>
            <p:nvPr/>
          </p:nvSpPr>
          <p:spPr>
            <a:xfrm rot="-9966562">
              <a:off x="-835419" y="4028056"/>
              <a:ext cx="3891707" cy="104188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" name="Google Shape;93;p19"/>
            <p:cNvSpPr/>
            <p:nvPr/>
          </p:nvSpPr>
          <p:spPr>
            <a:xfrm>
              <a:off x="5882950" y="-75950"/>
              <a:ext cx="3718475" cy="1079200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4" name="Google Shape;94;p19"/>
          <p:cNvSpPr txBox="1"/>
          <p:nvPr>
            <p:ph type="title"/>
          </p:nvPr>
        </p:nvSpPr>
        <p:spPr>
          <a:xfrm>
            <a:off x="770350" y="1003250"/>
            <a:ext cx="36570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770350" y="2140050"/>
            <a:ext cx="36570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19"/>
          <p:cNvSpPr/>
          <p:nvPr>
            <p:ph idx="2" type="pic"/>
          </p:nvPr>
        </p:nvSpPr>
        <p:spPr>
          <a:xfrm>
            <a:off x="4717750" y="535000"/>
            <a:ext cx="4426200" cy="407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97" name="Google Shape;97;p19"/>
          <p:cNvCxnSpPr/>
          <p:nvPr/>
        </p:nvCxnSpPr>
        <p:spPr>
          <a:xfrm rot="10800000">
            <a:off x="-150" y="13318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15100" y="1194850"/>
            <a:ext cx="4244100" cy="22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 rot="10800000">
            <a:off x="5671693" y="3054485"/>
            <a:ext cx="3472307" cy="213236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 rot="-3047137">
            <a:off x="5603561" y="3456168"/>
            <a:ext cx="4659351" cy="1041891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2" name="Google Shape;102;p20"/>
          <p:cNvCxnSpPr/>
          <p:nvPr/>
        </p:nvCxnSpPr>
        <p:spPr>
          <a:xfrm>
            <a:off x="4865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3" name="Google Shape;103;p20"/>
          <p:cNvGrpSpPr/>
          <p:nvPr/>
        </p:nvGrpSpPr>
        <p:grpSpPr>
          <a:xfrm>
            <a:off x="4954376" y="478534"/>
            <a:ext cx="3531077" cy="4708306"/>
            <a:chOff x="3240797" y="241653"/>
            <a:chExt cx="3846070" cy="5128315"/>
          </a:xfrm>
        </p:grpSpPr>
        <p:grpSp>
          <p:nvGrpSpPr>
            <p:cNvPr id="104" name="Google Shape;104;p20"/>
            <p:cNvGrpSpPr/>
            <p:nvPr/>
          </p:nvGrpSpPr>
          <p:grpSpPr>
            <a:xfrm>
              <a:off x="3240797" y="860394"/>
              <a:ext cx="3201366" cy="3545003"/>
              <a:chOff x="3038972" y="1063494"/>
              <a:chExt cx="3201366" cy="3545003"/>
            </a:xfrm>
          </p:grpSpPr>
          <p:sp>
            <p:nvSpPr>
              <p:cNvPr id="105" name="Google Shape;105;p20"/>
              <p:cNvSpPr/>
              <p:nvPr/>
            </p:nvSpPr>
            <p:spPr>
              <a:xfrm flipH="1" rot="-1468452">
                <a:off x="3539460" y="1389298"/>
                <a:ext cx="2200390" cy="2893395"/>
              </a:xfrm>
              <a:custGeom>
                <a:rect b="b" l="l" r="r" t="t"/>
                <a:pathLst>
                  <a:path extrusionOk="0" h="19786" w="15047">
                    <a:moveTo>
                      <a:pt x="7024" y="0"/>
                    </a:moveTo>
                    <a:cubicBezTo>
                      <a:pt x="6399" y="0"/>
                      <a:pt x="5762" y="158"/>
                      <a:pt x="5197" y="482"/>
                    </a:cubicBezTo>
                    <a:cubicBezTo>
                      <a:pt x="3983" y="1171"/>
                      <a:pt x="3155" y="2551"/>
                      <a:pt x="3036" y="4078"/>
                    </a:cubicBezTo>
                    <a:cubicBezTo>
                      <a:pt x="3036" y="4160"/>
                      <a:pt x="3027" y="4235"/>
                      <a:pt x="3027" y="4308"/>
                    </a:cubicBezTo>
                    <a:cubicBezTo>
                      <a:pt x="3007" y="4575"/>
                      <a:pt x="2998" y="4822"/>
                      <a:pt x="2916" y="5052"/>
                    </a:cubicBezTo>
                    <a:cubicBezTo>
                      <a:pt x="2824" y="5310"/>
                      <a:pt x="2612" y="5577"/>
                      <a:pt x="2327" y="5586"/>
                    </a:cubicBezTo>
                    <a:cubicBezTo>
                      <a:pt x="2319" y="5586"/>
                      <a:pt x="2311" y="5586"/>
                      <a:pt x="2303" y="5586"/>
                    </a:cubicBezTo>
                    <a:cubicBezTo>
                      <a:pt x="2118" y="5586"/>
                      <a:pt x="1941" y="5489"/>
                      <a:pt x="1746" y="5383"/>
                    </a:cubicBezTo>
                    <a:cubicBezTo>
                      <a:pt x="1691" y="5347"/>
                      <a:pt x="1636" y="5319"/>
                      <a:pt x="1572" y="5283"/>
                    </a:cubicBezTo>
                    <a:cubicBezTo>
                      <a:pt x="1419" y="5204"/>
                      <a:pt x="1225" y="5146"/>
                      <a:pt x="1038" y="5146"/>
                    </a:cubicBezTo>
                    <a:cubicBezTo>
                      <a:pt x="855" y="5146"/>
                      <a:pt x="679" y="5201"/>
                      <a:pt x="552" y="5347"/>
                    </a:cubicBezTo>
                    <a:cubicBezTo>
                      <a:pt x="312" y="5615"/>
                      <a:pt x="396" y="6018"/>
                      <a:pt x="607" y="6257"/>
                    </a:cubicBezTo>
                    <a:cubicBezTo>
                      <a:pt x="643" y="6303"/>
                      <a:pt x="689" y="6350"/>
                      <a:pt x="735" y="6387"/>
                    </a:cubicBezTo>
                    <a:cubicBezTo>
                      <a:pt x="680" y="6396"/>
                      <a:pt x="625" y="6414"/>
                      <a:pt x="561" y="6431"/>
                    </a:cubicBezTo>
                    <a:cubicBezTo>
                      <a:pt x="285" y="6533"/>
                      <a:pt x="0" y="6791"/>
                      <a:pt x="18" y="7149"/>
                    </a:cubicBezTo>
                    <a:cubicBezTo>
                      <a:pt x="27" y="7500"/>
                      <a:pt x="340" y="7747"/>
                      <a:pt x="643" y="7811"/>
                    </a:cubicBezTo>
                    <a:cubicBezTo>
                      <a:pt x="738" y="7833"/>
                      <a:pt x="834" y="7842"/>
                      <a:pt x="927" y="7842"/>
                    </a:cubicBezTo>
                    <a:cubicBezTo>
                      <a:pt x="1069" y="7842"/>
                      <a:pt x="1206" y="7821"/>
                      <a:pt x="1334" y="7793"/>
                    </a:cubicBezTo>
                    <a:lnTo>
                      <a:pt x="1766" y="9301"/>
                    </a:lnTo>
                    <a:cubicBezTo>
                      <a:pt x="1775" y="9338"/>
                      <a:pt x="1793" y="9367"/>
                      <a:pt x="1813" y="9385"/>
                    </a:cubicBezTo>
                    <a:lnTo>
                      <a:pt x="14099" y="19751"/>
                    </a:lnTo>
                    <a:cubicBezTo>
                      <a:pt x="14128" y="19768"/>
                      <a:pt x="14163" y="19786"/>
                      <a:pt x="14201" y="19786"/>
                    </a:cubicBezTo>
                    <a:cubicBezTo>
                      <a:pt x="14209" y="19786"/>
                      <a:pt x="14229" y="19777"/>
                      <a:pt x="14247" y="19777"/>
                    </a:cubicBezTo>
                    <a:cubicBezTo>
                      <a:pt x="14302" y="19759"/>
                      <a:pt x="14340" y="19713"/>
                      <a:pt x="14348" y="19658"/>
                    </a:cubicBezTo>
                    <a:cubicBezTo>
                      <a:pt x="14569" y="18618"/>
                      <a:pt x="14366" y="17561"/>
                      <a:pt x="14174" y="16541"/>
                    </a:cubicBezTo>
                    <a:cubicBezTo>
                      <a:pt x="14044" y="15897"/>
                      <a:pt x="13925" y="15217"/>
                      <a:pt x="13907" y="14554"/>
                    </a:cubicBezTo>
                    <a:cubicBezTo>
                      <a:pt x="13898" y="14278"/>
                      <a:pt x="13907" y="13974"/>
                      <a:pt x="13916" y="13689"/>
                    </a:cubicBezTo>
                    <a:cubicBezTo>
                      <a:pt x="13962" y="12705"/>
                      <a:pt x="13998" y="11685"/>
                      <a:pt x="13364" y="10912"/>
                    </a:cubicBezTo>
                    <a:cubicBezTo>
                      <a:pt x="13181" y="10680"/>
                      <a:pt x="12949" y="10497"/>
                      <a:pt x="12728" y="10314"/>
                    </a:cubicBezTo>
                    <a:cubicBezTo>
                      <a:pt x="12417" y="10065"/>
                      <a:pt x="12121" y="9835"/>
                      <a:pt x="11967" y="9513"/>
                    </a:cubicBezTo>
                    <a:cubicBezTo>
                      <a:pt x="11691" y="8926"/>
                      <a:pt x="11956" y="8217"/>
                      <a:pt x="12269" y="7793"/>
                    </a:cubicBezTo>
                    <a:cubicBezTo>
                      <a:pt x="12563" y="7389"/>
                      <a:pt x="12969" y="7067"/>
                      <a:pt x="13364" y="6754"/>
                    </a:cubicBezTo>
                    <a:cubicBezTo>
                      <a:pt x="13483" y="6663"/>
                      <a:pt x="13594" y="6561"/>
                      <a:pt x="13713" y="6469"/>
                    </a:cubicBezTo>
                    <a:cubicBezTo>
                      <a:pt x="14108" y="6138"/>
                      <a:pt x="15046" y="5301"/>
                      <a:pt x="15011" y="4868"/>
                    </a:cubicBezTo>
                    <a:cubicBezTo>
                      <a:pt x="15002" y="4767"/>
                      <a:pt x="14956" y="4685"/>
                      <a:pt x="14863" y="4630"/>
                    </a:cubicBezTo>
                    <a:cubicBezTo>
                      <a:pt x="14787" y="4584"/>
                      <a:pt x="14705" y="4564"/>
                      <a:pt x="14619" y="4564"/>
                    </a:cubicBezTo>
                    <a:cubicBezTo>
                      <a:pt x="14362" y="4564"/>
                      <a:pt x="14066" y="4741"/>
                      <a:pt x="13777" y="4906"/>
                    </a:cubicBezTo>
                    <a:cubicBezTo>
                      <a:pt x="13768" y="4915"/>
                      <a:pt x="13759" y="4915"/>
                      <a:pt x="13750" y="4924"/>
                    </a:cubicBezTo>
                    <a:cubicBezTo>
                      <a:pt x="13777" y="4886"/>
                      <a:pt x="13797" y="4842"/>
                      <a:pt x="13823" y="4804"/>
                    </a:cubicBezTo>
                    <a:cubicBezTo>
                      <a:pt x="14128" y="4345"/>
                      <a:pt x="14439" y="3866"/>
                      <a:pt x="14137" y="3573"/>
                    </a:cubicBezTo>
                    <a:cubicBezTo>
                      <a:pt x="14083" y="3518"/>
                      <a:pt x="13992" y="3464"/>
                      <a:pt x="13856" y="3464"/>
                    </a:cubicBezTo>
                    <a:cubicBezTo>
                      <a:pt x="13829" y="3464"/>
                      <a:pt x="13799" y="3466"/>
                      <a:pt x="13768" y="3471"/>
                    </a:cubicBezTo>
                    <a:cubicBezTo>
                      <a:pt x="13373" y="3535"/>
                      <a:pt x="12858" y="4032"/>
                      <a:pt x="12545" y="4464"/>
                    </a:cubicBezTo>
                    <a:cubicBezTo>
                      <a:pt x="12574" y="4317"/>
                      <a:pt x="12673" y="4151"/>
                      <a:pt x="12702" y="4105"/>
                    </a:cubicBezTo>
                    <a:cubicBezTo>
                      <a:pt x="12905" y="3774"/>
                      <a:pt x="13024" y="3306"/>
                      <a:pt x="12684" y="3085"/>
                    </a:cubicBezTo>
                    <a:cubicBezTo>
                      <a:pt x="12611" y="3035"/>
                      <a:pt x="12525" y="3011"/>
                      <a:pt x="12439" y="3011"/>
                    </a:cubicBezTo>
                    <a:cubicBezTo>
                      <a:pt x="12394" y="3011"/>
                      <a:pt x="12350" y="3017"/>
                      <a:pt x="12307" y="3030"/>
                    </a:cubicBezTo>
                    <a:cubicBezTo>
                      <a:pt x="12048" y="3111"/>
                      <a:pt x="11856" y="3361"/>
                      <a:pt x="11764" y="3562"/>
                    </a:cubicBezTo>
                    <a:lnTo>
                      <a:pt x="11746" y="3599"/>
                    </a:lnTo>
                    <a:cubicBezTo>
                      <a:pt x="11636" y="3838"/>
                      <a:pt x="11514" y="4105"/>
                      <a:pt x="11322" y="4125"/>
                    </a:cubicBezTo>
                    <a:cubicBezTo>
                      <a:pt x="11316" y="4125"/>
                      <a:pt x="11310" y="4125"/>
                      <a:pt x="11304" y="4125"/>
                    </a:cubicBezTo>
                    <a:cubicBezTo>
                      <a:pt x="11092" y="4125"/>
                      <a:pt x="10934" y="3824"/>
                      <a:pt x="10852" y="3637"/>
                    </a:cubicBezTo>
                    <a:cubicBezTo>
                      <a:pt x="10788" y="3489"/>
                      <a:pt x="10724" y="3332"/>
                      <a:pt x="10669" y="3175"/>
                    </a:cubicBezTo>
                    <a:cubicBezTo>
                      <a:pt x="10329" y="2348"/>
                      <a:pt x="9980" y="1485"/>
                      <a:pt x="9307" y="858"/>
                    </a:cubicBezTo>
                    <a:cubicBezTo>
                      <a:pt x="8703" y="292"/>
                      <a:pt x="7874" y="0"/>
                      <a:pt x="702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0"/>
              <p:cNvSpPr/>
              <p:nvPr/>
            </p:nvSpPr>
            <p:spPr>
              <a:xfrm flipH="1" rot="-1468452">
                <a:off x="4131055" y="1976497"/>
                <a:ext cx="601316" cy="364855"/>
              </a:xfrm>
              <a:custGeom>
                <a:rect b="b" l="l" r="r" t="t"/>
                <a:pathLst>
                  <a:path extrusionOk="0" h="2495" w="4112">
                    <a:moveTo>
                      <a:pt x="2441" y="1"/>
                    </a:moveTo>
                    <a:cubicBezTo>
                      <a:pt x="2143" y="1"/>
                      <a:pt x="1851" y="45"/>
                      <a:pt x="1610" y="121"/>
                    </a:cubicBezTo>
                    <a:cubicBezTo>
                      <a:pt x="1012" y="316"/>
                      <a:pt x="489" y="728"/>
                      <a:pt x="184" y="1280"/>
                    </a:cubicBezTo>
                    <a:cubicBezTo>
                      <a:pt x="56" y="1492"/>
                      <a:pt x="1" y="1678"/>
                      <a:pt x="1" y="1852"/>
                    </a:cubicBezTo>
                    <a:cubicBezTo>
                      <a:pt x="1" y="2108"/>
                      <a:pt x="129" y="2329"/>
                      <a:pt x="332" y="2430"/>
                    </a:cubicBezTo>
                    <a:cubicBezTo>
                      <a:pt x="414" y="2477"/>
                      <a:pt x="498" y="2494"/>
                      <a:pt x="579" y="2494"/>
                    </a:cubicBezTo>
                    <a:cubicBezTo>
                      <a:pt x="829" y="2494"/>
                      <a:pt x="1067" y="2349"/>
                      <a:pt x="1233" y="2174"/>
                    </a:cubicBezTo>
                    <a:cubicBezTo>
                      <a:pt x="1279" y="2128"/>
                      <a:pt x="1317" y="2082"/>
                      <a:pt x="1361" y="2035"/>
                    </a:cubicBezTo>
                    <a:cubicBezTo>
                      <a:pt x="1491" y="1887"/>
                      <a:pt x="1619" y="1750"/>
                      <a:pt x="1776" y="1695"/>
                    </a:cubicBezTo>
                    <a:cubicBezTo>
                      <a:pt x="1832" y="1677"/>
                      <a:pt x="1888" y="1669"/>
                      <a:pt x="1947" y="1669"/>
                    </a:cubicBezTo>
                    <a:cubicBezTo>
                      <a:pt x="2119" y="1669"/>
                      <a:pt x="2302" y="1739"/>
                      <a:pt x="2502" y="1814"/>
                    </a:cubicBezTo>
                    <a:cubicBezTo>
                      <a:pt x="2722" y="1894"/>
                      <a:pt x="2949" y="1979"/>
                      <a:pt x="3188" y="1979"/>
                    </a:cubicBezTo>
                    <a:cubicBezTo>
                      <a:pt x="3229" y="1979"/>
                      <a:pt x="3270" y="1977"/>
                      <a:pt x="3312" y="1971"/>
                    </a:cubicBezTo>
                    <a:cubicBezTo>
                      <a:pt x="3678" y="1925"/>
                      <a:pt x="3946" y="1686"/>
                      <a:pt x="4029" y="1347"/>
                    </a:cubicBezTo>
                    <a:cubicBezTo>
                      <a:pt x="4111" y="960"/>
                      <a:pt x="3937" y="528"/>
                      <a:pt x="3606" y="298"/>
                    </a:cubicBezTo>
                    <a:cubicBezTo>
                      <a:pt x="3289" y="88"/>
                      <a:pt x="2859" y="1"/>
                      <a:pt x="24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0"/>
              <p:cNvSpPr/>
              <p:nvPr/>
            </p:nvSpPr>
            <p:spPr>
              <a:xfrm flipH="1" rot="-1468452">
                <a:off x="4144549" y="1746875"/>
                <a:ext cx="139946" cy="210431"/>
              </a:xfrm>
              <a:custGeom>
                <a:rect b="b" l="l" r="r" t="t"/>
                <a:pathLst>
                  <a:path extrusionOk="0" h="1439" w="957">
                    <a:moveTo>
                      <a:pt x="541" y="0"/>
                    </a:moveTo>
                    <a:cubicBezTo>
                      <a:pt x="433" y="0"/>
                      <a:pt x="323" y="55"/>
                      <a:pt x="250" y="152"/>
                    </a:cubicBezTo>
                    <a:cubicBezTo>
                      <a:pt x="0" y="463"/>
                      <a:pt x="47" y="942"/>
                      <a:pt x="212" y="1218"/>
                    </a:cubicBezTo>
                    <a:cubicBezTo>
                      <a:pt x="294" y="1366"/>
                      <a:pt x="415" y="1439"/>
                      <a:pt x="543" y="1439"/>
                    </a:cubicBezTo>
                    <a:lnTo>
                      <a:pt x="561" y="1439"/>
                    </a:lnTo>
                    <a:cubicBezTo>
                      <a:pt x="709" y="1430"/>
                      <a:pt x="828" y="1319"/>
                      <a:pt x="883" y="1145"/>
                    </a:cubicBezTo>
                    <a:cubicBezTo>
                      <a:pt x="956" y="887"/>
                      <a:pt x="921" y="620"/>
                      <a:pt x="883" y="408"/>
                    </a:cubicBezTo>
                    <a:cubicBezTo>
                      <a:pt x="875" y="326"/>
                      <a:pt x="846" y="105"/>
                      <a:pt x="654" y="21"/>
                    </a:cubicBezTo>
                    <a:cubicBezTo>
                      <a:pt x="618" y="7"/>
                      <a:pt x="579" y="0"/>
                      <a:pt x="5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0"/>
              <p:cNvSpPr/>
              <p:nvPr/>
            </p:nvSpPr>
            <p:spPr>
              <a:xfrm flipH="1" rot="-1468452">
                <a:off x="4432041" y="1695779"/>
                <a:ext cx="139946" cy="211894"/>
              </a:xfrm>
              <a:custGeom>
                <a:rect b="b" l="l" r="r" t="t"/>
                <a:pathLst>
                  <a:path extrusionOk="0" h="1449" w="957">
                    <a:moveTo>
                      <a:pt x="542" y="1"/>
                    </a:moveTo>
                    <a:cubicBezTo>
                      <a:pt x="433" y="1"/>
                      <a:pt x="321" y="56"/>
                      <a:pt x="239" y="152"/>
                    </a:cubicBezTo>
                    <a:cubicBezTo>
                      <a:pt x="1" y="475"/>
                      <a:pt x="47" y="943"/>
                      <a:pt x="213" y="1218"/>
                    </a:cubicBezTo>
                    <a:cubicBezTo>
                      <a:pt x="295" y="1366"/>
                      <a:pt x="416" y="1448"/>
                      <a:pt x="544" y="1448"/>
                    </a:cubicBezTo>
                    <a:cubicBezTo>
                      <a:pt x="553" y="1448"/>
                      <a:pt x="553" y="1448"/>
                      <a:pt x="562" y="1439"/>
                    </a:cubicBezTo>
                    <a:cubicBezTo>
                      <a:pt x="710" y="1430"/>
                      <a:pt x="829" y="1320"/>
                      <a:pt x="884" y="1146"/>
                    </a:cubicBezTo>
                    <a:cubicBezTo>
                      <a:pt x="957" y="896"/>
                      <a:pt x="921" y="620"/>
                      <a:pt x="884" y="408"/>
                    </a:cubicBezTo>
                    <a:cubicBezTo>
                      <a:pt x="875" y="327"/>
                      <a:pt x="838" y="106"/>
                      <a:pt x="654" y="22"/>
                    </a:cubicBezTo>
                    <a:cubicBezTo>
                      <a:pt x="618" y="8"/>
                      <a:pt x="580" y="1"/>
                      <a:pt x="54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20"/>
            <p:cNvGrpSpPr/>
            <p:nvPr/>
          </p:nvGrpSpPr>
          <p:grpSpPr>
            <a:xfrm>
              <a:off x="4094618" y="1878639"/>
              <a:ext cx="1972923" cy="3491329"/>
              <a:chOff x="1292518" y="1652339"/>
              <a:chExt cx="1972923" cy="3491329"/>
            </a:xfrm>
          </p:grpSpPr>
          <p:sp>
            <p:nvSpPr>
              <p:cNvPr id="110" name="Google Shape;110;p20"/>
              <p:cNvSpPr/>
              <p:nvPr/>
            </p:nvSpPr>
            <p:spPr>
              <a:xfrm>
                <a:off x="2068063" y="1911194"/>
                <a:ext cx="1197378" cy="1723694"/>
              </a:xfrm>
              <a:custGeom>
                <a:rect b="b" l="l" r="r" t="t"/>
                <a:pathLst>
                  <a:path extrusionOk="0" h="11813" w="8206">
                    <a:moveTo>
                      <a:pt x="4808" y="0"/>
                    </a:moveTo>
                    <a:cubicBezTo>
                      <a:pt x="4798" y="0"/>
                      <a:pt x="4787" y="1"/>
                      <a:pt x="4775" y="3"/>
                    </a:cubicBezTo>
                    <a:lnTo>
                      <a:pt x="857" y="639"/>
                    </a:lnTo>
                    <a:cubicBezTo>
                      <a:pt x="793" y="648"/>
                      <a:pt x="738" y="712"/>
                      <a:pt x="729" y="787"/>
                    </a:cubicBezTo>
                    <a:lnTo>
                      <a:pt x="149" y="9100"/>
                    </a:lnTo>
                    <a:cubicBezTo>
                      <a:pt x="85" y="9405"/>
                      <a:pt x="76" y="9707"/>
                      <a:pt x="102" y="10012"/>
                    </a:cubicBezTo>
                    <a:lnTo>
                      <a:pt x="102" y="10038"/>
                    </a:lnTo>
                    <a:cubicBezTo>
                      <a:pt x="111" y="10113"/>
                      <a:pt x="122" y="10186"/>
                      <a:pt x="102" y="10232"/>
                    </a:cubicBezTo>
                    <a:cubicBezTo>
                      <a:pt x="102" y="10250"/>
                      <a:pt x="94" y="10259"/>
                      <a:pt x="85" y="10268"/>
                    </a:cubicBezTo>
                    <a:lnTo>
                      <a:pt x="85" y="10305"/>
                    </a:lnTo>
                    <a:cubicBezTo>
                      <a:pt x="67" y="10314"/>
                      <a:pt x="56" y="10314"/>
                      <a:pt x="47" y="10334"/>
                    </a:cubicBezTo>
                    <a:lnTo>
                      <a:pt x="38" y="10343"/>
                    </a:lnTo>
                    <a:cubicBezTo>
                      <a:pt x="12" y="10369"/>
                      <a:pt x="1" y="10407"/>
                      <a:pt x="1" y="10444"/>
                    </a:cubicBezTo>
                    <a:cubicBezTo>
                      <a:pt x="1" y="10488"/>
                      <a:pt x="21" y="10535"/>
                      <a:pt x="56" y="10563"/>
                    </a:cubicBezTo>
                    <a:cubicBezTo>
                      <a:pt x="85" y="10590"/>
                      <a:pt x="122" y="10599"/>
                      <a:pt x="158" y="10599"/>
                    </a:cubicBezTo>
                    <a:cubicBezTo>
                      <a:pt x="204" y="10599"/>
                      <a:pt x="250" y="10581"/>
                      <a:pt x="277" y="10544"/>
                    </a:cubicBezTo>
                    <a:lnTo>
                      <a:pt x="288" y="10535"/>
                    </a:lnTo>
                    <a:cubicBezTo>
                      <a:pt x="544" y="10996"/>
                      <a:pt x="1060" y="11336"/>
                      <a:pt x="1833" y="11566"/>
                    </a:cubicBezTo>
                    <a:cubicBezTo>
                      <a:pt x="2411" y="11731"/>
                      <a:pt x="2963" y="11813"/>
                      <a:pt x="3497" y="11813"/>
                    </a:cubicBezTo>
                    <a:cubicBezTo>
                      <a:pt x="3919" y="11813"/>
                      <a:pt x="4325" y="11758"/>
                      <a:pt x="4692" y="11647"/>
                    </a:cubicBezTo>
                    <a:cubicBezTo>
                      <a:pt x="4738" y="11647"/>
                      <a:pt x="4784" y="11638"/>
                      <a:pt x="4822" y="11603"/>
                    </a:cubicBezTo>
                    <a:cubicBezTo>
                      <a:pt x="4857" y="11574"/>
                      <a:pt x="4868" y="11519"/>
                      <a:pt x="4868" y="11473"/>
                    </a:cubicBezTo>
                    <a:cubicBezTo>
                      <a:pt x="4711" y="10204"/>
                      <a:pt x="5400" y="8888"/>
                      <a:pt x="6524" y="8281"/>
                    </a:cubicBezTo>
                    <a:cubicBezTo>
                      <a:pt x="6588" y="8254"/>
                      <a:pt x="6652" y="8217"/>
                      <a:pt x="6707" y="8190"/>
                    </a:cubicBezTo>
                    <a:cubicBezTo>
                      <a:pt x="7001" y="8043"/>
                      <a:pt x="7305" y="7895"/>
                      <a:pt x="7488" y="7601"/>
                    </a:cubicBezTo>
                    <a:cubicBezTo>
                      <a:pt x="7718" y="7232"/>
                      <a:pt x="7663" y="6782"/>
                      <a:pt x="7581" y="6471"/>
                    </a:cubicBezTo>
                    <a:cubicBezTo>
                      <a:pt x="7535" y="6305"/>
                      <a:pt x="7480" y="6149"/>
                      <a:pt x="7416" y="5992"/>
                    </a:cubicBezTo>
                    <a:cubicBezTo>
                      <a:pt x="7352" y="5826"/>
                      <a:pt x="7285" y="5661"/>
                      <a:pt x="7250" y="5495"/>
                    </a:cubicBezTo>
                    <a:cubicBezTo>
                      <a:pt x="7195" y="5292"/>
                      <a:pt x="7186" y="5118"/>
                      <a:pt x="7221" y="4961"/>
                    </a:cubicBezTo>
                    <a:cubicBezTo>
                      <a:pt x="7268" y="4740"/>
                      <a:pt x="7561" y="4429"/>
                      <a:pt x="7782" y="4197"/>
                    </a:cubicBezTo>
                    <a:cubicBezTo>
                      <a:pt x="7985" y="3988"/>
                      <a:pt x="8104" y="3857"/>
                      <a:pt x="8142" y="3747"/>
                    </a:cubicBezTo>
                    <a:cubicBezTo>
                      <a:pt x="8206" y="3535"/>
                      <a:pt x="7948" y="3325"/>
                      <a:pt x="7488" y="2948"/>
                    </a:cubicBezTo>
                    <a:cubicBezTo>
                      <a:pt x="7195" y="2707"/>
                      <a:pt x="6864" y="2431"/>
                      <a:pt x="6669" y="2184"/>
                    </a:cubicBezTo>
                    <a:cubicBezTo>
                      <a:pt x="6541" y="2010"/>
                      <a:pt x="6431" y="1824"/>
                      <a:pt x="6321" y="1632"/>
                    </a:cubicBezTo>
                    <a:cubicBezTo>
                      <a:pt x="6248" y="1513"/>
                      <a:pt x="6173" y="1383"/>
                      <a:pt x="6100" y="1273"/>
                    </a:cubicBezTo>
                    <a:cubicBezTo>
                      <a:pt x="5786" y="787"/>
                      <a:pt x="5365" y="354"/>
                      <a:pt x="4895" y="32"/>
                    </a:cubicBezTo>
                    <a:cubicBezTo>
                      <a:pt x="4866" y="10"/>
                      <a:pt x="4839" y="0"/>
                      <a:pt x="4808" y="0"/>
                    </a:cubicBezTo>
                    <a:close/>
                  </a:path>
                </a:pathLst>
              </a:custGeom>
              <a:solidFill>
                <a:srgbClr val="A47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1724722" y="1652339"/>
                <a:ext cx="1079187" cy="1598937"/>
              </a:xfrm>
              <a:custGeom>
                <a:rect b="b" l="l" r="r" t="t"/>
                <a:pathLst>
                  <a:path extrusionOk="0" h="10958" w="7396">
                    <a:moveTo>
                      <a:pt x="5372" y="1"/>
                    </a:moveTo>
                    <a:cubicBezTo>
                      <a:pt x="4326" y="1"/>
                      <a:pt x="3268" y="456"/>
                      <a:pt x="2575" y="1236"/>
                    </a:cubicBezTo>
                    <a:cubicBezTo>
                      <a:pt x="2429" y="1391"/>
                      <a:pt x="2299" y="1568"/>
                      <a:pt x="2179" y="1733"/>
                    </a:cubicBezTo>
                    <a:cubicBezTo>
                      <a:pt x="2115" y="1815"/>
                      <a:pt x="2043" y="1899"/>
                      <a:pt x="1979" y="1989"/>
                    </a:cubicBezTo>
                    <a:cubicBezTo>
                      <a:pt x="1886" y="2108"/>
                      <a:pt x="1784" y="2219"/>
                      <a:pt x="1683" y="2340"/>
                    </a:cubicBezTo>
                    <a:cubicBezTo>
                      <a:pt x="1537" y="2515"/>
                      <a:pt x="1389" y="2689"/>
                      <a:pt x="1250" y="2872"/>
                    </a:cubicBezTo>
                    <a:cubicBezTo>
                      <a:pt x="617" y="3746"/>
                      <a:pt x="193" y="4740"/>
                      <a:pt x="91" y="5605"/>
                    </a:cubicBezTo>
                    <a:cubicBezTo>
                      <a:pt x="1" y="6424"/>
                      <a:pt x="175" y="7223"/>
                      <a:pt x="350" y="7995"/>
                    </a:cubicBezTo>
                    <a:cubicBezTo>
                      <a:pt x="378" y="8124"/>
                      <a:pt x="405" y="8254"/>
                      <a:pt x="433" y="8391"/>
                    </a:cubicBezTo>
                    <a:cubicBezTo>
                      <a:pt x="533" y="8887"/>
                      <a:pt x="690" y="9468"/>
                      <a:pt x="1021" y="9973"/>
                    </a:cubicBezTo>
                    <a:cubicBezTo>
                      <a:pt x="1380" y="10516"/>
                      <a:pt x="1895" y="10874"/>
                      <a:pt x="2447" y="10949"/>
                    </a:cubicBezTo>
                    <a:cubicBezTo>
                      <a:pt x="2511" y="10958"/>
                      <a:pt x="2575" y="10958"/>
                      <a:pt x="2641" y="10958"/>
                    </a:cubicBezTo>
                    <a:cubicBezTo>
                      <a:pt x="2787" y="10958"/>
                      <a:pt x="2934" y="10929"/>
                      <a:pt x="3054" y="10883"/>
                    </a:cubicBezTo>
                    <a:cubicBezTo>
                      <a:pt x="3376" y="10746"/>
                      <a:pt x="3623" y="10424"/>
                      <a:pt x="3771" y="9945"/>
                    </a:cubicBezTo>
                    <a:cubicBezTo>
                      <a:pt x="3809" y="9834"/>
                      <a:pt x="3835" y="9715"/>
                      <a:pt x="3864" y="9596"/>
                    </a:cubicBezTo>
                    <a:cubicBezTo>
                      <a:pt x="3919" y="9366"/>
                      <a:pt x="3974" y="9146"/>
                      <a:pt x="4076" y="8951"/>
                    </a:cubicBezTo>
                    <a:cubicBezTo>
                      <a:pt x="4131" y="8841"/>
                      <a:pt x="4195" y="8750"/>
                      <a:pt x="4268" y="8640"/>
                    </a:cubicBezTo>
                    <a:cubicBezTo>
                      <a:pt x="4407" y="8437"/>
                      <a:pt x="4544" y="8234"/>
                      <a:pt x="4599" y="7987"/>
                    </a:cubicBezTo>
                    <a:cubicBezTo>
                      <a:pt x="4663" y="7664"/>
                      <a:pt x="4572" y="7362"/>
                      <a:pt x="4488" y="7066"/>
                    </a:cubicBezTo>
                    <a:cubicBezTo>
                      <a:pt x="4471" y="7020"/>
                      <a:pt x="4462" y="6976"/>
                      <a:pt x="4451" y="6929"/>
                    </a:cubicBezTo>
                    <a:cubicBezTo>
                      <a:pt x="4341" y="6552"/>
                      <a:pt x="4352" y="6285"/>
                      <a:pt x="4480" y="6102"/>
                    </a:cubicBezTo>
                    <a:cubicBezTo>
                      <a:pt x="4506" y="6064"/>
                      <a:pt x="4535" y="6026"/>
                      <a:pt x="4572" y="6000"/>
                    </a:cubicBezTo>
                    <a:cubicBezTo>
                      <a:pt x="4590" y="5971"/>
                      <a:pt x="4616" y="5945"/>
                      <a:pt x="4645" y="5916"/>
                    </a:cubicBezTo>
                    <a:cubicBezTo>
                      <a:pt x="4948" y="5550"/>
                      <a:pt x="4976" y="5080"/>
                      <a:pt x="4994" y="4620"/>
                    </a:cubicBezTo>
                    <a:cubicBezTo>
                      <a:pt x="5003" y="4417"/>
                      <a:pt x="5014" y="4205"/>
                      <a:pt x="5049" y="4013"/>
                    </a:cubicBezTo>
                    <a:cubicBezTo>
                      <a:pt x="5142" y="3581"/>
                      <a:pt x="5389" y="3177"/>
                      <a:pt x="5731" y="2901"/>
                    </a:cubicBezTo>
                    <a:cubicBezTo>
                      <a:pt x="5850" y="2808"/>
                      <a:pt x="6016" y="2707"/>
                      <a:pt x="6182" y="2596"/>
                    </a:cubicBezTo>
                    <a:cubicBezTo>
                      <a:pt x="6705" y="2274"/>
                      <a:pt x="7294" y="1899"/>
                      <a:pt x="7358" y="1373"/>
                    </a:cubicBezTo>
                    <a:cubicBezTo>
                      <a:pt x="7396" y="1106"/>
                      <a:pt x="7294" y="839"/>
                      <a:pt x="7056" y="574"/>
                    </a:cubicBezTo>
                    <a:cubicBezTo>
                      <a:pt x="6797" y="298"/>
                      <a:pt x="6402" y="113"/>
                      <a:pt x="5897" y="40"/>
                    </a:cubicBezTo>
                    <a:cubicBezTo>
                      <a:pt x="5723" y="14"/>
                      <a:pt x="5548" y="1"/>
                      <a:pt x="5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1292518" y="3397204"/>
                <a:ext cx="1896603" cy="1728947"/>
              </a:xfrm>
              <a:custGeom>
                <a:rect b="b" l="l" r="r" t="t"/>
                <a:pathLst>
                  <a:path extrusionOk="0" h="11849" w="12998">
                    <a:moveTo>
                      <a:pt x="5546" y="1"/>
                    </a:moveTo>
                    <a:cubicBezTo>
                      <a:pt x="5488" y="1"/>
                      <a:pt x="5433" y="34"/>
                      <a:pt x="5400" y="84"/>
                    </a:cubicBezTo>
                    <a:cubicBezTo>
                      <a:pt x="5382" y="130"/>
                      <a:pt x="5336" y="176"/>
                      <a:pt x="5298" y="223"/>
                    </a:cubicBezTo>
                    <a:cubicBezTo>
                      <a:pt x="4985" y="554"/>
                      <a:pt x="4645" y="856"/>
                      <a:pt x="4314" y="1152"/>
                    </a:cubicBezTo>
                    <a:cubicBezTo>
                      <a:pt x="4139" y="1309"/>
                      <a:pt x="3965" y="1454"/>
                      <a:pt x="3791" y="1620"/>
                    </a:cubicBezTo>
                    <a:cubicBezTo>
                      <a:pt x="1702" y="3560"/>
                      <a:pt x="250" y="8712"/>
                      <a:pt x="9" y="11683"/>
                    </a:cubicBezTo>
                    <a:cubicBezTo>
                      <a:pt x="0" y="11719"/>
                      <a:pt x="18" y="11765"/>
                      <a:pt x="47" y="11803"/>
                    </a:cubicBezTo>
                    <a:cubicBezTo>
                      <a:pt x="73" y="11829"/>
                      <a:pt x="120" y="11849"/>
                      <a:pt x="166" y="11849"/>
                    </a:cubicBezTo>
                    <a:lnTo>
                      <a:pt x="12832" y="11849"/>
                    </a:lnTo>
                    <a:cubicBezTo>
                      <a:pt x="12876" y="11849"/>
                      <a:pt x="12923" y="11829"/>
                      <a:pt x="12951" y="11794"/>
                    </a:cubicBezTo>
                    <a:cubicBezTo>
                      <a:pt x="12978" y="11765"/>
                      <a:pt x="12998" y="11719"/>
                      <a:pt x="12987" y="11672"/>
                    </a:cubicBezTo>
                    <a:cubicBezTo>
                      <a:pt x="12786" y="9990"/>
                      <a:pt x="11589" y="6055"/>
                      <a:pt x="10799" y="3441"/>
                    </a:cubicBezTo>
                    <a:cubicBezTo>
                      <a:pt x="10477" y="2393"/>
                      <a:pt x="10201" y="1492"/>
                      <a:pt x="10183" y="1335"/>
                    </a:cubicBezTo>
                    <a:lnTo>
                      <a:pt x="10183" y="1289"/>
                    </a:lnTo>
                    <a:cubicBezTo>
                      <a:pt x="10172" y="1216"/>
                      <a:pt x="10117" y="1161"/>
                      <a:pt x="10044" y="1152"/>
                    </a:cubicBezTo>
                    <a:lnTo>
                      <a:pt x="10018" y="1152"/>
                    </a:lnTo>
                    <a:cubicBezTo>
                      <a:pt x="10011" y="1149"/>
                      <a:pt x="10004" y="1148"/>
                      <a:pt x="9996" y="1148"/>
                    </a:cubicBezTo>
                    <a:cubicBezTo>
                      <a:pt x="9981" y="1148"/>
                      <a:pt x="9965" y="1152"/>
                      <a:pt x="9951" y="1152"/>
                    </a:cubicBezTo>
                    <a:cubicBezTo>
                      <a:pt x="9598" y="1260"/>
                      <a:pt x="9214" y="1313"/>
                      <a:pt x="8806" y="1313"/>
                    </a:cubicBezTo>
                    <a:cubicBezTo>
                      <a:pt x="8311" y="1313"/>
                      <a:pt x="7783" y="1234"/>
                      <a:pt x="7239" y="1077"/>
                    </a:cubicBezTo>
                    <a:cubicBezTo>
                      <a:pt x="6495" y="856"/>
                      <a:pt x="6024" y="545"/>
                      <a:pt x="5832" y="112"/>
                    </a:cubicBezTo>
                    <a:cubicBezTo>
                      <a:pt x="5804" y="57"/>
                      <a:pt x="5757" y="28"/>
                      <a:pt x="5702" y="20"/>
                    </a:cubicBezTo>
                    <a:lnTo>
                      <a:pt x="5565" y="2"/>
                    </a:lnTo>
                    <a:cubicBezTo>
                      <a:pt x="5559" y="1"/>
                      <a:pt x="5552" y="1"/>
                      <a:pt x="5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1959501" y="4522363"/>
                <a:ext cx="1229626" cy="603796"/>
              </a:xfrm>
              <a:custGeom>
                <a:rect b="b" l="l" r="r" t="t"/>
                <a:pathLst>
                  <a:path extrusionOk="0" h="4138" w="8427">
                    <a:moveTo>
                      <a:pt x="891" y="0"/>
                    </a:moveTo>
                    <a:cubicBezTo>
                      <a:pt x="877" y="0"/>
                      <a:pt x="861" y="3"/>
                      <a:pt x="846" y="8"/>
                    </a:cubicBezTo>
                    <a:cubicBezTo>
                      <a:pt x="791" y="26"/>
                      <a:pt x="745" y="72"/>
                      <a:pt x="736" y="127"/>
                    </a:cubicBezTo>
                    <a:lnTo>
                      <a:pt x="10" y="3953"/>
                    </a:lnTo>
                    <a:cubicBezTo>
                      <a:pt x="1" y="3999"/>
                      <a:pt x="19" y="4045"/>
                      <a:pt x="47" y="4083"/>
                    </a:cubicBezTo>
                    <a:cubicBezTo>
                      <a:pt x="74" y="4118"/>
                      <a:pt x="120" y="4138"/>
                      <a:pt x="167" y="4138"/>
                    </a:cubicBezTo>
                    <a:lnTo>
                      <a:pt x="8261" y="4138"/>
                    </a:lnTo>
                    <a:cubicBezTo>
                      <a:pt x="8305" y="4138"/>
                      <a:pt x="8352" y="4118"/>
                      <a:pt x="8380" y="4083"/>
                    </a:cubicBezTo>
                    <a:cubicBezTo>
                      <a:pt x="8407" y="4054"/>
                      <a:pt x="8427" y="4008"/>
                      <a:pt x="8416" y="3961"/>
                    </a:cubicBezTo>
                    <a:cubicBezTo>
                      <a:pt x="8360" y="3531"/>
                      <a:pt x="8241" y="2895"/>
                      <a:pt x="8040" y="2096"/>
                    </a:cubicBezTo>
                    <a:cubicBezTo>
                      <a:pt x="8020" y="2021"/>
                      <a:pt x="7956" y="1975"/>
                      <a:pt x="7884" y="1975"/>
                    </a:cubicBezTo>
                    <a:cubicBezTo>
                      <a:pt x="7609" y="1993"/>
                      <a:pt x="7341" y="2002"/>
                      <a:pt x="7081" y="2002"/>
                    </a:cubicBezTo>
                    <a:cubicBezTo>
                      <a:pt x="3202" y="2002"/>
                      <a:pt x="1020" y="62"/>
                      <a:pt x="1003" y="43"/>
                    </a:cubicBezTo>
                    <a:cubicBezTo>
                      <a:pt x="969" y="18"/>
                      <a:pt x="931" y="0"/>
                      <a:pt x="891" y="0"/>
                    </a:cubicBezTo>
                    <a:close/>
                  </a:path>
                </a:pathLst>
              </a:custGeom>
              <a:solidFill>
                <a:srgbClr val="48336E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2686894" y="2337707"/>
                <a:ext cx="245867" cy="193921"/>
              </a:xfrm>
              <a:custGeom>
                <a:rect b="b" l="l" r="r" t="t"/>
                <a:pathLst>
                  <a:path extrusionOk="0" h="1329" w="1685">
                    <a:moveTo>
                      <a:pt x="860" y="1"/>
                    </a:moveTo>
                    <a:cubicBezTo>
                      <a:pt x="830" y="1"/>
                      <a:pt x="804" y="10"/>
                      <a:pt x="782" y="16"/>
                    </a:cubicBezTo>
                    <a:cubicBezTo>
                      <a:pt x="627" y="98"/>
                      <a:pt x="241" y="687"/>
                      <a:pt x="20" y="1027"/>
                    </a:cubicBezTo>
                    <a:cubicBezTo>
                      <a:pt x="9" y="1054"/>
                      <a:pt x="0" y="1091"/>
                      <a:pt x="9" y="1129"/>
                    </a:cubicBezTo>
                    <a:cubicBezTo>
                      <a:pt x="9" y="1137"/>
                      <a:pt x="9" y="1146"/>
                      <a:pt x="20" y="1155"/>
                    </a:cubicBezTo>
                    <a:cubicBezTo>
                      <a:pt x="29" y="1175"/>
                      <a:pt x="47" y="1193"/>
                      <a:pt x="64" y="1201"/>
                    </a:cubicBezTo>
                    <a:cubicBezTo>
                      <a:pt x="80" y="1209"/>
                      <a:pt x="277" y="1329"/>
                      <a:pt x="507" y="1329"/>
                    </a:cubicBezTo>
                    <a:cubicBezTo>
                      <a:pt x="564" y="1329"/>
                      <a:pt x="624" y="1321"/>
                      <a:pt x="682" y="1303"/>
                    </a:cubicBezTo>
                    <a:cubicBezTo>
                      <a:pt x="930" y="1230"/>
                      <a:pt x="1554" y="1018"/>
                      <a:pt x="1583" y="1009"/>
                    </a:cubicBezTo>
                    <a:cubicBezTo>
                      <a:pt x="1647" y="990"/>
                      <a:pt x="1685" y="917"/>
                      <a:pt x="1656" y="853"/>
                    </a:cubicBezTo>
                    <a:cubicBezTo>
                      <a:pt x="1642" y="794"/>
                      <a:pt x="1595" y="760"/>
                      <a:pt x="1544" y="760"/>
                    </a:cubicBezTo>
                    <a:cubicBezTo>
                      <a:pt x="1529" y="760"/>
                      <a:pt x="1514" y="763"/>
                      <a:pt x="1499" y="769"/>
                    </a:cubicBezTo>
                    <a:cubicBezTo>
                      <a:pt x="1499" y="769"/>
                      <a:pt x="1481" y="769"/>
                      <a:pt x="1464" y="778"/>
                    </a:cubicBezTo>
                    <a:cubicBezTo>
                      <a:pt x="1362" y="568"/>
                      <a:pt x="1124" y="89"/>
                      <a:pt x="930" y="16"/>
                    </a:cubicBezTo>
                    <a:cubicBezTo>
                      <a:pt x="904" y="5"/>
                      <a:pt x="881" y="1"/>
                      <a:pt x="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2779696" y="2302979"/>
                <a:ext cx="142121" cy="177287"/>
              </a:xfrm>
              <a:custGeom>
                <a:rect b="b" l="l" r="r" t="t"/>
                <a:pathLst>
                  <a:path extrusionOk="0" h="1215" w="974">
                    <a:moveTo>
                      <a:pt x="294" y="1"/>
                    </a:moveTo>
                    <a:cubicBezTo>
                      <a:pt x="263" y="1"/>
                      <a:pt x="231" y="7"/>
                      <a:pt x="201" y="22"/>
                    </a:cubicBezTo>
                    <a:cubicBezTo>
                      <a:pt x="0" y="124"/>
                      <a:pt x="55" y="475"/>
                      <a:pt x="183" y="751"/>
                    </a:cubicBezTo>
                    <a:cubicBezTo>
                      <a:pt x="301" y="993"/>
                      <a:pt x="491" y="1214"/>
                      <a:pt x="676" y="1214"/>
                    </a:cubicBezTo>
                    <a:cubicBezTo>
                      <a:pt x="708" y="1214"/>
                      <a:pt x="741" y="1207"/>
                      <a:pt x="773" y="1192"/>
                    </a:cubicBezTo>
                    <a:cubicBezTo>
                      <a:pt x="973" y="1100"/>
                      <a:pt x="918" y="751"/>
                      <a:pt x="781" y="464"/>
                    </a:cubicBezTo>
                    <a:cubicBezTo>
                      <a:pt x="663" y="222"/>
                      <a:pt x="473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2655960" y="2283426"/>
                <a:ext cx="220478" cy="243970"/>
              </a:xfrm>
              <a:custGeom>
                <a:rect b="b" l="l" r="r" t="t"/>
                <a:pathLst>
                  <a:path extrusionOk="0" h="1672" w="1511">
                    <a:moveTo>
                      <a:pt x="1381" y="0"/>
                    </a:moveTo>
                    <a:cubicBezTo>
                      <a:pt x="1375" y="0"/>
                      <a:pt x="1369" y="1"/>
                      <a:pt x="1362" y="2"/>
                    </a:cubicBezTo>
                    <a:cubicBezTo>
                      <a:pt x="1049" y="37"/>
                      <a:pt x="764" y="258"/>
                      <a:pt x="543" y="653"/>
                    </a:cubicBezTo>
                    <a:cubicBezTo>
                      <a:pt x="497" y="728"/>
                      <a:pt x="462" y="810"/>
                      <a:pt x="415" y="894"/>
                    </a:cubicBezTo>
                    <a:cubicBezTo>
                      <a:pt x="314" y="1106"/>
                      <a:pt x="212" y="1298"/>
                      <a:pt x="56" y="1454"/>
                    </a:cubicBezTo>
                    <a:cubicBezTo>
                      <a:pt x="11" y="1492"/>
                      <a:pt x="0" y="1547"/>
                      <a:pt x="29" y="1602"/>
                    </a:cubicBezTo>
                    <a:cubicBezTo>
                      <a:pt x="29" y="1611"/>
                      <a:pt x="38" y="1620"/>
                      <a:pt x="47" y="1629"/>
                    </a:cubicBezTo>
                    <a:cubicBezTo>
                      <a:pt x="76" y="1657"/>
                      <a:pt x="110" y="1671"/>
                      <a:pt x="144" y="1671"/>
                    </a:cubicBezTo>
                    <a:cubicBezTo>
                      <a:pt x="175" y="1671"/>
                      <a:pt x="206" y="1660"/>
                      <a:pt x="232" y="1637"/>
                    </a:cubicBezTo>
                    <a:cubicBezTo>
                      <a:pt x="415" y="1454"/>
                      <a:pt x="535" y="1225"/>
                      <a:pt x="645" y="1013"/>
                    </a:cubicBezTo>
                    <a:cubicBezTo>
                      <a:pt x="682" y="929"/>
                      <a:pt x="718" y="856"/>
                      <a:pt x="764" y="783"/>
                    </a:cubicBezTo>
                    <a:cubicBezTo>
                      <a:pt x="894" y="562"/>
                      <a:pt x="1104" y="287"/>
                      <a:pt x="1391" y="249"/>
                    </a:cubicBezTo>
                    <a:cubicBezTo>
                      <a:pt x="1464" y="249"/>
                      <a:pt x="1510" y="185"/>
                      <a:pt x="1501" y="112"/>
                    </a:cubicBezTo>
                    <a:cubicBezTo>
                      <a:pt x="1491" y="45"/>
                      <a:pt x="1438" y="0"/>
                      <a:pt x="1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2556737" y="2207987"/>
                <a:ext cx="265857" cy="114397"/>
              </a:xfrm>
              <a:custGeom>
                <a:rect b="b" l="l" r="r" t="t"/>
                <a:pathLst>
                  <a:path extrusionOk="0" h="784" w="1822">
                    <a:moveTo>
                      <a:pt x="1436" y="0"/>
                    </a:moveTo>
                    <a:cubicBezTo>
                      <a:pt x="1394" y="0"/>
                      <a:pt x="1353" y="2"/>
                      <a:pt x="1316" y="11"/>
                    </a:cubicBezTo>
                    <a:cubicBezTo>
                      <a:pt x="1159" y="31"/>
                      <a:pt x="1003" y="104"/>
                      <a:pt x="883" y="205"/>
                    </a:cubicBezTo>
                    <a:cubicBezTo>
                      <a:pt x="773" y="287"/>
                      <a:pt x="672" y="389"/>
                      <a:pt x="552" y="464"/>
                    </a:cubicBezTo>
                    <a:cubicBezTo>
                      <a:pt x="488" y="499"/>
                      <a:pt x="424" y="536"/>
                      <a:pt x="349" y="554"/>
                    </a:cubicBezTo>
                    <a:cubicBezTo>
                      <a:pt x="276" y="592"/>
                      <a:pt x="204" y="600"/>
                      <a:pt x="120" y="600"/>
                    </a:cubicBezTo>
                    <a:cubicBezTo>
                      <a:pt x="1" y="600"/>
                      <a:pt x="1" y="784"/>
                      <a:pt x="120" y="784"/>
                    </a:cubicBezTo>
                    <a:cubicBezTo>
                      <a:pt x="285" y="784"/>
                      <a:pt x="424" y="740"/>
                      <a:pt x="570" y="664"/>
                    </a:cubicBezTo>
                    <a:cubicBezTo>
                      <a:pt x="691" y="600"/>
                      <a:pt x="811" y="519"/>
                      <a:pt x="912" y="417"/>
                    </a:cubicBezTo>
                    <a:cubicBezTo>
                      <a:pt x="1011" y="325"/>
                      <a:pt x="1122" y="252"/>
                      <a:pt x="1252" y="214"/>
                    </a:cubicBezTo>
                    <a:cubicBezTo>
                      <a:pt x="1287" y="205"/>
                      <a:pt x="1316" y="197"/>
                      <a:pt x="1354" y="188"/>
                    </a:cubicBezTo>
                    <a:lnTo>
                      <a:pt x="1583" y="188"/>
                    </a:lnTo>
                    <a:cubicBezTo>
                      <a:pt x="1601" y="197"/>
                      <a:pt x="1638" y="188"/>
                      <a:pt x="1656" y="205"/>
                    </a:cubicBezTo>
                    <a:cubicBezTo>
                      <a:pt x="1676" y="220"/>
                      <a:pt x="1702" y="230"/>
                      <a:pt x="1727" y="230"/>
                    </a:cubicBezTo>
                    <a:cubicBezTo>
                      <a:pt x="1748" y="230"/>
                      <a:pt x="1768" y="223"/>
                      <a:pt x="1784" y="205"/>
                    </a:cubicBezTo>
                    <a:cubicBezTo>
                      <a:pt x="1822" y="168"/>
                      <a:pt x="1822" y="104"/>
                      <a:pt x="1784" y="77"/>
                    </a:cubicBezTo>
                    <a:cubicBezTo>
                      <a:pt x="1720" y="22"/>
                      <a:pt x="1647" y="11"/>
                      <a:pt x="1563" y="2"/>
                    </a:cubicBezTo>
                    <a:cubicBezTo>
                      <a:pt x="1523" y="2"/>
                      <a:pt x="1479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2356685" y="2525647"/>
                <a:ext cx="189544" cy="342317"/>
              </a:xfrm>
              <a:custGeom>
                <a:rect b="b" l="l" r="r" t="t"/>
                <a:pathLst>
                  <a:path extrusionOk="0" h="2346" w="1299">
                    <a:moveTo>
                      <a:pt x="541" y="0"/>
                    </a:moveTo>
                    <a:cubicBezTo>
                      <a:pt x="503" y="0"/>
                      <a:pt x="462" y="5"/>
                      <a:pt x="425" y="15"/>
                    </a:cubicBezTo>
                    <a:cubicBezTo>
                      <a:pt x="369" y="33"/>
                      <a:pt x="314" y="61"/>
                      <a:pt x="259" y="97"/>
                    </a:cubicBezTo>
                    <a:cubicBezTo>
                      <a:pt x="213" y="134"/>
                      <a:pt x="186" y="189"/>
                      <a:pt x="149" y="236"/>
                    </a:cubicBezTo>
                    <a:cubicBezTo>
                      <a:pt x="76" y="337"/>
                      <a:pt x="47" y="483"/>
                      <a:pt x="29" y="604"/>
                    </a:cubicBezTo>
                    <a:cubicBezTo>
                      <a:pt x="10" y="741"/>
                      <a:pt x="1" y="880"/>
                      <a:pt x="1" y="1017"/>
                    </a:cubicBezTo>
                    <a:cubicBezTo>
                      <a:pt x="1" y="1284"/>
                      <a:pt x="65" y="1543"/>
                      <a:pt x="186" y="1781"/>
                    </a:cubicBezTo>
                    <a:cubicBezTo>
                      <a:pt x="241" y="1882"/>
                      <a:pt x="314" y="1984"/>
                      <a:pt x="396" y="2074"/>
                    </a:cubicBezTo>
                    <a:cubicBezTo>
                      <a:pt x="433" y="2121"/>
                      <a:pt x="480" y="2158"/>
                      <a:pt x="526" y="2194"/>
                    </a:cubicBezTo>
                    <a:cubicBezTo>
                      <a:pt x="581" y="2231"/>
                      <a:pt x="636" y="2278"/>
                      <a:pt x="692" y="2304"/>
                    </a:cubicBezTo>
                    <a:cubicBezTo>
                      <a:pt x="748" y="2333"/>
                      <a:pt x="814" y="2346"/>
                      <a:pt x="881" y="2346"/>
                    </a:cubicBezTo>
                    <a:cubicBezTo>
                      <a:pt x="965" y="2346"/>
                      <a:pt x="1052" y="2326"/>
                      <a:pt x="1124" y="2295"/>
                    </a:cubicBezTo>
                    <a:cubicBezTo>
                      <a:pt x="1261" y="2240"/>
                      <a:pt x="1279" y="2094"/>
                      <a:pt x="1290" y="1955"/>
                    </a:cubicBezTo>
                    <a:cubicBezTo>
                      <a:pt x="1299" y="1909"/>
                      <a:pt x="1243" y="1863"/>
                      <a:pt x="1197" y="1863"/>
                    </a:cubicBezTo>
                    <a:cubicBezTo>
                      <a:pt x="1151" y="1863"/>
                      <a:pt x="1113" y="1909"/>
                      <a:pt x="1104" y="1955"/>
                    </a:cubicBezTo>
                    <a:cubicBezTo>
                      <a:pt x="1104" y="2002"/>
                      <a:pt x="1104" y="2039"/>
                      <a:pt x="1096" y="2074"/>
                    </a:cubicBezTo>
                    <a:cubicBezTo>
                      <a:pt x="1078" y="2112"/>
                      <a:pt x="1058" y="2130"/>
                      <a:pt x="1023" y="2139"/>
                    </a:cubicBezTo>
                    <a:cubicBezTo>
                      <a:pt x="981" y="2153"/>
                      <a:pt x="934" y="2162"/>
                      <a:pt x="888" y="2162"/>
                    </a:cubicBezTo>
                    <a:cubicBezTo>
                      <a:pt x="842" y="2162"/>
                      <a:pt x="796" y="2153"/>
                      <a:pt x="756" y="2130"/>
                    </a:cubicBezTo>
                    <a:cubicBezTo>
                      <a:pt x="581" y="2028"/>
                      <a:pt x="451" y="1874"/>
                      <a:pt x="352" y="1697"/>
                    </a:cubicBezTo>
                    <a:cubicBezTo>
                      <a:pt x="250" y="1523"/>
                      <a:pt x="195" y="1311"/>
                      <a:pt x="186" y="1101"/>
                    </a:cubicBezTo>
                    <a:cubicBezTo>
                      <a:pt x="186" y="889"/>
                      <a:pt x="186" y="660"/>
                      <a:pt x="250" y="448"/>
                    </a:cubicBezTo>
                    <a:cubicBezTo>
                      <a:pt x="277" y="364"/>
                      <a:pt x="332" y="262"/>
                      <a:pt x="407" y="218"/>
                    </a:cubicBezTo>
                    <a:cubicBezTo>
                      <a:pt x="462" y="189"/>
                      <a:pt x="497" y="189"/>
                      <a:pt x="553" y="189"/>
                    </a:cubicBezTo>
                    <a:cubicBezTo>
                      <a:pt x="599" y="189"/>
                      <a:pt x="672" y="189"/>
                      <a:pt x="700" y="207"/>
                    </a:cubicBezTo>
                    <a:cubicBezTo>
                      <a:pt x="717" y="218"/>
                      <a:pt x="733" y="222"/>
                      <a:pt x="748" y="222"/>
                    </a:cubicBezTo>
                    <a:cubicBezTo>
                      <a:pt x="826" y="222"/>
                      <a:pt x="876" y="99"/>
                      <a:pt x="793" y="53"/>
                    </a:cubicBezTo>
                    <a:cubicBezTo>
                      <a:pt x="747" y="15"/>
                      <a:pt x="683" y="15"/>
                      <a:pt x="617" y="6"/>
                    </a:cubicBezTo>
                    <a:cubicBezTo>
                      <a:pt x="594" y="3"/>
                      <a:pt x="568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2424099" y="2596562"/>
                <a:ext cx="83172" cy="157734"/>
              </a:xfrm>
              <a:custGeom>
                <a:rect b="b" l="l" r="r" t="t"/>
                <a:pathLst>
                  <a:path extrusionOk="0" h="1081" w="570">
                    <a:moveTo>
                      <a:pt x="181" y="0"/>
                    </a:moveTo>
                    <a:cubicBezTo>
                      <a:pt x="150" y="0"/>
                      <a:pt x="121" y="15"/>
                      <a:pt x="110" y="43"/>
                    </a:cubicBezTo>
                    <a:cubicBezTo>
                      <a:pt x="64" y="136"/>
                      <a:pt x="9" y="238"/>
                      <a:pt x="0" y="339"/>
                    </a:cubicBezTo>
                    <a:cubicBezTo>
                      <a:pt x="0" y="449"/>
                      <a:pt x="91" y="531"/>
                      <a:pt x="174" y="586"/>
                    </a:cubicBezTo>
                    <a:cubicBezTo>
                      <a:pt x="247" y="633"/>
                      <a:pt x="331" y="670"/>
                      <a:pt x="366" y="743"/>
                    </a:cubicBezTo>
                    <a:cubicBezTo>
                      <a:pt x="375" y="770"/>
                      <a:pt x="386" y="816"/>
                      <a:pt x="386" y="845"/>
                    </a:cubicBezTo>
                    <a:cubicBezTo>
                      <a:pt x="375" y="880"/>
                      <a:pt x="340" y="909"/>
                      <a:pt x="320" y="946"/>
                    </a:cubicBezTo>
                    <a:cubicBezTo>
                      <a:pt x="282" y="1015"/>
                      <a:pt x="345" y="1081"/>
                      <a:pt x="409" y="1081"/>
                    </a:cubicBezTo>
                    <a:cubicBezTo>
                      <a:pt x="438" y="1081"/>
                      <a:pt x="466" y="1068"/>
                      <a:pt x="486" y="1037"/>
                    </a:cubicBezTo>
                    <a:cubicBezTo>
                      <a:pt x="506" y="1001"/>
                      <a:pt x="523" y="973"/>
                      <a:pt x="541" y="926"/>
                    </a:cubicBezTo>
                    <a:cubicBezTo>
                      <a:pt x="561" y="891"/>
                      <a:pt x="570" y="845"/>
                      <a:pt x="561" y="798"/>
                    </a:cubicBezTo>
                    <a:cubicBezTo>
                      <a:pt x="552" y="688"/>
                      <a:pt x="514" y="604"/>
                      <a:pt x="430" y="531"/>
                    </a:cubicBezTo>
                    <a:cubicBezTo>
                      <a:pt x="395" y="505"/>
                      <a:pt x="349" y="476"/>
                      <a:pt x="302" y="449"/>
                    </a:cubicBezTo>
                    <a:cubicBezTo>
                      <a:pt x="265" y="430"/>
                      <a:pt x="230" y="403"/>
                      <a:pt x="201" y="366"/>
                    </a:cubicBezTo>
                    <a:cubicBezTo>
                      <a:pt x="174" y="339"/>
                      <a:pt x="192" y="310"/>
                      <a:pt x="201" y="284"/>
                    </a:cubicBezTo>
                    <a:cubicBezTo>
                      <a:pt x="221" y="238"/>
                      <a:pt x="247" y="182"/>
                      <a:pt x="265" y="136"/>
                    </a:cubicBezTo>
                    <a:cubicBezTo>
                      <a:pt x="285" y="90"/>
                      <a:pt x="285" y="43"/>
                      <a:pt x="238" y="17"/>
                    </a:cubicBezTo>
                    <a:cubicBezTo>
                      <a:pt x="221" y="6"/>
                      <a:pt x="200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2924737" y="2717380"/>
                <a:ext cx="183853" cy="172034"/>
              </a:xfrm>
              <a:custGeom>
                <a:rect b="b" l="l" r="r" t="t"/>
                <a:pathLst>
                  <a:path extrusionOk="0" h="1179" w="1260">
                    <a:moveTo>
                      <a:pt x="1157" y="0"/>
                    </a:moveTo>
                    <a:cubicBezTo>
                      <a:pt x="1133" y="0"/>
                      <a:pt x="1108" y="10"/>
                      <a:pt x="1083" y="25"/>
                    </a:cubicBezTo>
                    <a:cubicBezTo>
                      <a:pt x="993" y="107"/>
                      <a:pt x="891" y="173"/>
                      <a:pt x="798" y="255"/>
                    </a:cubicBezTo>
                    <a:cubicBezTo>
                      <a:pt x="708" y="328"/>
                      <a:pt x="615" y="403"/>
                      <a:pt x="523" y="493"/>
                    </a:cubicBezTo>
                    <a:lnTo>
                      <a:pt x="275" y="743"/>
                    </a:lnTo>
                    <a:cubicBezTo>
                      <a:pt x="238" y="789"/>
                      <a:pt x="191" y="836"/>
                      <a:pt x="156" y="880"/>
                    </a:cubicBezTo>
                    <a:cubicBezTo>
                      <a:pt x="136" y="908"/>
                      <a:pt x="119" y="926"/>
                      <a:pt x="101" y="955"/>
                    </a:cubicBezTo>
                    <a:cubicBezTo>
                      <a:pt x="81" y="972"/>
                      <a:pt x="72" y="1010"/>
                      <a:pt x="63" y="1019"/>
                    </a:cubicBezTo>
                    <a:cubicBezTo>
                      <a:pt x="0" y="1089"/>
                      <a:pt x="59" y="1179"/>
                      <a:pt x="127" y="1179"/>
                    </a:cubicBezTo>
                    <a:cubicBezTo>
                      <a:pt x="149" y="1179"/>
                      <a:pt x="171" y="1169"/>
                      <a:pt x="191" y="1147"/>
                    </a:cubicBezTo>
                    <a:cubicBezTo>
                      <a:pt x="229" y="1111"/>
                      <a:pt x="247" y="1056"/>
                      <a:pt x="284" y="1010"/>
                    </a:cubicBezTo>
                    <a:cubicBezTo>
                      <a:pt x="322" y="972"/>
                      <a:pt x="357" y="926"/>
                      <a:pt x="403" y="880"/>
                    </a:cubicBezTo>
                    <a:cubicBezTo>
                      <a:pt x="487" y="789"/>
                      <a:pt x="569" y="705"/>
                      <a:pt x="653" y="624"/>
                    </a:cubicBezTo>
                    <a:cubicBezTo>
                      <a:pt x="743" y="540"/>
                      <a:pt x="836" y="467"/>
                      <a:pt x="929" y="383"/>
                    </a:cubicBezTo>
                    <a:cubicBezTo>
                      <a:pt x="1019" y="310"/>
                      <a:pt x="1121" y="237"/>
                      <a:pt x="1222" y="153"/>
                    </a:cubicBezTo>
                    <a:cubicBezTo>
                      <a:pt x="1260" y="127"/>
                      <a:pt x="1249" y="63"/>
                      <a:pt x="1222" y="25"/>
                    </a:cubicBezTo>
                    <a:cubicBezTo>
                      <a:pt x="1201" y="8"/>
                      <a:pt x="1179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1947390" y="4339530"/>
                <a:ext cx="183999" cy="804138"/>
              </a:xfrm>
              <a:custGeom>
                <a:rect b="b" l="l" r="r" t="t"/>
                <a:pathLst>
                  <a:path extrusionOk="0" h="5511" w="1261">
                    <a:moveTo>
                      <a:pt x="1133" y="1"/>
                    </a:moveTo>
                    <a:cubicBezTo>
                      <a:pt x="1086" y="1"/>
                      <a:pt x="1031" y="47"/>
                      <a:pt x="1040" y="93"/>
                    </a:cubicBezTo>
                    <a:cubicBezTo>
                      <a:pt x="1077" y="451"/>
                      <a:pt x="958" y="791"/>
                      <a:pt x="865" y="1131"/>
                    </a:cubicBezTo>
                    <a:cubicBezTo>
                      <a:pt x="773" y="1473"/>
                      <a:pt x="682" y="1813"/>
                      <a:pt x="598" y="2162"/>
                    </a:cubicBezTo>
                    <a:cubicBezTo>
                      <a:pt x="424" y="2841"/>
                      <a:pt x="267" y="3532"/>
                      <a:pt x="148" y="4221"/>
                    </a:cubicBezTo>
                    <a:cubicBezTo>
                      <a:pt x="84" y="4618"/>
                      <a:pt x="38" y="5022"/>
                      <a:pt x="0" y="5417"/>
                    </a:cubicBezTo>
                    <a:cubicBezTo>
                      <a:pt x="0" y="5473"/>
                      <a:pt x="46" y="5510"/>
                      <a:pt x="93" y="5510"/>
                    </a:cubicBezTo>
                    <a:cubicBezTo>
                      <a:pt x="148" y="5510"/>
                      <a:pt x="186" y="5473"/>
                      <a:pt x="186" y="5417"/>
                    </a:cubicBezTo>
                    <a:cubicBezTo>
                      <a:pt x="241" y="4718"/>
                      <a:pt x="360" y="4020"/>
                      <a:pt x="508" y="3329"/>
                    </a:cubicBezTo>
                    <a:cubicBezTo>
                      <a:pt x="653" y="2641"/>
                      <a:pt x="839" y="1958"/>
                      <a:pt x="1022" y="1279"/>
                    </a:cubicBezTo>
                    <a:cubicBezTo>
                      <a:pt x="1124" y="892"/>
                      <a:pt x="1261" y="497"/>
                      <a:pt x="1225" y="93"/>
                    </a:cubicBezTo>
                    <a:cubicBezTo>
                      <a:pt x="1214" y="47"/>
                      <a:pt x="1179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20"/>
            <p:cNvGrpSpPr/>
            <p:nvPr/>
          </p:nvGrpSpPr>
          <p:grpSpPr>
            <a:xfrm rot="1367402">
              <a:off x="5210510" y="528774"/>
              <a:ext cx="1717523" cy="1166255"/>
              <a:chOff x="5987225" y="248761"/>
              <a:chExt cx="2139201" cy="1452588"/>
            </a:xfrm>
          </p:grpSpPr>
          <p:sp>
            <p:nvSpPr>
              <p:cNvPr id="123" name="Google Shape;123;p20"/>
              <p:cNvSpPr/>
              <p:nvPr/>
            </p:nvSpPr>
            <p:spPr>
              <a:xfrm flipH="1" rot="1015047">
                <a:off x="6733771" y="306222"/>
                <a:ext cx="555081" cy="1076885"/>
              </a:xfrm>
              <a:custGeom>
                <a:rect b="b" l="l" r="r" t="t"/>
                <a:pathLst>
                  <a:path extrusionOk="0" h="3106" w="1601">
                    <a:moveTo>
                      <a:pt x="607" y="0"/>
                    </a:moveTo>
                    <a:cubicBezTo>
                      <a:pt x="577" y="0"/>
                      <a:pt x="549" y="16"/>
                      <a:pt x="525" y="46"/>
                    </a:cubicBezTo>
                    <a:lnTo>
                      <a:pt x="23" y="643"/>
                    </a:lnTo>
                    <a:cubicBezTo>
                      <a:pt x="12" y="665"/>
                      <a:pt x="1" y="688"/>
                      <a:pt x="1" y="713"/>
                    </a:cubicBezTo>
                    <a:lnTo>
                      <a:pt x="1" y="2089"/>
                    </a:lnTo>
                    <a:cubicBezTo>
                      <a:pt x="1" y="2136"/>
                      <a:pt x="23" y="2173"/>
                      <a:pt x="71" y="2195"/>
                    </a:cubicBezTo>
                    <a:cubicBezTo>
                      <a:pt x="83" y="2199"/>
                      <a:pt x="97" y="2202"/>
                      <a:pt x="112" y="2202"/>
                    </a:cubicBezTo>
                    <a:cubicBezTo>
                      <a:pt x="138" y="2202"/>
                      <a:pt x="165" y="2194"/>
                      <a:pt x="186" y="2173"/>
                    </a:cubicBezTo>
                    <a:lnTo>
                      <a:pt x="724" y="1705"/>
                    </a:lnTo>
                    <a:lnTo>
                      <a:pt x="642" y="2988"/>
                    </a:lnTo>
                    <a:cubicBezTo>
                      <a:pt x="631" y="3047"/>
                      <a:pt x="676" y="3094"/>
                      <a:pt x="735" y="3105"/>
                    </a:cubicBezTo>
                    <a:lnTo>
                      <a:pt x="746" y="3105"/>
                    </a:lnTo>
                    <a:cubicBezTo>
                      <a:pt x="794" y="3105"/>
                      <a:pt x="841" y="3069"/>
                      <a:pt x="853" y="3024"/>
                    </a:cubicBezTo>
                    <a:lnTo>
                      <a:pt x="1587" y="478"/>
                    </a:lnTo>
                    <a:cubicBezTo>
                      <a:pt x="1601" y="433"/>
                      <a:pt x="1587" y="385"/>
                      <a:pt x="1553" y="363"/>
                    </a:cubicBezTo>
                    <a:cubicBezTo>
                      <a:pt x="1533" y="343"/>
                      <a:pt x="1511" y="334"/>
                      <a:pt x="1487" y="334"/>
                    </a:cubicBezTo>
                    <a:cubicBezTo>
                      <a:pt x="1467" y="334"/>
                      <a:pt x="1446" y="340"/>
                      <a:pt x="1424" y="352"/>
                    </a:cubicBezTo>
                    <a:lnTo>
                      <a:pt x="676" y="842"/>
                    </a:lnTo>
                    <a:lnTo>
                      <a:pt x="724" y="116"/>
                    </a:lnTo>
                    <a:cubicBezTo>
                      <a:pt x="724" y="72"/>
                      <a:pt x="701" y="24"/>
                      <a:pt x="654" y="13"/>
                    </a:cubicBezTo>
                    <a:cubicBezTo>
                      <a:pt x="638" y="4"/>
                      <a:pt x="622" y="0"/>
                      <a:pt x="60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 flipH="1" rot="-1700192">
                <a:off x="6135991" y="766209"/>
                <a:ext cx="357035" cy="716983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 flipH="1" rot="1876564">
                <a:off x="7512788" y="802500"/>
                <a:ext cx="423602" cy="850698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 flipH="1" rot="10800000">
            <a:off x="-11" y="3291157"/>
            <a:ext cx="3151864" cy="18589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4323950" y="1563449"/>
            <a:ext cx="3876300" cy="11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4324011" y="2674739"/>
            <a:ext cx="38763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1"/>
          <p:cNvSpPr/>
          <p:nvPr/>
        </p:nvSpPr>
        <p:spPr>
          <a:xfrm rot="1395165">
            <a:off x="-1002588" y="3651398"/>
            <a:ext cx="5559543" cy="820375"/>
          </a:xfrm>
          <a:custGeom>
            <a:rect b="b" l="l" r="r" t="t"/>
            <a:pathLst>
              <a:path extrusionOk="0" h="32814" w="222375">
                <a:moveTo>
                  <a:pt x="0" y="31812"/>
                </a:moveTo>
                <a:cubicBezTo>
                  <a:pt x="8440" y="26512"/>
                  <a:pt x="31232" y="-153"/>
                  <a:pt x="50640" y="10"/>
                </a:cubicBezTo>
                <a:cubicBezTo>
                  <a:pt x="70048" y="173"/>
                  <a:pt x="98629" y="32424"/>
                  <a:pt x="116447" y="32791"/>
                </a:cubicBezTo>
                <a:cubicBezTo>
                  <a:pt x="134265" y="33158"/>
                  <a:pt x="139891" y="2578"/>
                  <a:pt x="157546" y="2211"/>
                </a:cubicBezTo>
                <a:cubicBezTo>
                  <a:pt x="175201" y="1844"/>
                  <a:pt x="211570" y="25859"/>
                  <a:pt x="222375" y="3058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1" name="Google Shape;131;p21"/>
          <p:cNvCxnSpPr/>
          <p:nvPr/>
        </p:nvCxnSpPr>
        <p:spPr>
          <a:xfrm>
            <a:off x="84289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32" name="Google Shape;132;p21"/>
          <p:cNvGrpSpPr/>
          <p:nvPr/>
        </p:nvGrpSpPr>
        <p:grpSpPr>
          <a:xfrm flipH="1">
            <a:off x="715103" y="1114055"/>
            <a:ext cx="2629070" cy="4128911"/>
            <a:chOff x="1110878" y="1014480"/>
            <a:chExt cx="2629070" cy="4128911"/>
          </a:xfrm>
        </p:grpSpPr>
        <p:sp>
          <p:nvSpPr>
            <p:cNvPr id="133" name="Google Shape;133;p21"/>
            <p:cNvSpPr/>
            <p:nvPr/>
          </p:nvSpPr>
          <p:spPr>
            <a:xfrm>
              <a:off x="1887842" y="3311700"/>
              <a:ext cx="1852106" cy="1830565"/>
            </a:xfrm>
            <a:custGeom>
              <a:rect b="b" l="l" r="r" t="t"/>
              <a:pathLst>
                <a:path extrusionOk="0" h="12917" w="13069">
                  <a:moveTo>
                    <a:pt x="7395" y="1"/>
                  </a:moveTo>
                  <a:cubicBezTo>
                    <a:pt x="7349" y="1"/>
                    <a:pt x="7302" y="18"/>
                    <a:pt x="7274" y="56"/>
                  </a:cubicBezTo>
                  <a:lnTo>
                    <a:pt x="7064" y="286"/>
                  </a:lnTo>
                  <a:cubicBezTo>
                    <a:pt x="7044" y="314"/>
                    <a:pt x="7027" y="332"/>
                    <a:pt x="7027" y="358"/>
                  </a:cubicBezTo>
                  <a:cubicBezTo>
                    <a:pt x="6631" y="2356"/>
                    <a:pt x="4956" y="4012"/>
                    <a:pt x="2952" y="4378"/>
                  </a:cubicBezTo>
                  <a:lnTo>
                    <a:pt x="2603" y="4453"/>
                  </a:lnTo>
                  <a:cubicBezTo>
                    <a:pt x="2539" y="4471"/>
                    <a:pt x="2493" y="4517"/>
                    <a:pt x="2484" y="4581"/>
                  </a:cubicBezTo>
                  <a:cubicBezTo>
                    <a:pt x="2318" y="5345"/>
                    <a:pt x="2086" y="6117"/>
                    <a:pt x="1866" y="6861"/>
                  </a:cubicBezTo>
                  <a:cubicBezTo>
                    <a:pt x="1729" y="7340"/>
                    <a:pt x="1581" y="7837"/>
                    <a:pt x="1453" y="8325"/>
                  </a:cubicBezTo>
                  <a:cubicBezTo>
                    <a:pt x="1148" y="9484"/>
                    <a:pt x="928" y="10100"/>
                    <a:pt x="634" y="10954"/>
                  </a:cubicBezTo>
                  <a:cubicBezTo>
                    <a:pt x="460" y="11442"/>
                    <a:pt x="265" y="11994"/>
                    <a:pt x="18" y="12766"/>
                  </a:cubicBezTo>
                  <a:cubicBezTo>
                    <a:pt x="0" y="12812"/>
                    <a:pt x="9" y="12868"/>
                    <a:pt x="36" y="12914"/>
                  </a:cubicBezTo>
                  <a:cubicBezTo>
                    <a:pt x="37" y="12916"/>
                    <a:pt x="39" y="12917"/>
                    <a:pt x="40" y="12917"/>
                  </a:cubicBezTo>
                  <a:cubicBezTo>
                    <a:pt x="62" y="12917"/>
                    <a:pt x="91" y="12752"/>
                    <a:pt x="115" y="12752"/>
                  </a:cubicBezTo>
                  <a:cubicBezTo>
                    <a:pt x="123" y="12752"/>
                    <a:pt x="131" y="12770"/>
                    <a:pt x="137" y="12821"/>
                  </a:cubicBezTo>
                  <a:cubicBezTo>
                    <a:pt x="137" y="12821"/>
                    <a:pt x="155" y="12812"/>
                    <a:pt x="166" y="12804"/>
                  </a:cubicBezTo>
                  <a:lnTo>
                    <a:pt x="166" y="12821"/>
                  </a:lnTo>
                  <a:lnTo>
                    <a:pt x="1903" y="12795"/>
                  </a:lnTo>
                  <a:lnTo>
                    <a:pt x="12859" y="12821"/>
                  </a:lnTo>
                  <a:cubicBezTo>
                    <a:pt x="12949" y="12812"/>
                    <a:pt x="13013" y="12748"/>
                    <a:pt x="13013" y="12656"/>
                  </a:cubicBezTo>
                  <a:cubicBezTo>
                    <a:pt x="13013" y="12013"/>
                    <a:pt x="13024" y="11470"/>
                    <a:pt x="13033" y="10991"/>
                  </a:cubicBezTo>
                  <a:cubicBezTo>
                    <a:pt x="13059" y="9740"/>
                    <a:pt x="13068" y="8839"/>
                    <a:pt x="12847" y="7192"/>
                  </a:cubicBezTo>
                  <a:cubicBezTo>
                    <a:pt x="12481" y="4471"/>
                    <a:pt x="10576" y="1877"/>
                    <a:pt x="7753" y="268"/>
                  </a:cubicBezTo>
                  <a:cubicBezTo>
                    <a:pt x="7680" y="230"/>
                    <a:pt x="7596" y="158"/>
                    <a:pt x="7514" y="56"/>
                  </a:cubicBezTo>
                  <a:cubicBezTo>
                    <a:pt x="7477" y="18"/>
                    <a:pt x="7439" y="1"/>
                    <a:pt x="7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887842" y="4496168"/>
              <a:ext cx="1155990" cy="632627"/>
            </a:xfrm>
            <a:custGeom>
              <a:rect b="b" l="l" r="r" t="t"/>
              <a:pathLst>
                <a:path extrusionOk="0" h="4464" w="8157">
                  <a:moveTo>
                    <a:pt x="7041" y="0"/>
                  </a:moveTo>
                  <a:cubicBezTo>
                    <a:pt x="7000" y="0"/>
                    <a:pt x="6956" y="18"/>
                    <a:pt x="6925" y="40"/>
                  </a:cubicBezTo>
                  <a:cubicBezTo>
                    <a:pt x="6916" y="49"/>
                    <a:pt x="5932" y="960"/>
                    <a:pt x="4314" y="1474"/>
                  </a:cubicBezTo>
                  <a:cubicBezTo>
                    <a:pt x="2980" y="1907"/>
                    <a:pt x="1810" y="2174"/>
                    <a:pt x="837" y="2285"/>
                  </a:cubicBezTo>
                  <a:cubicBezTo>
                    <a:pt x="773" y="2285"/>
                    <a:pt x="727" y="2331"/>
                    <a:pt x="707" y="2386"/>
                  </a:cubicBezTo>
                  <a:cubicBezTo>
                    <a:pt x="634" y="2587"/>
                    <a:pt x="561" y="2781"/>
                    <a:pt x="477" y="2993"/>
                  </a:cubicBezTo>
                  <a:cubicBezTo>
                    <a:pt x="340" y="3324"/>
                    <a:pt x="192" y="3711"/>
                    <a:pt x="18" y="4251"/>
                  </a:cubicBezTo>
                  <a:cubicBezTo>
                    <a:pt x="0" y="4298"/>
                    <a:pt x="9" y="4353"/>
                    <a:pt x="36" y="4390"/>
                  </a:cubicBezTo>
                  <a:cubicBezTo>
                    <a:pt x="64" y="4437"/>
                    <a:pt x="111" y="4463"/>
                    <a:pt x="166" y="4463"/>
                  </a:cubicBezTo>
                  <a:lnTo>
                    <a:pt x="7320" y="4463"/>
                  </a:lnTo>
                  <a:cubicBezTo>
                    <a:pt x="7395" y="4463"/>
                    <a:pt x="7450" y="4417"/>
                    <a:pt x="7477" y="4344"/>
                  </a:cubicBezTo>
                  <a:cubicBezTo>
                    <a:pt x="8157" y="2154"/>
                    <a:pt x="7219" y="179"/>
                    <a:pt x="7174" y="95"/>
                  </a:cubicBezTo>
                  <a:cubicBezTo>
                    <a:pt x="7155" y="49"/>
                    <a:pt x="7108" y="13"/>
                    <a:pt x="7064" y="2"/>
                  </a:cubicBezTo>
                  <a:cubicBezTo>
                    <a:pt x="7056" y="1"/>
                    <a:pt x="7049" y="0"/>
                    <a:pt x="7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2894463" y="4483697"/>
              <a:ext cx="97502" cy="659695"/>
            </a:xfrm>
            <a:custGeom>
              <a:rect b="b" l="l" r="r" t="t"/>
              <a:pathLst>
                <a:path extrusionOk="0" h="4655" w="688">
                  <a:moveTo>
                    <a:pt x="91" y="1"/>
                  </a:moveTo>
                  <a:cubicBezTo>
                    <a:pt x="45" y="1"/>
                    <a:pt x="1" y="31"/>
                    <a:pt x="5" y="90"/>
                  </a:cubicBezTo>
                  <a:cubicBezTo>
                    <a:pt x="5" y="238"/>
                    <a:pt x="52" y="377"/>
                    <a:pt x="98" y="523"/>
                  </a:cubicBezTo>
                  <a:cubicBezTo>
                    <a:pt x="127" y="587"/>
                    <a:pt x="153" y="653"/>
                    <a:pt x="162" y="726"/>
                  </a:cubicBezTo>
                  <a:cubicBezTo>
                    <a:pt x="182" y="799"/>
                    <a:pt x="208" y="863"/>
                    <a:pt x="226" y="929"/>
                  </a:cubicBezTo>
                  <a:cubicBezTo>
                    <a:pt x="255" y="1083"/>
                    <a:pt x="319" y="1231"/>
                    <a:pt x="347" y="1379"/>
                  </a:cubicBezTo>
                  <a:cubicBezTo>
                    <a:pt x="365" y="1452"/>
                    <a:pt x="374" y="1525"/>
                    <a:pt x="383" y="1600"/>
                  </a:cubicBezTo>
                  <a:cubicBezTo>
                    <a:pt x="403" y="1664"/>
                    <a:pt x="411" y="1746"/>
                    <a:pt x="429" y="1821"/>
                  </a:cubicBezTo>
                  <a:cubicBezTo>
                    <a:pt x="447" y="1894"/>
                    <a:pt x="429" y="1958"/>
                    <a:pt x="438" y="2041"/>
                  </a:cubicBezTo>
                  <a:cubicBezTo>
                    <a:pt x="438" y="2068"/>
                    <a:pt x="458" y="2097"/>
                    <a:pt x="458" y="2132"/>
                  </a:cubicBezTo>
                  <a:lnTo>
                    <a:pt x="458" y="2242"/>
                  </a:lnTo>
                  <a:cubicBezTo>
                    <a:pt x="458" y="2317"/>
                    <a:pt x="467" y="2381"/>
                    <a:pt x="475" y="2463"/>
                  </a:cubicBezTo>
                  <a:cubicBezTo>
                    <a:pt x="484" y="2529"/>
                    <a:pt x="475" y="2602"/>
                    <a:pt x="475" y="2666"/>
                  </a:cubicBezTo>
                  <a:cubicBezTo>
                    <a:pt x="475" y="2750"/>
                    <a:pt x="467" y="2823"/>
                    <a:pt x="475" y="2896"/>
                  </a:cubicBezTo>
                  <a:cubicBezTo>
                    <a:pt x="484" y="2980"/>
                    <a:pt x="493" y="3044"/>
                    <a:pt x="493" y="3125"/>
                  </a:cubicBezTo>
                  <a:lnTo>
                    <a:pt x="493" y="3366"/>
                  </a:lnTo>
                  <a:lnTo>
                    <a:pt x="493" y="3485"/>
                  </a:lnTo>
                  <a:cubicBezTo>
                    <a:pt x="493" y="3523"/>
                    <a:pt x="475" y="3549"/>
                    <a:pt x="475" y="3587"/>
                  </a:cubicBezTo>
                  <a:lnTo>
                    <a:pt x="475" y="3706"/>
                  </a:lnTo>
                  <a:cubicBezTo>
                    <a:pt x="467" y="3743"/>
                    <a:pt x="458" y="3779"/>
                    <a:pt x="458" y="3816"/>
                  </a:cubicBezTo>
                  <a:cubicBezTo>
                    <a:pt x="447" y="3898"/>
                    <a:pt x="438" y="3982"/>
                    <a:pt x="429" y="4055"/>
                  </a:cubicBezTo>
                  <a:cubicBezTo>
                    <a:pt x="420" y="4092"/>
                    <a:pt x="420" y="4138"/>
                    <a:pt x="411" y="4174"/>
                  </a:cubicBezTo>
                  <a:cubicBezTo>
                    <a:pt x="403" y="4211"/>
                    <a:pt x="392" y="4249"/>
                    <a:pt x="383" y="4295"/>
                  </a:cubicBezTo>
                  <a:cubicBezTo>
                    <a:pt x="383" y="4331"/>
                    <a:pt x="383" y="4368"/>
                    <a:pt x="374" y="4406"/>
                  </a:cubicBezTo>
                  <a:cubicBezTo>
                    <a:pt x="365" y="4450"/>
                    <a:pt x="356" y="4496"/>
                    <a:pt x="347" y="4542"/>
                  </a:cubicBezTo>
                  <a:cubicBezTo>
                    <a:pt x="336" y="4589"/>
                    <a:pt x="356" y="4635"/>
                    <a:pt x="411" y="4653"/>
                  </a:cubicBezTo>
                  <a:cubicBezTo>
                    <a:pt x="417" y="4654"/>
                    <a:pt x="423" y="4654"/>
                    <a:pt x="430" y="4654"/>
                  </a:cubicBezTo>
                  <a:cubicBezTo>
                    <a:pt x="471" y="4654"/>
                    <a:pt x="514" y="4629"/>
                    <a:pt x="522" y="4589"/>
                  </a:cubicBezTo>
                  <a:cubicBezTo>
                    <a:pt x="531" y="4505"/>
                    <a:pt x="557" y="4432"/>
                    <a:pt x="568" y="4350"/>
                  </a:cubicBezTo>
                  <a:cubicBezTo>
                    <a:pt x="568" y="4322"/>
                    <a:pt x="568" y="4295"/>
                    <a:pt x="577" y="4267"/>
                  </a:cubicBezTo>
                  <a:cubicBezTo>
                    <a:pt x="586" y="4229"/>
                    <a:pt x="595" y="4194"/>
                    <a:pt x="603" y="4156"/>
                  </a:cubicBezTo>
                  <a:cubicBezTo>
                    <a:pt x="603" y="4083"/>
                    <a:pt x="623" y="4008"/>
                    <a:pt x="632" y="3935"/>
                  </a:cubicBezTo>
                  <a:cubicBezTo>
                    <a:pt x="632" y="3898"/>
                    <a:pt x="632" y="3863"/>
                    <a:pt x="641" y="3825"/>
                  </a:cubicBezTo>
                  <a:cubicBezTo>
                    <a:pt x="641" y="3799"/>
                    <a:pt x="650" y="3761"/>
                    <a:pt x="650" y="3732"/>
                  </a:cubicBezTo>
                  <a:cubicBezTo>
                    <a:pt x="659" y="3697"/>
                    <a:pt x="659" y="3659"/>
                    <a:pt x="659" y="3622"/>
                  </a:cubicBezTo>
                  <a:cubicBezTo>
                    <a:pt x="659" y="3587"/>
                    <a:pt x="667" y="3549"/>
                    <a:pt x="678" y="3512"/>
                  </a:cubicBezTo>
                  <a:cubicBezTo>
                    <a:pt x="687" y="3430"/>
                    <a:pt x="678" y="3357"/>
                    <a:pt x="678" y="3273"/>
                  </a:cubicBezTo>
                  <a:lnTo>
                    <a:pt x="678" y="3044"/>
                  </a:lnTo>
                  <a:cubicBezTo>
                    <a:pt x="678" y="2960"/>
                    <a:pt x="659" y="2887"/>
                    <a:pt x="659" y="2814"/>
                  </a:cubicBezTo>
                  <a:lnTo>
                    <a:pt x="659" y="2573"/>
                  </a:lnTo>
                  <a:lnTo>
                    <a:pt x="659" y="2474"/>
                  </a:lnTo>
                  <a:cubicBezTo>
                    <a:pt x="659" y="2437"/>
                    <a:pt x="650" y="2399"/>
                    <a:pt x="641" y="2364"/>
                  </a:cubicBezTo>
                  <a:cubicBezTo>
                    <a:pt x="632" y="2298"/>
                    <a:pt x="641" y="2225"/>
                    <a:pt x="641" y="2152"/>
                  </a:cubicBezTo>
                  <a:cubicBezTo>
                    <a:pt x="641" y="2123"/>
                    <a:pt x="641" y="2088"/>
                    <a:pt x="623" y="2050"/>
                  </a:cubicBezTo>
                  <a:cubicBezTo>
                    <a:pt x="612" y="2013"/>
                    <a:pt x="623" y="1977"/>
                    <a:pt x="623" y="1931"/>
                  </a:cubicBezTo>
                  <a:cubicBezTo>
                    <a:pt x="623" y="1856"/>
                    <a:pt x="612" y="1783"/>
                    <a:pt x="595" y="1702"/>
                  </a:cubicBezTo>
                  <a:cubicBezTo>
                    <a:pt x="586" y="1664"/>
                    <a:pt x="577" y="1626"/>
                    <a:pt x="577" y="1591"/>
                  </a:cubicBezTo>
                  <a:cubicBezTo>
                    <a:pt x="568" y="1554"/>
                    <a:pt x="557" y="1516"/>
                    <a:pt x="548" y="1481"/>
                  </a:cubicBezTo>
                  <a:cubicBezTo>
                    <a:pt x="531" y="1415"/>
                    <a:pt x="531" y="1342"/>
                    <a:pt x="513" y="1269"/>
                  </a:cubicBezTo>
                  <a:cubicBezTo>
                    <a:pt x="493" y="1194"/>
                    <a:pt x="467" y="1112"/>
                    <a:pt x="438" y="1039"/>
                  </a:cubicBezTo>
                  <a:cubicBezTo>
                    <a:pt x="420" y="955"/>
                    <a:pt x="411" y="874"/>
                    <a:pt x="374" y="799"/>
                  </a:cubicBezTo>
                  <a:cubicBezTo>
                    <a:pt x="347" y="726"/>
                    <a:pt x="336" y="642"/>
                    <a:pt x="310" y="560"/>
                  </a:cubicBezTo>
                  <a:cubicBezTo>
                    <a:pt x="263" y="404"/>
                    <a:pt x="191" y="256"/>
                    <a:pt x="191" y="90"/>
                  </a:cubicBezTo>
                  <a:cubicBezTo>
                    <a:pt x="186" y="31"/>
                    <a:pt x="138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21"/>
            <p:cNvGrpSpPr/>
            <p:nvPr/>
          </p:nvGrpSpPr>
          <p:grpSpPr>
            <a:xfrm>
              <a:off x="2204168" y="1220560"/>
              <a:ext cx="1219481" cy="1238359"/>
              <a:chOff x="5025235" y="533226"/>
              <a:chExt cx="1293605" cy="1313630"/>
            </a:xfrm>
          </p:grpSpPr>
          <p:sp>
            <p:nvSpPr>
              <p:cNvPr id="137" name="Google Shape;137;p21"/>
              <p:cNvSpPr/>
              <p:nvPr/>
            </p:nvSpPr>
            <p:spPr>
              <a:xfrm>
                <a:off x="5025235" y="533226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60"/>
                    </a:cubicBezTo>
                    <a:cubicBezTo>
                      <a:pt x="0" y="6605"/>
                      <a:pt x="1885" y="8518"/>
                      <a:pt x="4194" y="8518"/>
                    </a:cubicBezTo>
                    <a:cubicBezTo>
                      <a:pt x="6512" y="8518"/>
                      <a:pt x="8388" y="6605"/>
                      <a:pt x="8388" y="4260"/>
                    </a:cubicBezTo>
                    <a:cubicBezTo>
                      <a:pt x="8388" y="1914"/>
                      <a:pt x="6512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1"/>
              <p:cNvSpPr/>
              <p:nvPr/>
            </p:nvSpPr>
            <p:spPr>
              <a:xfrm>
                <a:off x="5389306" y="886497"/>
                <a:ext cx="174866" cy="176096"/>
              </a:xfrm>
              <a:custGeom>
                <a:rect b="b" l="l" r="r" t="t"/>
                <a:pathLst>
                  <a:path extrusionOk="0" h="1142" w="1134">
                    <a:moveTo>
                      <a:pt x="573" y="0"/>
                    </a:moveTo>
                    <a:cubicBezTo>
                      <a:pt x="250" y="0"/>
                      <a:pt x="1" y="259"/>
                      <a:pt x="1" y="570"/>
                    </a:cubicBezTo>
                    <a:cubicBezTo>
                      <a:pt x="1" y="883"/>
                      <a:pt x="250" y="1142"/>
                      <a:pt x="573" y="1142"/>
                    </a:cubicBezTo>
                    <a:cubicBezTo>
                      <a:pt x="884" y="1142"/>
                      <a:pt x="1133" y="883"/>
                      <a:pt x="1133" y="570"/>
                    </a:cubicBezTo>
                    <a:cubicBezTo>
                      <a:pt x="1133" y="259"/>
                      <a:pt x="884" y="0"/>
                      <a:pt x="57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5806423" y="886497"/>
                <a:ext cx="176099" cy="176096"/>
              </a:xfrm>
              <a:custGeom>
                <a:rect b="b" l="l" r="r" t="t"/>
                <a:pathLst>
                  <a:path extrusionOk="0" h="1142" w="1142">
                    <a:moveTo>
                      <a:pt x="572" y="0"/>
                    </a:moveTo>
                    <a:cubicBezTo>
                      <a:pt x="258" y="0"/>
                      <a:pt x="0" y="259"/>
                      <a:pt x="0" y="570"/>
                    </a:cubicBezTo>
                    <a:cubicBezTo>
                      <a:pt x="0" y="883"/>
                      <a:pt x="258" y="1142"/>
                      <a:pt x="572" y="1142"/>
                    </a:cubicBezTo>
                    <a:cubicBezTo>
                      <a:pt x="883" y="1142"/>
                      <a:pt x="1141" y="883"/>
                      <a:pt x="1141" y="570"/>
                    </a:cubicBezTo>
                    <a:cubicBezTo>
                      <a:pt x="1141" y="259"/>
                      <a:pt x="883" y="0"/>
                      <a:pt x="57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5366947" y="1161434"/>
                <a:ext cx="612801" cy="329371"/>
              </a:xfrm>
              <a:custGeom>
                <a:rect b="b" l="l" r="r" t="t"/>
                <a:pathLst>
                  <a:path extrusionOk="0" h="2136" w="3974">
                    <a:moveTo>
                      <a:pt x="1987" y="1"/>
                    </a:moveTo>
                    <a:cubicBezTo>
                      <a:pt x="1380" y="1"/>
                      <a:pt x="901" y="186"/>
                      <a:pt x="561" y="544"/>
                    </a:cubicBezTo>
                    <a:cubicBezTo>
                      <a:pt x="0" y="1113"/>
                      <a:pt x="18" y="1932"/>
                      <a:pt x="18" y="1961"/>
                    </a:cubicBezTo>
                    <a:cubicBezTo>
                      <a:pt x="27" y="2052"/>
                      <a:pt x="91" y="2118"/>
                      <a:pt x="175" y="2118"/>
                    </a:cubicBezTo>
                    <a:lnTo>
                      <a:pt x="184" y="2118"/>
                    </a:lnTo>
                    <a:cubicBezTo>
                      <a:pt x="267" y="2118"/>
                      <a:pt x="340" y="2043"/>
                      <a:pt x="340" y="1952"/>
                    </a:cubicBezTo>
                    <a:cubicBezTo>
                      <a:pt x="331" y="1952"/>
                      <a:pt x="323" y="1244"/>
                      <a:pt x="782" y="756"/>
                    </a:cubicBezTo>
                    <a:cubicBezTo>
                      <a:pt x="1066" y="471"/>
                      <a:pt x="1470" y="314"/>
                      <a:pt x="1987" y="314"/>
                    </a:cubicBezTo>
                    <a:lnTo>
                      <a:pt x="2005" y="314"/>
                    </a:lnTo>
                    <a:cubicBezTo>
                      <a:pt x="2510" y="314"/>
                      <a:pt x="2896" y="451"/>
                      <a:pt x="3172" y="738"/>
                    </a:cubicBezTo>
                    <a:cubicBezTo>
                      <a:pt x="3651" y="1224"/>
                      <a:pt x="3634" y="1961"/>
                      <a:pt x="3634" y="1970"/>
                    </a:cubicBezTo>
                    <a:cubicBezTo>
                      <a:pt x="3634" y="2052"/>
                      <a:pt x="3698" y="2127"/>
                      <a:pt x="3788" y="2135"/>
                    </a:cubicBezTo>
                    <a:cubicBezTo>
                      <a:pt x="3872" y="2135"/>
                      <a:pt x="3945" y="2063"/>
                      <a:pt x="3945" y="1979"/>
                    </a:cubicBezTo>
                    <a:cubicBezTo>
                      <a:pt x="3945" y="1941"/>
                      <a:pt x="3974" y="1096"/>
                      <a:pt x="3402" y="517"/>
                    </a:cubicBezTo>
                    <a:cubicBezTo>
                      <a:pt x="3062" y="175"/>
                      <a:pt x="2594" y="1"/>
                      <a:pt x="200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21"/>
            <p:cNvGrpSpPr/>
            <p:nvPr/>
          </p:nvGrpSpPr>
          <p:grpSpPr>
            <a:xfrm>
              <a:off x="1110878" y="1014480"/>
              <a:ext cx="963994" cy="978917"/>
              <a:chOff x="3503407" y="991767"/>
              <a:chExt cx="1293605" cy="1313630"/>
            </a:xfrm>
          </p:grpSpPr>
          <p:sp>
            <p:nvSpPr>
              <p:cNvPr id="142" name="Google Shape;142;p21"/>
              <p:cNvSpPr/>
              <p:nvPr/>
            </p:nvSpPr>
            <p:spPr>
              <a:xfrm>
                <a:off x="3503407" y="991767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58"/>
                    </a:cubicBezTo>
                    <a:cubicBezTo>
                      <a:pt x="0" y="6613"/>
                      <a:pt x="1885" y="8518"/>
                      <a:pt x="4194" y="8518"/>
                    </a:cubicBezTo>
                    <a:cubicBezTo>
                      <a:pt x="6503" y="8518"/>
                      <a:pt x="8388" y="6613"/>
                      <a:pt x="8388" y="4258"/>
                    </a:cubicBezTo>
                    <a:cubicBezTo>
                      <a:pt x="8388" y="1914"/>
                      <a:pt x="6503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1"/>
              <p:cNvSpPr/>
              <p:nvPr/>
            </p:nvSpPr>
            <p:spPr>
              <a:xfrm>
                <a:off x="3867941" y="1346425"/>
                <a:ext cx="174403" cy="174400"/>
              </a:xfrm>
              <a:custGeom>
                <a:rect b="b" l="l" r="r" t="t"/>
                <a:pathLst>
                  <a:path extrusionOk="0" h="1131" w="1131">
                    <a:moveTo>
                      <a:pt x="561" y="0"/>
                    </a:moveTo>
                    <a:cubicBezTo>
                      <a:pt x="247" y="0"/>
                      <a:pt x="0" y="247"/>
                      <a:pt x="0" y="561"/>
                    </a:cubicBezTo>
                    <a:cubicBezTo>
                      <a:pt x="0" y="874"/>
                      <a:pt x="247" y="1130"/>
                      <a:pt x="561" y="1130"/>
                    </a:cubicBezTo>
                    <a:cubicBezTo>
                      <a:pt x="874" y="1130"/>
                      <a:pt x="1130" y="874"/>
                      <a:pt x="1130" y="561"/>
                    </a:cubicBezTo>
                    <a:cubicBezTo>
                      <a:pt x="1130" y="247"/>
                      <a:pt x="874" y="0"/>
                      <a:pt x="56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1"/>
              <p:cNvSpPr/>
              <p:nvPr/>
            </p:nvSpPr>
            <p:spPr>
              <a:xfrm>
                <a:off x="4284904" y="1346425"/>
                <a:ext cx="176099" cy="174400"/>
              </a:xfrm>
              <a:custGeom>
                <a:rect b="b" l="l" r="r" t="t"/>
                <a:pathLst>
                  <a:path extrusionOk="0" h="1131" w="1142">
                    <a:moveTo>
                      <a:pt x="570" y="0"/>
                    </a:moveTo>
                    <a:cubicBezTo>
                      <a:pt x="258" y="0"/>
                      <a:pt x="0" y="247"/>
                      <a:pt x="0" y="561"/>
                    </a:cubicBezTo>
                    <a:cubicBezTo>
                      <a:pt x="0" y="874"/>
                      <a:pt x="258" y="1130"/>
                      <a:pt x="570" y="1130"/>
                    </a:cubicBezTo>
                    <a:cubicBezTo>
                      <a:pt x="883" y="1130"/>
                      <a:pt x="1141" y="874"/>
                      <a:pt x="1141" y="561"/>
                    </a:cubicBezTo>
                    <a:cubicBezTo>
                      <a:pt x="1141" y="247"/>
                      <a:pt x="883" y="0"/>
                      <a:pt x="57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1"/>
              <p:cNvSpPr/>
              <p:nvPr/>
            </p:nvSpPr>
            <p:spPr>
              <a:xfrm>
                <a:off x="3849437" y="1619975"/>
                <a:ext cx="611567" cy="330759"/>
              </a:xfrm>
              <a:custGeom>
                <a:rect b="b" l="l" r="r" t="t"/>
                <a:pathLst>
                  <a:path extrusionOk="0" h="2145" w="3966">
                    <a:moveTo>
                      <a:pt x="3771" y="1"/>
                    </a:moveTo>
                    <a:cubicBezTo>
                      <a:pt x="3678" y="1"/>
                      <a:pt x="3614" y="74"/>
                      <a:pt x="3614" y="167"/>
                    </a:cubicBezTo>
                    <a:cubicBezTo>
                      <a:pt x="3614" y="175"/>
                      <a:pt x="3643" y="875"/>
                      <a:pt x="3193" y="1363"/>
                    </a:cubicBezTo>
                    <a:cubicBezTo>
                      <a:pt x="2917" y="1665"/>
                      <a:pt x="2511" y="1822"/>
                      <a:pt x="1996" y="1831"/>
                    </a:cubicBezTo>
                    <a:cubicBezTo>
                      <a:pt x="1980" y="1831"/>
                      <a:pt x="1964" y="1831"/>
                      <a:pt x="1948" y="1831"/>
                    </a:cubicBezTo>
                    <a:cubicBezTo>
                      <a:pt x="1465" y="1831"/>
                      <a:pt x="1076" y="1703"/>
                      <a:pt x="800" y="1427"/>
                    </a:cubicBezTo>
                    <a:cubicBezTo>
                      <a:pt x="323" y="957"/>
                      <a:pt x="323" y="213"/>
                      <a:pt x="323" y="204"/>
                    </a:cubicBezTo>
                    <a:cubicBezTo>
                      <a:pt x="323" y="120"/>
                      <a:pt x="248" y="47"/>
                      <a:pt x="166" y="47"/>
                    </a:cubicBezTo>
                    <a:cubicBezTo>
                      <a:pt x="74" y="47"/>
                      <a:pt x="10" y="111"/>
                      <a:pt x="10" y="204"/>
                    </a:cubicBezTo>
                    <a:cubicBezTo>
                      <a:pt x="10" y="231"/>
                      <a:pt x="1" y="1078"/>
                      <a:pt x="579" y="1648"/>
                    </a:cubicBezTo>
                    <a:cubicBezTo>
                      <a:pt x="910" y="1979"/>
                      <a:pt x="1361" y="2144"/>
                      <a:pt x="1932" y="2144"/>
                    </a:cubicBezTo>
                    <a:lnTo>
                      <a:pt x="2005" y="2144"/>
                    </a:lnTo>
                    <a:cubicBezTo>
                      <a:pt x="2603" y="2136"/>
                      <a:pt x="3082" y="1941"/>
                      <a:pt x="3422" y="1584"/>
                    </a:cubicBezTo>
                    <a:cubicBezTo>
                      <a:pt x="3965" y="994"/>
                      <a:pt x="3937" y="184"/>
                      <a:pt x="3937" y="149"/>
                    </a:cubicBezTo>
                    <a:cubicBezTo>
                      <a:pt x="3928" y="65"/>
                      <a:pt x="3855" y="1"/>
                      <a:pt x="377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" name="Google Shape;146;p21"/>
            <p:cNvSpPr/>
            <p:nvPr/>
          </p:nvSpPr>
          <p:spPr>
            <a:xfrm>
              <a:off x="1484938" y="2031856"/>
              <a:ext cx="1516094" cy="1955135"/>
            </a:xfrm>
            <a:custGeom>
              <a:rect b="b" l="l" r="r" t="t"/>
              <a:pathLst>
                <a:path extrusionOk="0" h="13796" w="10698">
                  <a:moveTo>
                    <a:pt x="4348" y="0"/>
                  </a:moveTo>
                  <a:cubicBezTo>
                    <a:pt x="3331" y="0"/>
                    <a:pt x="2247" y="297"/>
                    <a:pt x="1444" y="847"/>
                  </a:cubicBezTo>
                  <a:cubicBezTo>
                    <a:pt x="636" y="1388"/>
                    <a:pt x="183" y="2105"/>
                    <a:pt x="148" y="2915"/>
                  </a:cubicBezTo>
                  <a:cubicBezTo>
                    <a:pt x="55" y="4663"/>
                    <a:pt x="0" y="5822"/>
                    <a:pt x="395" y="7635"/>
                  </a:cubicBezTo>
                  <a:cubicBezTo>
                    <a:pt x="433" y="7809"/>
                    <a:pt x="479" y="7992"/>
                    <a:pt x="654" y="8103"/>
                  </a:cubicBezTo>
                  <a:cubicBezTo>
                    <a:pt x="760" y="8175"/>
                    <a:pt x="875" y="8191"/>
                    <a:pt x="985" y="8191"/>
                  </a:cubicBezTo>
                  <a:cubicBezTo>
                    <a:pt x="1029" y="8191"/>
                    <a:pt x="1072" y="8189"/>
                    <a:pt x="1113" y="8186"/>
                  </a:cubicBezTo>
                  <a:cubicBezTo>
                    <a:pt x="1152" y="8179"/>
                    <a:pt x="1196" y="8172"/>
                    <a:pt x="1235" y="8172"/>
                  </a:cubicBezTo>
                  <a:cubicBezTo>
                    <a:pt x="1250" y="8172"/>
                    <a:pt x="1265" y="8173"/>
                    <a:pt x="1278" y="8175"/>
                  </a:cubicBezTo>
                  <a:cubicBezTo>
                    <a:pt x="1673" y="8204"/>
                    <a:pt x="1850" y="8774"/>
                    <a:pt x="1905" y="9014"/>
                  </a:cubicBezTo>
                  <a:cubicBezTo>
                    <a:pt x="2016" y="9511"/>
                    <a:pt x="2347" y="9915"/>
                    <a:pt x="2777" y="10107"/>
                  </a:cubicBezTo>
                  <a:cubicBezTo>
                    <a:pt x="2917" y="10169"/>
                    <a:pt x="3047" y="10193"/>
                    <a:pt x="3171" y="10193"/>
                  </a:cubicBezTo>
                  <a:cubicBezTo>
                    <a:pt x="3400" y="10193"/>
                    <a:pt x="3608" y="10111"/>
                    <a:pt x="3817" y="10034"/>
                  </a:cubicBezTo>
                  <a:cubicBezTo>
                    <a:pt x="4011" y="9961"/>
                    <a:pt x="4212" y="9886"/>
                    <a:pt x="4433" y="9886"/>
                  </a:cubicBezTo>
                  <a:cubicBezTo>
                    <a:pt x="4438" y="9886"/>
                    <a:pt x="4444" y="9886"/>
                    <a:pt x="4449" y="9886"/>
                  </a:cubicBezTo>
                  <a:cubicBezTo>
                    <a:pt x="4857" y="9886"/>
                    <a:pt x="5207" y="10213"/>
                    <a:pt x="5371" y="10539"/>
                  </a:cubicBezTo>
                  <a:cubicBezTo>
                    <a:pt x="5574" y="10954"/>
                    <a:pt x="5574" y="11442"/>
                    <a:pt x="5565" y="11829"/>
                  </a:cubicBezTo>
                  <a:cubicBezTo>
                    <a:pt x="5536" y="12380"/>
                    <a:pt x="5464" y="12959"/>
                    <a:pt x="5327" y="13612"/>
                  </a:cubicBezTo>
                  <a:cubicBezTo>
                    <a:pt x="5316" y="13658"/>
                    <a:pt x="5327" y="13714"/>
                    <a:pt x="5362" y="13749"/>
                  </a:cubicBezTo>
                  <a:cubicBezTo>
                    <a:pt x="5400" y="13778"/>
                    <a:pt x="5437" y="13795"/>
                    <a:pt x="5481" y="13795"/>
                  </a:cubicBezTo>
                  <a:lnTo>
                    <a:pt x="5510" y="13795"/>
                  </a:lnTo>
                  <a:lnTo>
                    <a:pt x="5859" y="13722"/>
                  </a:lnTo>
                  <a:cubicBezTo>
                    <a:pt x="7965" y="13327"/>
                    <a:pt x="9730" y="11597"/>
                    <a:pt x="10163" y="9500"/>
                  </a:cubicBezTo>
                  <a:lnTo>
                    <a:pt x="10247" y="9418"/>
                  </a:lnTo>
                  <a:cubicBezTo>
                    <a:pt x="10247" y="9427"/>
                    <a:pt x="10256" y="9445"/>
                    <a:pt x="10274" y="9456"/>
                  </a:cubicBezTo>
                  <a:lnTo>
                    <a:pt x="10282" y="9464"/>
                  </a:lnTo>
                  <a:cubicBezTo>
                    <a:pt x="10293" y="9473"/>
                    <a:pt x="10311" y="9482"/>
                    <a:pt x="10320" y="9491"/>
                  </a:cubicBezTo>
                  <a:cubicBezTo>
                    <a:pt x="10329" y="9500"/>
                    <a:pt x="10338" y="9511"/>
                    <a:pt x="10357" y="9520"/>
                  </a:cubicBezTo>
                  <a:cubicBezTo>
                    <a:pt x="10384" y="9546"/>
                    <a:pt x="10413" y="9555"/>
                    <a:pt x="10439" y="9575"/>
                  </a:cubicBezTo>
                  <a:cubicBezTo>
                    <a:pt x="10459" y="9592"/>
                    <a:pt x="10485" y="9592"/>
                    <a:pt x="10514" y="9592"/>
                  </a:cubicBezTo>
                  <a:cubicBezTo>
                    <a:pt x="10569" y="9592"/>
                    <a:pt x="10624" y="9566"/>
                    <a:pt x="10651" y="9520"/>
                  </a:cubicBezTo>
                  <a:cubicBezTo>
                    <a:pt x="10697" y="9445"/>
                    <a:pt x="10669" y="9345"/>
                    <a:pt x="10596" y="9299"/>
                  </a:cubicBezTo>
                  <a:cubicBezTo>
                    <a:pt x="10578" y="9290"/>
                    <a:pt x="10558" y="9279"/>
                    <a:pt x="10541" y="9270"/>
                  </a:cubicBezTo>
                  <a:cubicBezTo>
                    <a:pt x="10532" y="9261"/>
                    <a:pt x="10514" y="9253"/>
                    <a:pt x="10503" y="9253"/>
                  </a:cubicBezTo>
                  <a:cubicBezTo>
                    <a:pt x="10494" y="9244"/>
                    <a:pt x="10494" y="9224"/>
                    <a:pt x="10485" y="9224"/>
                  </a:cubicBezTo>
                  <a:lnTo>
                    <a:pt x="10468" y="9235"/>
                  </a:lnTo>
                  <a:lnTo>
                    <a:pt x="10477" y="9215"/>
                  </a:lnTo>
                  <a:cubicBezTo>
                    <a:pt x="10459" y="9197"/>
                    <a:pt x="10421" y="9189"/>
                    <a:pt x="10393" y="9189"/>
                  </a:cubicBezTo>
                  <a:cubicBezTo>
                    <a:pt x="10384" y="9151"/>
                    <a:pt x="10375" y="9113"/>
                    <a:pt x="10357" y="9087"/>
                  </a:cubicBezTo>
                  <a:cubicBezTo>
                    <a:pt x="9658" y="8286"/>
                    <a:pt x="8867" y="6116"/>
                    <a:pt x="8958" y="5509"/>
                  </a:cubicBezTo>
                  <a:cubicBezTo>
                    <a:pt x="9289" y="3284"/>
                    <a:pt x="7883" y="957"/>
                    <a:pt x="5757" y="220"/>
                  </a:cubicBezTo>
                  <a:cubicBezTo>
                    <a:pt x="5331" y="72"/>
                    <a:pt x="4848" y="0"/>
                    <a:pt x="4348" y="0"/>
                  </a:cubicBezTo>
                  <a:close/>
                </a:path>
              </a:pathLst>
            </a:custGeom>
            <a:solidFill>
              <a:srgbClr val="A47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683343" y="2705436"/>
              <a:ext cx="249423" cy="63206"/>
            </a:xfrm>
            <a:custGeom>
              <a:rect b="b" l="l" r="r" t="t"/>
              <a:pathLst>
                <a:path extrusionOk="0" h="446" w="1760">
                  <a:moveTo>
                    <a:pt x="1388" y="1"/>
                  </a:moveTo>
                  <a:cubicBezTo>
                    <a:pt x="1351" y="1"/>
                    <a:pt x="1313" y="1"/>
                    <a:pt x="1287" y="12"/>
                  </a:cubicBezTo>
                  <a:cubicBezTo>
                    <a:pt x="1212" y="21"/>
                    <a:pt x="1148" y="30"/>
                    <a:pt x="1084" y="47"/>
                  </a:cubicBezTo>
                  <a:cubicBezTo>
                    <a:pt x="1011" y="85"/>
                    <a:pt x="947" y="111"/>
                    <a:pt x="872" y="140"/>
                  </a:cubicBezTo>
                  <a:cubicBezTo>
                    <a:pt x="817" y="166"/>
                    <a:pt x="752" y="195"/>
                    <a:pt x="697" y="213"/>
                  </a:cubicBezTo>
                  <a:cubicBezTo>
                    <a:pt x="633" y="222"/>
                    <a:pt x="569" y="259"/>
                    <a:pt x="505" y="259"/>
                  </a:cubicBezTo>
                  <a:cubicBezTo>
                    <a:pt x="439" y="259"/>
                    <a:pt x="375" y="259"/>
                    <a:pt x="311" y="250"/>
                  </a:cubicBezTo>
                  <a:cubicBezTo>
                    <a:pt x="285" y="250"/>
                    <a:pt x="265" y="242"/>
                    <a:pt x="247" y="222"/>
                  </a:cubicBezTo>
                  <a:cubicBezTo>
                    <a:pt x="229" y="213"/>
                    <a:pt x="218" y="213"/>
                    <a:pt x="209" y="204"/>
                  </a:cubicBezTo>
                  <a:cubicBezTo>
                    <a:pt x="209" y="195"/>
                    <a:pt x="201" y="186"/>
                    <a:pt x="201" y="186"/>
                  </a:cubicBezTo>
                  <a:cubicBezTo>
                    <a:pt x="190" y="142"/>
                    <a:pt x="154" y="123"/>
                    <a:pt x="117" y="123"/>
                  </a:cubicBezTo>
                  <a:cubicBezTo>
                    <a:pt x="60" y="123"/>
                    <a:pt x="0" y="166"/>
                    <a:pt x="17" y="233"/>
                  </a:cubicBezTo>
                  <a:cubicBezTo>
                    <a:pt x="35" y="306"/>
                    <a:pt x="108" y="361"/>
                    <a:pt x="163" y="398"/>
                  </a:cubicBezTo>
                  <a:cubicBezTo>
                    <a:pt x="229" y="434"/>
                    <a:pt x="302" y="442"/>
                    <a:pt x="366" y="442"/>
                  </a:cubicBezTo>
                  <a:cubicBezTo>
                    <a:pt x="405" y="442"/>
                    <a:pt x="446" y="445"/>
                    <a:pt x="486" y="445"/>
                  </a:cubicBezTo>
                  <a:cubicBezTo>
                    <a:pt x="522" y="445"/>
                    <a:pt x="557" y="443"/>
                    <a:pt x="587" y="434"/>
                  </a:cubicBezTo>
                  <a:cubicBezTo>
                    <a:pt x="660" y="416"/>
                    <a:pt x="735" y="398"/>
                    <a:pt x="808" y="370"/>
                  </a:cubicBezTo>
                  <a:cubicBezTo>
                    <a:pt x="947" y="323"/>
                    <a:pt x="1066" y="233"/>
                    <a:pt x="1203" y="213"/>
                  </a:cubicBezTo>
                  <a:cubicBezTo>
                    <a:pt x="1240" y="204"/>
                    <a:pt x="1278" y="195"/>
                    <a:pt x="1313" y="186"/>
                  </a:cubicBezTo>
                  <a:lnTo>
                    <a:pt x="1415" y="186"/>
                  </a:lnTo>
                  <a:cubicBezTo>
                    <a:pt x="1429" y="186"/>
                    <a:pt x="1445" y="184"/>
                    <a:pt x="1461" y="184"/>
                  </a:cubicBezTo>
                  <a:cubicBezTo>
                    <a:pt x="1477" y="184"/>
                    <a:pt x="1493" y="186"/>
                    <a:pt x="1507" y="195"/>
                  </a:cubicBezTo>
                  <a:cubicBezTo>
                    <a:pt x="1525" y="204"/>
                    <a:pt x="1554" y="222"/>
                    <a:pt x="1580" y="233"/>
                  </a:cubicBezTo>
                  <a:cubicBezTo>
                    <a:pt x="1595" y="241"/>
                    <a:pt x="1610" y="244"/>
                    <a:pt x="1624" y="244"/>
                  </a:cubicBezTo>
                  <a:cubicBezTo>
                    <a:pt x="1705" y="244"/>
                    <a:pt x="1760" y="123"/>
                    <a:pt x="1673" y="76"/>
                  </a:cubicBezTo>
                  <a:cubicBezTo>
                    <a:pt x="1618" y="38"/>
                    <a:pt x="1563" y="12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703892" y="2814416"/>
              <a:ext cx="211301" cy="97076"/>
            </a:xfrm>
            <a:custGeom>
              <a:rect b="b" l="l" r="r" t="t"/>
              <a:pathLst>
                <a:path extrusionOk="0" h="685" w="1491">
                  <a:moveTo>
                    <a:pt x="1381" y="0"/>
                  </a:moveTo>
                  <a:cubicBezTo>
                    <a:pt x="1338" y="0"/>
                    <a:pt x="1304" y="32"/>
                    <a:pt x="1287" y="71"/>
                  </a:cubicBezTo>
                  <a:cubicBezTo>
                    <a:pt x="1289" y="65"/>
                    <a:pt x="1290" y="63"/>
                    <a:pt x="1290" y="63"/>
                  </a:cubicBezTo>
                  <a:lnTo>
                    <a:pt x="1290" y="63"/>
                  </a:lnTo>
                  <a:cubicBezTo>
                    <a:pt x="1289" y="63"/>
                    <a:pt x="1274" y="98"/>
                    <a:pt x="1277" y="98"/>
                  </a:cubicBezTo>
                  <a:cubicBezTo>
                    <a:pt x="1278" y="98"/>
                    <a:pt x="1278" y="98"/>
                    <a:pt x="1279" y="97"/>
                  </a:cubicBezTo>
                  <a:lnTo>
                    <a:pt x="1279" y="97"/>
                  </a:lnTo>
                  <a:cubicBezTo>
                    <a:pt x="1270" y="106"/>
                    <a:pt x="1270" y="106"/>
                    <a:pt x="1261" y="115"/>
                  </a:cubicBezTo>
                  <a:cubicBezTo>
                    <a:pt x="1252" y="144"/>
                    <a:pt x="1232" y="161"/>
                    <a:pt x="1215" y="190"/>
                  </a:cubicBezTo>
                  <a:cubicBezTo>
                    <a:pt x="1177" y="225"/>
                    <a:pt x="1142" y="263"/>
                    <a:pt x="1095" y="300"/>
                  </a:cubicBezTo>
                  <a:cubicBezTo>
                    <a:pt x="1049" y="327"/>
                    <a:pt x="1011" y="364"/>
                    <a:pt x="967" y="382"/>
                  </a:cubicBezTo>
                  <a:cubicBezTo>
                    <a:pt x="912" y="411"/>
                    <a:pt x="866" y="428"/>
                    <a:pt x="811" y="446"/>
                  </a:cubicBezTo>
                  <a:cubicBezTo>
                    <a:pt x="755" y="466"/>
                    <a:pt x="691" y="475"/>
                    <a:pt x="636" y="492"/>
                  </a:cubicBezTo>
                  <a:cubicBezTo>
                    <a:pt x="614" y="502"/>
                    <a:pt x="588" y="504"/>
                    <a:pt x="562" y="504"/>
                  </a:cubicBezTo>
                  <a:cubicBezTo>
                    <a:pt x="533" y="504"/>
                    <a:pt x="504" y="501"/>
                    <a:pt x="479" y="501"/>
                  </a:cubicBezTo>
                  <a:cubicBezTo>
                    <a:pt x="415" y="492"/>
                    <a:pt x="360" y="483"/>
                    <a:pt x="294" y="483"/>
                  </a:cubicBezTo>
                  <a:cubicBezTo>
                    <a:pt x="276" y="475"/>
                    <a:pt x="250" y="466"/>
                    <a:pt x="221" y="457"/>
                  </a:cubicBezTo>
                  <a:cubicBezTo>
                    <a:pt x="204" y="446"/>
                    <a:pt x="184" y="446"/>
                    <a:pt x="166" y="437"/>
                  </a:cubicBezTo>
                  <a:cubicBezTo>
                    <a:pt x="147" y="419"/>
                    <a:pt x="124" y="411"/>
                    <a:pt x="101" y="411"/>
                  </a:cubicBezTo>
                  <a:cubicBezTo>
                    <a:pt x="78" y="411"/>
                    <a:pt x="56" y="419"/>
                    <a:pt x="38" y="437"/>
                  </a:cubicBezTo>
                  <a:cubicBezTo>
                    <a:pt x="9" y="466"/>
                    <a:pt x="0" y="530"/>
                    <a:pt x="38" y="567"/>
                  </a:cubicBezTo>
                  <a:cubicBezTo>
                    <a:pt x="148" y="658"/>
                    <a:pt x="314" y="667"/>
                    <a:pt x="442" y="678"/>
                  </a:cubicBezTo>
                  <a:cubicBezTo>
                    <a:pt x="478" y="682"/>
                    <a:pt x="515" y="684"/>
                    <a:pt x="551" y="684"/>
                  </a:cubicBezTo>
                  <a:cubicBezTo>
                    <a:pt x="587" y="684"/>
                    <a:pt x="622" y="682"/>
                    <a:pt x="654" y="678"/>
                  </a:cubicBezTo>
                  <a:cubicBezTo>
                    <a:pt x="727" y="667"/>
                    <a:pt x="791" y="649"/>
                    <a:pt x="857" y="623"/>
                  </a:cubicBezTo>
                  <a:cubicBezTo>
                    <a:pt x="1122" y="539"/>
                    <a:pt x="1362" y="373"/>
                    <a:pt x="1473" y="115"/>
                  </a:cubicBezTo>
                  <a:cubicBezTo>
                    <a:pt x="1490" y="71"/>
                    <a:pt x="1444" y="16"/>
                    <a:pt x="1409" y="4"/>
                  </a:cubicBezTo>
                  <a:cubicBezTo>
                    <a:pt x="1399" y="1"/>
                    <a:pt x="1390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726142" y="3159212"/>
              <a:ext cx="182532" cy="134773"/>
            </a:xfrm>
            <a:custGeom>
              <a:rect b="b" l="l" r="r" t="t"/>
              <a:pathLst>
                <a:path extrusionOk="0" h="951" w="1288">
                  <a:moveTo>
                    <a:pt x="1178" y="0"/>
                  </a:moveTo>
                  <a:cubicBezTo>
                    <a:pt x="1155" y="0"/>
                    <a:pt x="1131" y="10"/>
                    <a:pt x="1113" y="28"/>
                  </a:cubicBezTo>
                  <a:cubicBezTo>
                    <a:pt x="1104" y="37"/>
                    <a:pt x="1075" y="46"/>
                    <a:pt x="1058" y="55"/>
                  </a:cubicBezTo>
                  <a:cubicBezTo>
                    <a:pt x="1031" y="66"/>
                    <a:pt x="1002" y="75"/>
                    <a:pt x="976" y="92"/>
                  </a:cubicBezTo>
                  <a:cubicBezTo>
                    <a:pt x="929" y="121"/>
                    <a:pt x="874" y="139"/>
                    <a:pt x="828" y="165"/>
                  </a:cubicBezTo>
                  <a:cubicBezTo>
                    <a:pt x="718" y="220"/>
                    <a:pt x="607" y="276"/>
                    <a:pt x="506" y="342"/>
                  </a:cubicBezTo>
                  <a:cubicBezTo>
                    <a:pt x="404" y="406"/>
                    <a:pt x="303" y="479"/>
                    <a:pt x="212" y="562"/>
                  </a:cubicBezTo>
                  <a:cubicBezTo>
                    <a:pt x="175" y="598"/>
                    <a:pt x="128" y="644"/>
                    <a:pt x="93" y="699"/>
                  </a:cubicBezTo>
                  <a:cubicBezTo>
                    <a:pt x="82" y="717"/>
                    <a:pt x="64" y="737"/>
                    <a:pt x="55" y="755"/>
                  </a:cubicBezTo>
                  <a:cubicBezTo>
                    <a:pt x="38" y="783"/>
                    <a:pt x="9" y="801"/>
                    <a:pt x="9" y="838"/>
                  </a:cubicBezTo>
                  <a:cubicBezTo>
                    <a:pt x="0" y="883"/>
                    <a:pt x="18" y="938"/>
                    <a:pt x="73" y="949"/>
                  </a:cubicBezTo>
                  <a:cubicBezTo>
                    <a:pt x="79" y="950"/>
                    <a:pt x="84" y="950"/>
                    <a:pt x="90" y="950"/>
                  </a:cubicBezTo>
                  <a:cubicBezTo>
                    <a:pt x="127" y="950"/>
                    <a:pt x="165" y="930"/>
                    <a:pt x="179" y="897"/>
                  </a:cubicBezTo>
                  <a:lnTo>
                    <a:pt x="179" y="897"/>
                  </a:lnTo>
                  <a:cubicBezTo>
                    <a:pt x="180" y="897"/>
                    <a:pt x="182" y="895"/>
                    <a:pt x="183" y="894"/>
                  </a:cubicBezTo>
                  <a:cubicBezTo>
                    <a:pt x="183" y="883"/>
                    <a:pt x="183" y="883"/>
                    <a:pt x="192" y="874"/>
                  </a:cubicBezTo>
                  <a:cubicBezTo>
                    <a:pt x="203" y="865"/>
                    <a:pt x="203" y="856"/>
                    <a:pt x="212" y="847"/>
                  </a:cubicBezTo>
                  <a:cubicBezTo>
                    <a:pt x="230" y="819"/>
                    <a:pt x="247" y="801"/>
                    <a:pt x="258" y="772"/>
                  </a:cubicBezTo>
                  <a:cubicBezTo>
                    <a:pt x="294" y="737"/>
                    <a:pt x="340" y="691"/>
                    <a:pt x="378" y="653"/>
                  </a:cubicBezTo>
                  <a:cubicBezTo>
                    <a:pt x="459" y="580"/>
                    <a:pt x="561" y="516"/>
                    <a:pt x="654" y="461"/>
                  </a:cubicBezTo>
                  <a:cubicBezTo>
                    <a:pt x="700" y="432"/>
                    <a:pt x="755" y="406"/>
                    <a:pt x="799" y="386"/>
                  </a:cubicBezTo>
                  <a:lnTo>
                    <a:pt x="965" y="304"/>
                  </a:lnTo>
                  <a:cubicBezTo>
                    <a:pt x="1011" y="287"/>
                    <a:pt x="1058" y="258"/>
                    <a:pt x="1104" y="240"/>
                  </a:cubicBezTo>
                  <a:cubicBezTo>
                    <a:pt x="1150" y="212"/>
                    <a:pt x="1205" y="194"/>
                    <a:pt x="1241" y="156"/>
                  </a:cubicBezTo>
                  <a:cubicBezTo>
                    <a:pt x="1287" y="130"/>
                    <a:pt x="1278" y="55"/>
                    <a:pt x="1241" y="28"/>
                  </a:cubicBezTo>
                  <a:cubicBezTo>
                    <a:pt x="1223" y="10"/>
                    <a:pt x="1200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500527" y="2031856"/>
              <a:ext cx="1345324" cy="1135157"/>
            </a:xfrm>
            <a:custGeom>
              <a:rect b="b" l="l" r="r" t="t"/>
              <a:pathLst>
                <a:path extrusionOk="0" h="8010" w="9493">
                  <a:moveTo>
                    <a:pt x="4238" y="0"/>
                  </a:moveTo>
                  <a:cubicBezTo>
                    <a:pt x="3221" y="0"/>
                    <a:pt x="2137" y="297"/>
                    <a:pt x="1334" y="847"/>
                  </a:cubicBezTo>
                  <a:cubicBezTo>
                    <a:pt x="526" y="1388"/>
                    <a:pt x="73" y="2105"/>
                    <a:pt x="38" y="2915"/>
                  </a:cubicBezTo>
                  <a:cubicBezTo>
                    <a:pt x="29" y="3127"/>
                    <a:pt x="9" y="3319"/>
                    <a:pt x="9" y="3513"/>
                  </a:cubicBezTo>
                  <a:cubicBezTo>
                    <a:pt x="1" y="3577"/>
                    <a:pt x="29" y="3624"/>
                    <a:pt x="85" y="3661"/>
                  </a:cubicBezTo>
                  <a:cubicBezTo>
                    <a:pt x="107" y="3675"/>
                    <a:pt x="134" y="3681"/>
                    <a:pt x="162" y="3681"/>
                  </a:cubicBezTo>
                  <a:cubicBezTo>
                    <a:pt x="189" y="3681"/>
                    <a:pt x="217" y="3675"/>
                    <a:pt x="239" y="3661"/>
                  </a:cubicBezTo>
                  <a:lnTo>
                    <a:pt x="2060" y="2630"/>
                  </a:lnTo>
                  <a:cubicBezTo>
                    <a:pt x="2502" y="2383"/>
                    <a:pt x="2926" y="2155"/>
                    <a:pt x="3350" y="2155"/>
                  </a:cubicBezTo>
                  <a:cubicBezTo>
                    <a:pt x="3414" y="2155"/>
                    <a:pt x="3478" y="2160"/>
                    <a:pt x="3541" y="2171"/>
                  </a:cubicBezTo>
                  <a:cubicBezTo>
                    <a:pt x="3928" y="2244"/>
                    <a:pt x="4287" y="2520"/>
                    <a:pt x="4535" y="2944"/>
                  </a:cubicBezTo>
                  <a:cubicBezTo>
                    <a:pt x="4683" y="3209"/>
                    <a:pt x="4738" y="3522"/>
                    <a:pt x="4793" y="3853"/>
                  </a:cubicBezTo>
                  <a:cubicBezTo>
                    <a:pt x="4819" y="4001"/>
                    <a:pt x="4848" y="4147"/>
                    <a:pt x="4875" y="4304"/>
                  </a:cubicBezTo>
                  <a:cubicBezTo>
                    <a:pt x="4899" y="4374"/>
                    <a:pt x="4961" y="4419"/>
                    <a:pt x="5030" y="4419"/>
                  </a:cubicBezTo>
                  <a:cubicBezTo>
                    <a:pt x="5043" y="4419"/>
                    <a:pt x="5056" y="4417"/>
                    <a:pt x="5069" y="4414"/>
                  </a:cubicBezTo>
                  <a:cubicBezTo>
                    <a:pt x="5151" y="4396"/>
                    <a:pt x="5206" y="4323"/>
                    <a:pt x="5188" y="4231"/>
                  </a:cubicBezTo>
                  <a:cubicBezTo>
                    <a:pt x="5162" y="4065"/>
                    <a:pt x="5298" y="3917"/>
                    <a:pt x="5362" y="3862"/>
                  </a:cubicBezTo>
                  <a:cubicBezTo>
                    <a:pt x="5506" y="3741"/>
                    <a:pt x="5693" y="3669"/>
                    <a:pt x="5850" y="3669"/>
                  </a:cubicBezTo>
                  <a:cubicBezTo>
                    <a:pt x="5896" y="3669"/>
                    <a:pt x="5939" y="3675"/>
                    <a:pt x="5978" y="3688"/>
                  </a:cubicBezTo>
                  <a:cubicBezTo>
                    <a:pt x="6347" y="3816"/>
                    <a:pt x="6530" y="4248"/>
                    <a:pt x="6521" y="4617"/>
                  </a:cubicBezTo>
                  <a:cubicBezTo>
                    <a:pt x="6512" y="5021"/>
                    <a:pt x="6402" y="5637"/>
                    <a:pt x="6190" y="6005"/>
                  </a:cubicBezTo>
                  <a:cubicBezTo>
                    <a:pt x="6173" y="6052"/>
                    <a:pt x="6164" y="6098"/>
                    <a:pt x="6181" y="6145"/>
                  </a:cubicBezTo>
                  <a:cubicBezTo>
                    <a:pt x="6632" y="7303"/>
                    <a:pt x="7755" y="8010"/>
                    <a:pt x="9115" y="8010"/>
                  </a:cubicBezTo>
                  <a:lnTo>
                    <a:pt x="9225" y="8010"/>
                  </a:lnTo>
                  <a:lnTo>
                    <a:pt x="9364" y="7974"/>
                  </a:lnTo>
                  <a:cubicBezTo>
                    <a:pt x="9411" y="7966"/>
                    <a:pt x="9446" y="7937"/>
                    <a:pt x="9466" y="7891"/>
                  </a:cubicBezTo>
                  <a:cubicBezTo>
                    <a:pt x="9492" y="7855"/>
                    <a:pt x="9492" y="7800"/>
                    <a:pt x="9475" y="7763"/>
                  </a:cubicBezTo>
                  <a:cubicBezTo>
                    <a:pt x="9060" y="6842"/>
                    <a:pt x="8793" y="5869"/>
                    <a:pt x="8848" y="5509"/>
                  </a:cubicBezTo>
                  <a:cubicBezTo>
                    <a:pt x="9179" y="3284"/>
                    <a:pt x="7773" y="957"/>
                    <a:pt x="5647" y="220"/>
                  </a:cubicBezTo>
                  <a:cubicBezTo>
                    <a:pt x="5221" y="72"/>
                    <a:pt x="4738" y="0"/>
                    <a:pt x="4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2402419" y="2689847"/>
              <a:ext cx="443434" cy="477163"/>
            </a:xfrm>
            <a:custGeom>
              <a:rect b="b" l="l" r="r" t="t"/>
              <a:pathLst>
                <a:path extrusionOk="0" h="3367" w="3129">
                  <a:moveTo>
                    <a:pt x="2530" y="1"/>
                  </a:moveTo>
                  <a:cubicBezTo>
                    <a:pt x="1758" y="729"/>
                    <a:pt x="903" y="1409"/>
                    <a:pt x="1" y="1888"/>
                  </a:cubicBezTo>
                  <a:cubicBezTo>
                    <a:pt x="535" y="2815"/>
                    <a:pt x="1546" y="3367"/>
                    <a:pt x="2751" y="3367"/>
                  </a:cubicBezTo>
                  <a:lnTo>
                    <a:pt x="2861" y="3367"/>
                  </a:lnTo>
                  <a:lnTo>
                    <a:pt x="3000" y="3331"/>
                  </a:lnTo>
                  <a:cubicBezTo>
                    <a:pt x="3047" y="3323"/>
                    <a:pt x="3082" y="3294"/>
                    <a:pt x="3102" y="3248"/>
                  </a:cubicBezTo>
                  <a:cubicBezTo>
                    <a:pt x="3128" y="3212"/>
                    <a:pt x="3128" y="3157"/>
                    <a:pt x="3111" y="3120"/>
                  </a:cubicBezTo>
                  <a:cubicBezTo>
                    <a:pt x="2696" y="2199"/>
                    <a:pt x="2429" y="1226"/>
                    <a:pt x="2484" y="866"/>
                  </a:cubicBezTo>
                  <a:cubicBezTo>
                    <a:pt x="2530" y="581"/>
                    <a:pt x="2539" y="288"/>
                    <a:pt x="2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150870" y="3194216"/>
              <a:ext cx="356136" cy="642831"/>
            </a:xfrm>
            <a:custGeom>
              <a:rect b="b" l="l" r="r" t="t"/>
              <a:pathLst>
                <a:path extrusionOk="0" h="4536" w="2513">
                  <a:moveTo>
                    <a:pt x="1731" y="1"/>
                  </a:moveTo>
                  <a:cubicBezTo>
                    <a:pt x="1633" y="1"/>
                    <a:pt x="1511" y="49"/>
                    <a:pt x="1418" y="260"/>
                  </a:cubicBezTo>
                  <a:cubicBezTo>
                    <a:pt x="1151" y="821"/>
                    <a:pt x="544" y="1234"/>
                    <a:pt x="85" y="1483"/>
                  </a:cubicBezTo>
                  <a:cubicBezTo>
                    <a:pt x="30" y="1510"/>
                    <a:pt x="1" y="1565"/>
                    <a:pt x="1" y="1620"/>
                  </a:cubicBezTo>
                  <a:cubicBezTo>
                    <a:pt x="1" y="1684"/>
                    <a:pt x="38" y="1739"/>
                    <a:pt x="94" y="1759"/>
                  </a:cubicBezTo>
                  <a:cubicBezTo>
                    <a:pt x="332" y="1869"/>
                    <a:pt x="544" y="2081"/>
                    <a:pt x="672" y="2337"/>
                  </a:cubicBezTo>
                  <a:cubicBezTo>
                    <a:pt x="875" y="2752"/>
                    <a:pt x="875" y="3240"/>
                    <a:pt x="866" y="3627"/>
                  </a:cubicBezTo>
                  <a:cubicBezTo>
                    <a:pt x="857" y="3847"/>
                    <a:pt x="837" y="4086"/>
                    <a:pt x="802" y="4362"/>
                  </a:cubicBezTo>
                  <a:cubicBezTo>
                    <a:pt x="793" y="4426"/>
                    <a:pt x="829" y="4490"/>
                    <a:pt x="884" y="4518"/>
                  </a:cubicBezTo>
                  <a:cubicBezTo>
                    <a:pt x="904" y="4527"/>
                    <a:pt x="930" y="4536"/>
                    <a:pt x="959" y="4536"/>
                  </a:cubicBezTo>
                  <a:cubicBezTo>
                    <a:pt x="994" y="4536"/>
                    <a:pt x="1032" y="4527"/>
                    <a:pt x="1058" y="4498"/>
                  </a:cubicBezTo>
                  <a:cubicBezTo>
                    <a:pt x="2466" y="3276"/>
                    <a:pt x="2513" y="1408"/>
                    <a:pt x="2208" y="516"/>
                  </a:cubicBezTo>
                  <a:cubicBezTo>
                    <a:pt x="2098" y="185"/>
                    <a:pt x="1941" y="11"/>
                    <a:pt x="1758" y="2"/>
                  </a:cubicBezTo>
                  <a:cubicBezTo>
                    <a:pt x="1749" y="1"/>
                    <a:pt x="1740" y="1"/>
                    <a:pt x="1731" y="1"/>
                  </a:cubicBezTo>
                  <a:close/>
                </a:path>
              </a:pathLst>
            </a:custGeom>
            <a:solidFill>
              <a:srgbClr val="48336E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2314271" y="2615445"/>
              <a:ext cx="47901" cy="192594"/>
            </a:xfrm>
            <a:custGeom>
              <a:rect b="b" l="l" r="r" t="t"/>
              <a:pathLst>
                <a:path extrusionOk="0" h="1359" w="338">
                  <a:moveTo>
                    <a:pt x="109" y="1"/>
                  </a:moveTo>
                  <a:cubicBezTo>
                    <a:pt x="103" y="1"/>
                    <a:pt x="97" y="1"/>
                    <a:pt x="91" y="2"/>
                  </a:cubicBezTo>
                  <a:cubicBezTo>
                    <a:pt x="35" y="11"/>
                    <a:pt x="16" y="66"/>
                    <a:pt x="27" y="113"/>
                  </a:cubicBezTo>
                  <a:cubicBezTo>
                    <a:pt x="35" y="159"/>
                    <a:pt x="53" y="194"/>
                    <a:pt x="62" y="241"/>
                  </a:cubicBezTo>
                  <a:cubicBezTo>
                    <a:pt x="82" y="287"/>
                    <a:pt x="91" y="334"/>
                    <a:pt x="99" y="389"/>
                  </a:cubicBezTo>
                  <a:cubicBezTo>
                    <a:pt x="126" y="481"/>
                    <a:pt x="137" y="581"/>
                    <a:pt x="137" y="682"/>
                  </a:cubicBezTo>
                  <a:cubicBezTo>
                    <a:pt x="146" y="775"/>
                    <a:pt x="155" y="877"/>
                    <a:pt x="137" y="967"/>
                  </a:cubicBezTo>
                  <a:cubicBezTo>
                    <a:pt x="126" y="1013"/>
                    <a:pt x="108" y="1060"/>
                    <a:pt x="99" y="1106"/>
                  </a:cubicBezTo>
                  <a:cubicBezTo>
                    <a:pt x="91" y="1133"/>
                    <a:pt x="71" y="1188"/>
                    <a:pt x="62" y="1199"/>
                  </a:cubicBezTo>
                  <a:cubicBezTo>
                    <a:pt x="0" y="1267"/>
                    <a:pt x="58" y="1359"/>
                    <a:pt x="127" y="1359"/>
                  </a:cubicBezTo>
                  <a:cubicBezTo>
                    <a:pt x="149" y="1359"/>
                    <a:pt x="172" y="1349"/>
                    <a:pt x="192" y="1327"/>
                  </a:cubicBezTo>
                  <a:cubicBezTo>
                    <a:pt x="227" y="1289"/>
                    <a:pt x="236" y="1243"/>
                    <a:pt x="256" y="1199"/>
                  </a:cubicBezTo>
                  <a:cubicBezTo>
                    <a:pt x="274" y="1152"/>
                    <a:pt x="291" y="1106"/>
                    <a:pt x="303" y="1051"/>
                  </a:cubicBezTo>
                  <a:cubicBezTo>
                    <a:pt x="338" y="941"/>
                    <a:pt x="329" y="830"/>
                    <a:pt x="320" y="720"/>
                  </a:cubicBezTo>
                  <a:cubicBezTo>
                    <a:pt x="320" y="601"/>
                    <a:pt x="311" y="490"/>
                    <a:pt x="291" y="380"/>
                  </a:cubicBezTo>
                  <a:cubicBezTo>
                    <a:pt x="274" y="325"/>
                    <a:pt x="265" y="269"/>
                    <a:pt x="247" y="214"/>
                  </a:cubicBezTo>
                  <a:cubicBezTo>
                    <a:pt x="236" y="159"/>
                    <a:pt x="210" y="113"/>
                    <a:pt x="201" y="66"/>
                  </a:cubicBezTo>
                  <a:cubicBezTo>
                    <a:pt x="193" y="26"/>
                    <a:pt x="150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" name="Google Shape;157;p22"/>
          <p:cNvSpPr/>
          <p:nvPr/>
        </p:nvSpPr>
        <p:spPr>
          <a:xfrm rot="5400000">
            <a:off x="6634225" y="-1091549"/>
            <a:ext cx="2250751" cy="276879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2"/>
          <p:cNvCxnSpPr/>
          <p:nvPr/>
        </p:nvCxnSpPr>
        <p:spPr>
          <a:xfrm>
            <a:off x="486500" y="4009075"/>
            <a:ext cx="0" cy="11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22"/>
          <p:cNvSpPr/>
          <p:nvPr/>
        </p:nvSpPr>
        <p:spPr>
          <a:xfrm rot="445884">
            <a:off x="4941371" y="14077"/>
            <a:ext cx="5138528" cy="1041854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hasCustomPrompt="1" type="title"/>
          </p:nvPr>
        </p:nvSpPr>
        <p:spPr>
          <a:xfrm>
            <a:off x="715100" y="1244425"/>
            <a:ext cx="4782600" cy="10794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715100" y="2398750"/>
            <a:ext cx="47826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23"/>
          <p:cNvSpPr/>
          <p:nvPr/>
        </p:nvSpPr>
        <p:spPr>
          <a:xfrm rot="5400000">
            <a:off x="7025972" y="86258"/>
            <a:ext cx="2204286" cy="20317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3"/>
          <p:cNvCxnSpPr/>
          <p:nvPr/>
        </p:nvCxnSpPr>
        <p:spPr>
          <a:xfrm>
            <a:off x="486500" y="1259500"/>
            <a:ext cx="0" cy="390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5" name="Google Shape;165;p23"/>
          <p:cNvSpPr/>
          <p:nvPr/>
        </p:nvSpPr>
        <p:spPr>
          <a:xfrm rot="-9523333">
            <a:off x="3750588" y="179293"/>
            <a:ext cx="6113930" cy="1041868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5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5"/>
          <p:cNvSpPr txBox="1"/>
          <p:nvPr>
            <p:ph hasCustomPrompt="1" idx="4" type="title"/>
          </p:nvPr>
        </p:nvSpPr>
        <p:spPr>
          <a:xfrm>
            <a:off x="329055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hasCustomPrompt="1" idx="5" type="title"/>
          </p:nvPr>
        </p:nvSpPr>
        <p:spPr>
          <a:xfrm>
            <a:off x="329055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5"/>
          <p:cNvSpPr txBox="1"/>
          <p:nvPr>
            <p:ph hasCustomPrompt="1" idx="6" type="title"/>
          </p:nvPr>
        </p:nvSpPr>
        <p:spPr>
          <a:xfrm>
            <a:off x="58611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hasCustomPrompt="1" idx="7" type="title"/>
          </p:nvPr>
        </p:nvSpPr>
        <p:spPr>
          <a:xfrm>
            <a:off x="58611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720000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8" type="subTitle"/>
          </p:nvPr>
        </p:nvSpPr>
        <p:spPr>
          <a:xfrm>
            <a:off x="3290556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9" type="subTitle"/>
          </p:nvPr>
        </p:nvSpPr>
        <p:spPr>
          <a:xfrm>
            <a:off x="5861112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3" type="subTitle"/>
          </p:nvPr>
        </p:nvSpPr>
        <p:spPr>
          <a:xfrm>
            <a:off x="720000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14" type="subTitle"/>
          </p:nvPr>
        </p:nvSpPr>
        <p:spPr>
          <a:xfrm>
            <a:off x="3290556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5" type="subTitle"/>
          </p:nvPr>
        </p:nvSpPr>
        <p:spPr>
          <a:xfrm>
            <a:off x="5861112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81" name="Google Shape;181;p25"/>
          <p:cNvSpPr/>
          <p:nvPr/>
        </p:nvSpPr>
        <p:spPr>
          <a:xfrm>
            <a:off x="6688801" y="4283475"/>
            <a:ext cx="2455111" cy="860055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5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83" name="Google Shape;183;p25"/>
          <p:cNvGrpSpPr/>
          <p:nvPr/>
        </p:nvGrpSpPr>
        <p:grpSpPr>
          <a:xfrm>
            <a:off x="-651043" y="-1268222"/>
            <a:ext cx="10677423" cy="7446973"/>
            <a:chOff x="-651043" y="-1268222"/>
            <a:chExt cx="10677423" cy="7446973"/>
          </a:xfrm>
        </p:grpSpPr>
        <p:sp>
          <p:nvSpPr>
            <p:cNvPr id="184" name="Google Shape;184;p25"/>
            <p:cNvSpPr/>
            <p:nvPr/>
          </p:nvSpPr>
          <p:spPr>
            <a:xfrm rot="-2036615">
              <a:off x="6175237" y="4139009"/>
              <a:ext cx="3891867" cy="104195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5" name="Google Shape;185;p25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5420725" y="535000"/>
            <a:ext cx="300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5420725" y="1593780"/>
            <a:ext cx="300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26"/>
          <p:cNvSpPr/>
          <p:nvPr>
            <p:ph idx="2" type="pic"/>
          </p:nvPr>
        </p:nvSpPr>
        <p:spPr>
          <a:xfrm>
            <a:off x="714775" y="535001"/>
            <a:ext cx="24540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6"/>
          <p:cNvSpPr/>
          <p:nvPr>
            <p:ph idx="3" type="pic"/>
          </p:nvPr>
        </p:nvSpPr>
        <p:spPr>
          <a:xfrm>
            <a:off x="3344850" y="2733200"/>
            <a:ext cx="5084100" cy="18753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6"/>
          <p:cNvSpPr/>
          <p:nvPr>
            <p:ph idx="4" type="pic"/>
          </p:nvPr>
        </p:nvSpPr>
        <p:spPr>
          <a:xfrm>
            <a:off x="3345000" y="535000"/>
            <a:ext cx="1886400" cy="204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6"/>
          <p:cNvSpPr/>
          <p:nvPr/>
        </p:nvSpPr>
        <p:spPr>
          <a:xfrm rot="5400000">
            <a:off x="7298194" y="14564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94" name="Google Shape;194;p26"/>
          <p:cNvGrpSpPr/>
          <p:nvPr/>
        </p:nvGrpSpPr>
        <p:grpSpPr>
          <a:xfrm>
            <a:off x="-426888" y="-117375"/>
            <a:ext cx="10506984" cy="5553348"/>
            <a:chOff x="-426888" y="-117375"/>
            <a:chExt cx="10506984" cy="5553348"/>
          </a:xfrm>
        </p:grpSpPr>
        <p:sp>
          <p:nvSpPr>
            <p:cNvPr id="195" name="Google Shape;195;p26"/>
            <p:cNvSpPr/>
            <p:nvPr/>
          </p:nvSpPr>
          <p:spPr>
            <a:xfrm>
              <a:off x="7223900" y="-117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6" name="Google Shape;196;p26"/>
            <p:cNvSpPr/>
            <p:nvPr/>
          </p:nvSpPr>
          <p:spPr>
            <a:xfrm rot="-9966487">
              <a:off x="-382932" y="4472053"/>
              <a:ext cx="2511098" cy="67230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720000" y="1391725"/>
            <a:ext cx="27471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27"/>
          <p:cNvSpPr/>
          <p:nvPr/>
        </p:nvSpPr>
        <p:spPr>
          <a:xfrm rot="10800000">
            <a:off x="5992136" y="3771113"/>
            <a:ext cx="3151864" cy="137238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02" name="Google Shape;202;p27"/>
          <p:cNvGrpSpPr/>
          <p:nvPr/>
        </p:nvGrpSpPr>
        <p:grpSpPr>
          <a:xfrm>
            <a:off x="-987708" y="-859046"/>
            <a:ext cx="11112447" cy="7147169"/>
            <a:chOff x="-987708" y="-859046"/>
            <a:chExt cx="11112447" cy="7147169"/>
          </a:xfrm>
        </p:grpSpPr>
        <p:sp>
          <p:nvSpPr>
            <p:cNvPr id="203" name="Google Shape;203;p27"/>
            <p:cNvSpPr/>
            <p:nvPr/>
          </p:nvSpPr>
          <p:spPr>
            <a:xfrm rot="-2477412">
              <a:off x="5853192" y="4062304"/>
              <a:ext cx="4568831" cy="820379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" name="Google Shape;204;p27"/>
            <p:cNvSpPr/>
            <p:nvPr/>
          </p:nvSpPr>
          <p:spPr>
            <a:xfrm rot="-763266">
              <a:off x="-942730" y="-461631"/>
              <a:ext cx="3701107" cy="820342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" type="subTitle"/>
          </p:nvPr>
        </p:nvSpPr>
        <p:spPr>
          <a:xfrm>
            <a:off x="3742375" y="1074200"/>
            <a:ext cx="44340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28"/>
          <p:cNvSpPr/>
          <p:nvPr/>
        </p:nvSpPr>
        <p:spPr>
          <a:xfrm rot="10800000">
            <a:off x="6662468" y="3024951"/>
            <a:ext cx="2481534" cy="2118547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10" name="Google Shape;210;p28"/>
          <p:cNvGrpSpPr/>
          <p:nvPr/>
        </p:nvGrpSpPr>
        <p:grpSpPr>
          <a:xfrm>
            <a:off x="-745056" y="-260050"/>
            <a:ext cx="11404268" cy="6307337"/>
            <a:chOff x="-745056" y="-260050"/>
            <a:chExt cx="11404268" cy="6307337"/>
          </a:xfrm>
        </p:grpSpPr>
        <p:sp>
          <p:nvSpPr>
            <p:cNvPr id="211" name="Google Shape;211;p28"/>
            <p:cNvSpPr/>
            <p:nvPr/>
          </p:nvSpPr>
          <p:spPr>
            <a:xfrm rot="-1834538">
              <a:off x="5277423" y="3869904"/>
              <a:ext cx="5559644" cy="820390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28"/>
            <p:cNvSpPr/>
            <p:nvPr/>
          </p:nvSpPr>
          <p:spPr>
            <a:xfrm rot="10799445">
              <a:off x="-745056" y="-259772"/>
              <a:ext cx="3442365" cy="598856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hasCustomPrompt="1" type="title"/>
          </p:nvPr>
        </p:nvSpPr>
        <p:spPr>
          <a:xfrm>
            <a:off x="4732900" y="1901896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29"/>
          <p:cNvSpPr txBox="1"/>
          <p:nvPr>
            <p:ph idx="1" type="subTitle"/>
          </p:nvPr>
        </p:nvSpPr>
        <p:spPr>
          <a:xfrm>
            <a:off x="4732900" y="2893800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hasCustomPrompt="1" idx="2" type="title"/>
          </p:nvPr>
        </p:nvSpPr>
        <p:spPr>
          <a:xfrm>
            <a:off x="4732900" y="535000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29"/>
          <p:cNvSpPr txBox="1"/>
          <p:nvPr>
            <p:ph idx="3" type="subTitle"/>
          </p:nvPr>
        </p:nvSpPr>
        <p:spPr>
          <a:xfrm>
            <a:off x="4732900" y="1526979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hasCustomPrompt="1" idx="4" type="title"/>
          </p:nvPr>
        </p:nvSpPr>
        <p:spPr>
          <a:xfrm>
            <a:off x="4732900" y="3268718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9"/>
          <p:cNvSpPr txBox="1"/>
          <p:nvPr>
            <p:ph idx="5" type="subTitle"/>
          </p:nvPr>
        </p:nvSpPr>
        <p:spPr>
          <a:xfrm>
            <a:off x="4732900" y="4260623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/>
          <p:nvPr/>
        </p:nvSpPr>
        <p:spPr>
          <a:xfrm rot="-5400000">
            <a:off x="-145631" y="3316368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 rot="-8348750">
            <a:off x="-723896" y="4493803"/>
            <a:ext cx="3891642" cy="1041899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22" name="Google Shape;222;p29"/>
          <p:cNvCxnSpPr/>
          <p:nvPr/>
        </p:nvCxnSpPr>
        <p:spPr>
          <a:xfrm>
            <a:off x="8428900" y="539475"/>
            <a:ext cx="0" cy="46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734400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355053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5975709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734400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3355053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5975709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1" name="Google Shape;231;p30"/>
          <p:cNvSpPr/>
          <p:nvPr/>
        </p:nvSpPr>
        <p:spPr>
          <a:xfrm rot="10800000">
            <a:off x="6696080" y="3699725"/>
            <a:ext cx="2447920" cy="144377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33" name="Google Shape;233;p30"/>
          <p:cNvGrpSpPr/>
          <p:nvPr/>
        </p:nvGrpSpPr>
        <p:grpSpPr>
          <a:xfrm>
            <a:off x="-1928141" y="-1993824"/>
            <a:ext cx="11548964" cy="8898522"/>
            <a:chOff x="-1928141" y="-1993824"/>
            <a:chExt cx="11548964" cy="8898522"/>
          </a:xfrm>
        </p:grpSpPr>
        <p:sp>
          <p:nvSpPr>
            <p:cNvPr id="234" name="Google Shape;234;p30"/>
            <p:cNvSpPr/>
            <p:nvPr/>
          </p:nvSpPr>
          <p:spPr>
            <a:xfrm rot="-3073251">
              <a:off x="5825666" y="3709208"/>
              <a:ext cx="3613892" cy="219739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5" name="Google Shape;235;p30"/>
            <p:cNvSpPr/>
            <p:nvPr/>
          </p:nvSpPr>
          <p:spPr>
            <a:xfrm rot="7491720">
              <a:off x="-1800675" y="-981893"/>
              <a:ext cx="3613641" cy="219751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1" type="subTitle"/>
          </p:nvPr>
        </p:nvSpPr>
        <p:spPr>
          <a:xfrm>
            <a:off x="1537086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2" type="subTitle"/>
          </p:nvPr>
        </p:nvSpPr>
        <p:spPr>
          <a:xfrm>
            <a:off x="1537088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3" type="subTitle"/>
          </p:nvPr>
        </p:nvSpPr>
        <p:spPr>
          <a:xfrm>
            <a:off x="5310414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4" type="subTitle"/>
          </p:nvPr>
        </p:nvSpPr>
        <p:spPr>
          <a:xfrm>
            <a:off x="1537088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31"/>
          <p:cNvSpPr txBox="1"/>
          <p:nvPr>
            <p:ph idx="5" type="subTitle"/>
          </p:nvPr>
        </p:nvSpPr>
        <p:spPr>
          <a:xfrm>
            <a:off x="5310414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6" type="subTitle"/>
          </p:nvPr>
        </p:nvSpPr>
        <p:spPr>
          <a:xfrm>
            <a:off x="1537086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7" type="subTitle"/>
          </p:nvPr>
        </p:nvSpPr>
        <p:spPr>
          <a:xfrm>
            <a:off x="5310411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8" type="subTitle"/>
          </p:nvPr>
        </p:nvSpPr>
        <p:spPr>
          <a:xfrm>
            <a:off x="5310411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6" name="Google Shape;246;p31"/>
          <p:cNvSpPr/>
          <p:nvPr/>
        </p:nvSpPr>
        <p:spPr>
          <a:xfrm flipH="1" rot="10800000">
            <a:off x="0" y="3848890"/>
            <a:ext cx="2195007" cy="129461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1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48" name="Google Shape;248;p31"/>
          <p:cNvGrpSpPr/>
          <p:nvPr/>
        </p:nvGrpSpPr>
        <p:grpSpPr>
          <a:xfrm>
            <a:off x="-274577" y="-897680"/>
            <a:ext cx="9791427" cy="7114543"/>
            <a:chOff x="-274577" y="-897680"/>
            <a:chExt cx="9791427" cy="7114543"/>
          </a:xfrm>
        </p:grpSpPr>
        <p:sp>
          <p:nvSpPr>
            <p:cNvPr id="249" name="Google Shape;249;p31"/>
            <p:cNvSpPr/>
            <p:nvPr/>
          </p:nvSpPr>
          <p:spPr>
            <a:xfrm rot="-7565029">
              <a:off x="-234203" y="3722377"/>
              <a:ext cx="2988412" cy="161983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0" name="Google Shape;250;p31"/>
            <p:cNvSpPr/>
            <p:nvPr/>
          </p:nvSpPr>
          <p:spPr>
            <a:xfrm rot="3135716">
              <a:off x="7578858" y="-503958"/>
              <a:ext cx="1700031" cy="143584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1301100" y="1638177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823749" y="1638176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1301100" y="3397700"/>
            <a:ext cx="20268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3823749" y="3397700"/>
            <a:ext cx="203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498825" y="1638177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498825" y="3397700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1301100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823749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6498825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1301100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3823749" y="3092575"/>
            <a:ext cx="2030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498825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5" name="Google Shape;265;p32"/>
          <p:cNvSpPr/>
          <p:nvPr/>
        </p:nvSpPr>
        <p:spPr>
          <a:xfrm>
            <a:off x="7160667" y="4379902"/>
            <a:ext cx="1983280" cy="763623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67" name="Google Shape;267;p32"/>
          <p:cNvGrpSpPr/>
          <p:nvPr/>
        </p:nvGrpSpPr>
        <p:grpSpPr>
          <a:xfrm>
            <a:off x="-651043" y="-1268222"/>
            <a:ext cx="10588680" cy="6930210"/>
            <a:chOff x="-651043" y="-1268222"/>
            <a:chExt cx="10588680" cy="6930210"/>
          </a:xfrm>
        </p:grpSpPr>
        <p:sp>
          <p:nvSpPr>
            <p:cNvPr id="268" name="Google Shape;268;p32"/>
            <p:cNvSpPr/>
            <p:nvPr/>
          </p:nvSpPr>
          <p:spPr>
            <a:xfrm rot="9909655">
              <a:off x="5977217" y="4139080"/>
              <a:ext cx="3891898" cy="1041915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9" name="Google Shape;269;p32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" name="Google Shape;272;p33"/>
          <p:cNvSpPr/>
          <p:nvPr/>
        </p:nvSpPr>
        <p:spPr>
          <a:xfrm rot="-5400000">
            <a:off x="-145631" y="329769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33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74" name="Google Shape;274;p33"/>
          <p:cNvGrpSpPr/>
          <p:nvPr/>
        </p:nvGrpSpPr>
        <p:grpSpPr>
          <a:xfrm>
            <a:off x="-445475" y="-374661"/>
            <a:ext cx="11054549" cy="5972496"/>
            <a:chOff x="-445475" y="-374661"/>
            <a:chExt cx="11054549" cy="5972496"/>
          </a:xfrm>
        </p:grpSpPr>
        <p:sp>
          <p:nvSpPr>
            <p:cNvPr id="275" name="Google Shape;275;p33"/>
            <p:cNvSpPr/>
            <p:nvPr/>
          </p:nvSpPr>
          <p:spPr>
            <a:xfrm>
              <a:off x="-445475" y="3931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6" name="Google Shape;276;p33"/>
            <p:cNvSpPr/>
            <p:nvPr/>
          </p:nvSpPr>
          <p:spPr>
            <a:xfrm rot="10800000">
              <a:off x="6836653" y="-374661"/>
              <a:ext cx="3772422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9" name="Google Shape;279;p34"/>
          <p:cNvSpPr/>
          <p:nvPr/>
        </p:nvSpPr>
        <p:spPr>
          <a:xfrm rot="10800000">
            <a:off x="6724324" y="4334305"/>
            <a:ext cx="2419676" cy="82569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280" name="Google Shape;280;p34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81" name="Google Shape;281;p34"/>
          <p:cNvGrpSpPr/>
          <p:nvPr/>
        </p:nvGrpSpPr>
        <p:grpSpPr>
          <a:xfrm>
            <a:off x="-780312" y="-1029956"/>
            <a:ext cx="10460867" cy="6807951"/>
            <a:chOff x="-780312" y="-1029956"/>
            <a:chExt cx="10460867" cy="6807951"/>
          </a:xfrm>
        </p:grpSpPr>
        <p:sp>
          <p:nvSpPr>
            <p:cNvPr id="282" name="Google Shape;282;p34"/>
            <p:cNvSpPr/>
            <p:nvPr/>
          </p:nvSpPr>
          <p:spPr>
            <a:xfrm rot="-10267076">
              <a:off x="6585202" y="3937277"/>
              <a:ext cx="2988225" cy="1619737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3" name="Google Shape;283;p34"/>
            <p:cNvSpPr/>
            <p:nvPr/>
          </p:nvSpPr>
          <p:spPr>
            <a:xfrm rot="-1043081">
              <a:off x="-713536" y="-472359"/>
              <a:ext cx="3891745" cy="1041862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ctrTitle"/>
          </p:nvPr>
        </p:nvSpPr>
        <p:spPr>
          <a:xfrm>
            <a:off x="715100" y="593625"/>
            <a:ext cx="35136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6" name="Google Shape;286;p35"/>
          <p:cNvSpPr txBox="1"/>
          <p:nvPr>
            <p:ph idx="1" type="subTitle"/>
          </p:nvPr>
        </p:nvSpPr>
        <p:spPr>
          <a:xfrm>
            <a:off x="715100" y="155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7" name="Google Shape;287;p35"/>
          <p:cNvSpPr txBox="1"/>
          <p:nvPr/>
        </p:nvSpPr>
        <p:spPr>
          <a:xfrm>
            <a:off x="715100" y="3496925"/>
            <a:ext cx="448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This presentation template was created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including icons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and infographics &amp; images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8" name="Google Shape;288;p35"/>
          <p:cNvSpPr/>
          <p:nvPr/>
        </p:nvSpPr>
        <p:spPr>
          <a:xfrm rot="10800000">
            <a:off x="5793681" y="3177144"/>
            <a:ext cx="3350320" cy="1976028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35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0" name="Google Shape;290;p35"/>
          <p:cNvSpPr/>
          <p:nvPr/>
        </p:nvSpPr>
        <p:spPr>
          <a:xfrm rot="-3337842">
            <a:off x="4595534" y="2854137"/>
            <a:ext cx="5746598" cy="2885554"/>
          </a:xfrm>
          <a:custGeom>
            <a:rect b="b" l="l" r="r" t="t"/>
            <a:pathLst>
              <a:path extrusionOk="0" h="108159" w="185377">
                <a:moveTo>
                  <a:pt x="0" y="0"/>
                </a:moveTo>
                <a:cubicBezTo>
                  <a:pt x="12870" y="2645"/>
                  <a:pt x="62365" y="573"/>
                  <a:pt x="77218" y="15867"/>
                </a:cubicBezTo>
                <a:cubicBezTo>
                  <a:pt x="92071" y="31161"/>
                  <a:pt x="77306" y="84799"/>
                  <a:pt x="89118" y="91763"/>
                </a:cubicBezTo>
                <a:cubicBezTo>
                  <a:pt x="100930" y="98727"/>
                  <a:pt x="132047" y="54917"/>
                  <a:pt x="148090" y="57650"/>
                </a:cubicBezTo>
                <a:cubicBezTo>
                  <a:pt x="164133" y="60383"/>
                  <a:pt x="179163" y="99741"/>
                  <a:pt x="185377" y="10815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 rot="5400000">
            <a:off x="7010683" y="-542373"/>
            <a:ext cx="1714445" cy="255218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94" name="Google Shape;294;p36"/>
          <p:cNvGrpSpPr/>
          <p:nvPr/>
        </p:nvGrpSpPr>
        <p:grpSpPr>
          <a:xfrm>
            <a:off x="-1378303" y="-765392"/>
            <a:ext cx="11640671" cy="6627032"/>
            <a:chOff x="-1378303" y="-765392"/>
            <a:chExt cx="11640671" cy="6627032"/>
          </a:xfrm>
        </p:grpSpPr>
        <p:sp>
          <p:nvSpPr>
            <p:cNvPr id="295" name="Google Shape;295;p36"/>
            <p:cNvSpPr/>
            <p:nvPr/>
          </p:nvSpPr>
          <p:spPr>
            <a:xfrm rot="-9523450">
              <a:off x="5458166" y="81032"/>
              <a:ext cx="4819481" cy="82128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6" name="Google Shape;296;p36"/>
            <p:cNvSpPr/>
            <p:nvPr/>
          </p:nvSpPr>
          <p:spPr>
            <a:xfrm rot="652231">
              <a:off x="-1344146" y="4593233"/>
              <a:ext cx="4819601" cy="82130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9" name="Google Shape;299;p37"/>
          <p:cNvSpPr/>
          <p:nvPr/>
        </p:nvSpPr>
        <p:spPr>
          <a:xfrm flipH="1" rot="5400000">
            <a:off x="7560945" y="3560445"/>
            <a:ext cx="1465946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37"/>
          <p:cNvGrpSpPr/>
          <p:nvPr/>
        </p:nvGrpSpPr>
        <p:grpSpPr>
          <a:xfrm>
            <a:off x="-1131794" y="-1361840"/>
            <a:ext cx="10784644" cy="6803575"/>
            <a:chOff x="-1131794" y="-1361840"/>
            <a:chExt cx="10784644" cy="6803575"/>
          </a:xfrm>
        </p:grpSpPr>
        <p:sp>
          <p:nvSpPr>
            <p:cNvPr id="301" name="Google Shape;301;p37"/>
            <p:cNvSpPr/>
            <p:nvPr/>
          </p:nvSpPr>
          <p:spPr>
            <a:xfrm flipH="1">
              <a:off x="6796653" y="37752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37"/>
            <p:cNvSpPr/>
            <p:nvPr/>
          </p:nvSpPr>
          <p:spPr>
            <a:xfrm flipH="1" rot="-9870543">
              <a:off x="-977775" y="-888346"/>
              <a:ext cx="3772280" cy="1666426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39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08" name="Google Shape;308;p39"/>
          <p:cNvSpPr txBox="1"/>
          <p:nvPr>
            <p:ph type="ctrTitle"/>
          </p:nvPr>
        </p:nvSpPr>
        <p:spPr>
          <a:xfrm>
            <a:off x="715100" y="847175"/>
            <a:ext cx="5032800" cy="18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9" name="Google Shape;309;p39"/>
          <p:cNvSpPr txBox="1"/>
          <p:nvPr>
            <p:ph idx="1" type="subTitle"/>
          </p:nvPr>
        </p:nvSpPr>
        <p:spPr>
          <a:xfrm>
            <a:off x="715221" y="2677025"/>
            <a:ext cx="5032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715100" y="1895200"/>
            <a:ext cx="4439100" cy="12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12" name="Google Shape;312;p40"/>
          <p:cNvSpPr txBox="1"/>
          <p:nvPr>
            <p:ph hasCustomPrompt="1" idx="2" type="title"/>
          </p:nvPr>
        </p:nvSpPr>
        <p:spPr>
          <a:xfrm>
            <a:off x="715100" y="1091175"/>
            <a:ext cx="1117500" cy="8418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40"/>
          <p:cNvSpPr/>
          <p:nvPr/>
        </p:nvSpPr>
        <p:spPr>
          <a:xfrm rot="10800000">
            <a:off x="6917670" y="3234534"/>
            <a:ext cx="2235989" cy="1908965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40"/>
          <p:cNvCxnSpPr/>
          <p:nvPr/>
        </p:nvCxnSpPr>
        <p:spPr>
          <a:xfrm rot="10800000">
            <a:off x="486500" y="-244650"/>
            <a:ext cx="0" cy="324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5" name="Google Shape;315;p40"/>
          <p:cNvSpPr/>
          <p:nvPr/>
        </p:nvSpPr>
        <p:spPr>
          <a:xfrm flipH="1" rot="9915151">
            <a:off x="3285005" y="3450665"/>
            <a:ext cx="6979114" cy="1396857"/>
          </a:xfrm>
          <a:custGeom>
            <a:rect b="b" l="l" r="r" t="t"/>
            <a:pathLst>
              <a:path extrusionOk="0" h="94661" w="312644">
                <a:moveTo>
                  <a:pt x="0" y="0"/>
                </a:moveTo>
                <a:cubicBezTo>
                  <a:pt x="8164" y="9029"/>
                  <a:pt x="19883" y="49226"/>
                  <a:pt x="48986" y="54173"/>
                </a:cubicBezTo>
                <a:cubicBezTo>
                  <a:pt x="78089" y="59120"/>
                  <a:pt x="139466" y="23005"/>
                  <a:pt x="174620" y="29680"/>
                </a:cubicBezTo>
                <a:cubicBezTo>
                  <a:pt x="209774" y="36356"/>
                  <a:pt x="236908" y="89520"/>
                  <a:pt x="259912" y="94226"/>
                </a:cubicBezTo>
                <a:cubicBezTo>
                  <a:pt x="282916" y="98933"/>
                  <a:pt x="303855" y="63970"/>
                  <a:pt x="312644" y="5791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720000" y="1093925"/>
            <a:ext cx="77040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9" name="Google Shape;319;p41"/>
          <p:cNvSpPr/>
          <p:nvPr/>
        </p:nvSpPr>
        <p:spPr>
          <a:xfrm flipH="1">
            <a:off x="7921564" y="-24176"/>
            <a:ext cx="1222436" cy="720992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21" name="Google Shape;321;p41"/>
          <p:cNvGrpSpPr/>
          <p:nvPr/>
        </p:nvGrpSpPr>
        <p:grpSpPr>
          <a:xfrm>
            <a:off x="-774900" y="-336954"/>
            <a:ext cx="10527975" cy="5949279"/>
            <a:chOff x="-774900" y="-336954"/>
            <a:chExt cx="10527975" cy="5949279"/>
          </a:xfrm>
        </p:grpSpPr>
        <p:sp>
          <p:nvSpPr>
            <p:cNvPr id="322" name="Google Shape;322;p41"/>
            <p:cNvSpPr/>
            <p:nvPr/>
          </p:nvSpPr>
          <p:spPr>
            <a:xfrm rot="833530">
              <a:off x="7012766" y="-24193"/>
              <a:ext cx="2693141" cy="72103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3" name="Google Shape;323;p41"/>
            <p:cNvSpPr/>
            <p:nvPr/>
          </p:nvSpPr>
          <p:spPr>
            <a:xfrm rot="715928">
              <a:off x="-758947" y="4718603"/>
              <a:ext cx="3584299" cy="528905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26" name="Google Shape;326;p42"/>
          <p:cNvSpPr txBox="1"/>
          <p:nvPr>
            <p:ph idx="1" type="subTitle"/>
          </p:nvPr>
        </p:nvSpPr>
        <p:spPr>
          <a:xfrm>
            <a:off x="4754587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42"/>
          <p:cNvSpPr txBox="1"/>
          <p:nvPr>
            <p:ph idx="2" type="subTitle"/>
          </p:nvPr>
        </p:nvSpPr>
        <p:spPr>
          <a:xfrm>
            <a:off x="1431975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8" name="Google Shape;328;p42"/>
          <p:cNvSpPr txBox="1"/>
          <p:nvPr>
            <p:ph idx="3" type="subTitle"/>
          </p:nvPr>
        </p:nvSpPr>
        <p:spPr>
          <a:xfrm>
            <a:off x="1431975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29" name="Google Shape;329;p42"/>
          <p:cNvSpPr txBox="1"/>
          <p:nvPr>
            <p:ph idx="4" type="subTitle"/>
          </p:nvPr>
        </p:nvSpPr>
        <p:spPr>
          <a:xfrm>
            <a:off x="4754587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30" name="Google Shape;330;p42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42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32" name="Google Shape;332;p42"/>
          <p:cNvGrpSpPr/>
          <p:nvPr/>
        </p:nvGrpSpPr>
        <p:grpSpPr>
          <a:xfrm>
            <a:off x="-1070604" y="-445948"/>
            <a:ext cx="11037438" cy="5945684"/>
            <a:chOff x="-1070604" y="-445948"/>
            <a:chExt cx="11037438" cy="5945684"/>
          </a:xfrm>
        </p:grpSpPr>
        <p:sp>
          <p:nvSpPr>
            <p:cNvPr id="333" name="Google Shape;333;p42"/>
            <p:cNvSpPr/>
            <p:nvPr/>
          </p:nvSpPr>
          <p:spPr>
            <a:xfrm rot="-9899845">
              <a:off x="-1019349" y="4171650"/>
              <a:ext cx="3625643" cy="87369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4" name="Google Shape;334;p42"/>
            <p:cNvSpPr/>
            <p:nvPr/>
          </p:nvSpPr>
          <p:spPr>
            <a:xfrm rot="674072">
              <a:off x="6932541" y="-161329"/>
              <a:ext cx="2992711" cy="72123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7" name="Google Shape;337;p43"/>
          <p:cNvSpPr/>
          <p:nvPr/>
        </p:nvSpPr>
        <p:spPr>
          <a:xfrm flipH="1">
            <a:off x="7336147" y="1854"/>
            <a:ext cx="1807848" cy="106629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39" name="Google Shape;339;p43"/>
          <p:cNvGrpSpPr/>
          <p:nvPr/>
        </p:nvGrpSpPr>
        <p:grpSpPr>
          <a:xfrm>
            <a:off x="-534334" y="-987077"/>
            <a:ext cx="11051095" cy="7287604"/>
            <a:chOff x="-534334" y="-987077"/>
            <a:chExt cx="11051095" cy="7287604"/>
          </a:xfrm>
        </p:grpSpPr>
        <p:sp>
          <p:nvSpPr>
            <p:cNvPr id="340" name="Google Shape;340;p43"/>
            <p:cNvSpPr/>
            <p:nvPr/>
          </p:nvSpPr>
          <p:spPr>
            <a:xfrm rot="-9227868">
              <a:off x="6595117" y="-181451"/>
              <a:ext cx="3891593" cy="104189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1" name="Google Shape;341;p43"/>
            <p:cNvSpPr/>
            <p:nvPr/>
          </p:nvSpPr>
          <p:spPr>
            <a:xfrm rot="1088136">
              <a:off x="-468841" y="4678853"/>
              <a:ext cx="3891492" cy="1041907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44"/>
          <p:cNvGrpSpPr/>
          <p:nvPr/>
        </p:nvGrpSpPr>
        <p:grpSpPr>
          <a:xfrm>
            <a:off x="-903572" y="-75950"/>
            <a:ext cx="10504997" cy="5597798"/>
            <a:chOff x="-903572" y="-75950"/>
            <a:chExt cx="10504997" cy="5597798"/>
          </a:xfrm>
        </p:grpSpPr>
        <p:sp>
          <p:nvSpPr>
            <p:cNvPr id="345" name="Google Shape;345;p44"/>
            <p:cNvSpPr/>
            <p:nvPr/>
          </p:nvSpPr>
          <p:spPr>
            <a:xfrm rot="-9966562">
              <a:off x="-835419" y="4028056"/>
              <a:ext cx="3891707" cy="104188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6" name="Google Shape;346;p44"/>
            <p:cNvSpPr/>
            <p:nvPr/>
          </p:nvSpPr>
          <p:spPr>
            <a:xfrm>
              <a:off x="5882950" y="-75950"/>
              <a:ext cx="3718475" cy="1079200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7" name="Google Shape;347;p44"/>
          <p:cNvSpPr txBox="1"/>
          <p:nvPr>
            <p:ph type="title"/>
          </p:nvPr>
        </p:nvSpPr>
        <p:spPr>
          <a:xfrm>
            <a:off x="770350" y="1003250"/>
            <a:ext cx="36570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770350" y="2140050"/>
            <a:ext cx="36570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44"/>
          <p:cNvSpPr/>
          <p:nvPr>
            <p:ph idx="2" type="pic"/>
          </p:nvPr>
        </p:nvSpPr>
        <p:spPr>
          <a:xfrm>
            <a:off x="4717750" y="535000"/>
            <a:ext cx="4426200" cy="407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50" name="Google Shape;350;p44"/>
          <p:cNvCxnSpPr/>
          <p:nvPr/>
        </p:nvCxnSpPr>
        <p:spPr>
          <a:xfrm rot="10800000">
            <a:off x="-150" y="13318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715100" y="1194850"/>
            <a:ext cx="4244100" cy="22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3" name="Google Shape;353;p45"/>
          <p:cNvSpPr/>
          <p:nvPr/>
        </p:nvSpPr>
        <p:spPr>
          <a:xfrm rot="10800000">
            <a:off x="5671693" y="3054485"/>
            <a:ext cx="3472307" cy="213236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5"/>
          <p:cNvSpPr/>
          <p:nvPr/>
        </p:nvSpPr>
        <p:spPr>
          <a:xfrm rot="-3047137">
            <a:off x="5603561" y="3456168"/>
            <a:ext cx="4659351" cy="1041891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55" name="Google Shape;355;p45"/>
          <p:cNvCxnSpPr/>
          <p:nvPr/>
        </p:nvCxnSpPr>
        <p:spPr>
          <a:xfrm>
            <a:off x="4865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56" name="Google Shape;356;p45"/>
          <p:cNvGrpSpPr/>
          <p:nvPr/>
        </p:nvGrpSpPr>
        <p:grpSpPr>
          <a:xfrm>
            <a:off x="4954376" y="478534"/>
            <a:ext cx="3531077" cy="4708306"/>
            <a:chOff x="3240797" y="241653"/>
            <a:chExt cx="3846070" cy="5128315"/>
          </a:xfrm>
        </p:grpSpPr>
        <p:grpSp>
          <p:nvGrpSpPr>
            <p:cNvPr id="357" name="Google Shape;357;p45"/>
            <p:cNvGrpSpPr/>
            <p:nvPr/>
          </p:nvGrpSpPr>
          <p:grpSpPr>
            <a:xfrm>
              <a:off x="3240797" y="860394"/>
              <a:ext cx="3201366" cy="3545003"/>
              <a:chOff x="3038972" y="1063494"/>
              <a:chExt cx="3201366" cy="3545003"/>
            </a:xfrm>
          </p:grpSpPr>
          <p:sp>
            <p:nvSpPr>
              <p:cNvPr id="358" name="Google Shape;358;p45"/>
              <p:cNvSpPr/>
              <p:nvPr/>
            </p:nvSpPr>
            <p:spPr>
              <a:xfrm flipH="1" rot="-1468452">
                <a:off x="3539460" y="1389298"/>
                <a:ext cx="2200390" cy="2893395"/>
              </a:xfrm>
              <a:custGeom>
                <a:rect b="b" l="l" r="r" t="t"/>
                <a:pathLst>
                  <a:path extrusionOk="0" h="19786" w="15047">
                    <a:moveTo>
                      <a:pt x="7024" y="0"/>
                    </a:moveTo>
                    <a:cubicBezTo>
                      <a:pt x="6399" y="0"/>
                      <a:pt x="5762" y="158"/>
                      <a:pt x="5197" y="482"/>
                    </a:cubicBezTo>
                    <a:cubicBezTo>
                      <a:pt x="3983" y="1171"/>
                      <a:pt x="3155" y="2551"/>
                      <a:pt x="3036" y="4078"/>
                    </a:cubicBezTo>
                    <a:cubicBezTo>
                      <a:pt x="3036" y="4160"/>
                      <a:pt x="3027" y="4235"/>
                      <a:pt x="3027" y="4308"/>
                    </a:cubicBezTo>
                    <a:cubicBezTo>
                      <a:pt x="3007" y="4575"/>
                      <a:pt x="2998" y="4822"/>
                      <a:pt x="2916" y="5052"/>
                    </a:cubicBezTo>
                    <a:cubicBezTo>
                      <a:pt x="2824" y="5310"/>
                      <a:pt x="2612" y="5577"/>
                      <a:pt x="2327" y="5586"/>
                    </a:cubicBezTo>
                    <a:cubicBezTo>
                      <a:pt x="2319" y="5586"/>
                      <a:pt x="2311" y="5586"/>
                      <a:pt x="2303" y="5586"/>
                    </a:cubicBezTo>
                    <a:cubicBezTo>
                      <a:pt x="2118" y="5586"/>
                      <a:pt x="1941" y="5489"/>
                      <a:pt x="1746" y="5383"/>
                    </a:cubicBezTo>
                    <a:cubicBezTo>
                      <a:pt x="1691" y="5347"/>
                      <a:pt x="1636" y="5319"/>
                      <a:pt x="1572" y="5283"/>
                    </a:cubicBezTo>
                    <a:cubicBezTo>
                      <a:pt x="1419" y="5204"/>
                      <a:pt x="1225" y="5146"/>
                      <a:pt x="1038" y="5146"/>
                    </a:cubicBezTo>
                    <a:cubicBezTo>
                      <a:pt x="855" y="5146"/>
                      <a:pt x="679" y="5201"/>
                      <a:pt x="552" y="5347"/>
                    </a:cubicBezTo>
                    <a:cubicBezTo>
                      <a:pt x="312" y="5615"/>
                      <a:pt x="396" y="6018"/>
                      <a:pt x="607" y="6257"/>
                    </a:cubicBezTo>
                    <a:cubicBezTo>
                      <a:pt x="643" y="6303"/>
                      <a:pt x="689" y="6350"/>
                      <a:pt x="735" y="6387"/>
                    </a:cubicBezTo>
                    <a:cubicBezTo>
                      <a:pt x="680" y="6396"/>
                      <a:pt x="625" y="6414"/>
                      <a:pt x="561" y="6431"/>
                    </a:cubicBezTo>
                    <a:cubicBezTo>
                      <a:pt x="285" y="6533"/>
                      <a:pt x="0" y="6791"/>
                      <a:pt x="18" y="7149"/>
                    </a:cubicBezTo>
                    <a:cubicBezTo>
                      <a:pt x="27" y="7500"/>
                      <a:pt x="340" y="7747"/>
                      <a:pt x="643" y="7811"/>
                    </a:cubicBezTo>
                    <a:cubicBezTo>
                      <a:pt x="738" y="7833"/>
                      <a:pt x="834" y="7842"/>
                      <a:pt x="927" y="7842"/>
                    </a:cubicBezTo>
                    <a:cubicBezTo>
                      <a:pt x="1069" y="7842"/>
                      <a:pt x="1206" y="7821"/>
                      <a:pt x="1334" y="7793"/>
                    </a:cubicBezTo>
                    <a:lnTo>
                      <a:pt x="1766" y="9301"/>
                    </a:lnTo>
                    <a:cubicBezTo>
                      <a:pt x="1775" y="9338"/>
                      <a:pt x="1793" y="9367"/>
                      <a:pt x="1813" y="9385"/>
                    </a:cubicBezTo>
                    <a:lnTo>
                      <a:pt x="14099" y="19751"/>
                    </a:lnTo>
                    <a:cubicBezTo>
                      <a:pt x="14128" y="19768"/>
                      <a:pt x="14163" y="19786"/>
                      <a:pt x="14201" y="19786"/>
                    </a:cubicBezTo>
                    <a:cubicBezTo>
                      <a:pt x="14209" y="19786"/>
                      <a:pt x="14229" y="19777"/>
                      <a:pt x="14247" y="19777"/>
                    </a:cubicBezTo>
                    <a:cubicBezTo>
                      <a:pt x="14302" y="19759"/>
                      <a:pt x="14340" y="19713"/>
                      <a:pt x="14348" y="19658"/>
                    </a:cubicBezTo>
                    <a:cubicBezTo>
                      <a:pt x="14569" y="18618"/>
                      <a:pt x="14366" y="17561"/>
                      <a:pt x="14174" y="16541"/>
                    </a:cubicBezTo>
                    <a:cubicBezTo>
                      <a:pt x="14044" y="15897"/>
                      <a:pt x="13925" y="15217"/>
                      <a:pt x="13907" y="14554"/>
                    </a:cubicBezTo>
                    <a:cubicBezTo>
                      <a:pt x="13898" y="14278"/>
                      <a:pt x="13907" y="13974"/>
                      <a:pt x="13916" y="13689"/>
                    </a:cubicBezTo>
                    <a:cubicBezTo>
                      <a:pt x="13962" y="12705"/>
                      <a:pt x="13998" y="11685"/>
                      <a:pt x="13364" y="10912"/>
                    </a:cubicBezTo>
                    <a:cubicBezTo>
                      <a:pt x="13181" y="10680"/>
                      <a:pt x="12949" y="10497"/>
                      <a:pt x="12728" y="10314"/>
                    </a:cubicBezTo>
                    <a:cubicBezTo>
                      <a:pt x="12417" y="10065"/>
                      <a:pt x="12121" y="9835"/>
                      <a:pt x="11967" y="9513"/>
                    </a:cubicBezTo>
                    <a:cubicBezTo>
                      <a:pt x="11691" y="8926"/>
                      <a:pt x="11956" y="8217"/>
                      <a:pt x="12269" y="7793"/>
                    </a:cubicBezTo>
                    <a:cubicBezTo>
                      <a:pt x="12563" y="7389"/>
                      <a:pt x="12969" y="7067"/>
                      <a:pt x="13364" y="6754"/>
                    </a:cubicBezTo>
                    <a:cubicBezTo>
                      <a:pt x="13483" y="6663"/>
                      <a:pt x="13594" y="6561"/>
                      <a:pt x="13713" y="6469"/>
                    </a:cubicBezTo>
                    <a:cubicBezTo>
                      <a:pt x="14108" y="6138"/>
                      <a:pt x="15046" y="5301"/>
                      <a:pt x="15011" y="4868"/>
                    </a:cubicBezTo>
                    <a:cubicBezTo>
                      <a:pt x="15002" y="4767"/>
                      <a:pt x="14956" y="4685"/>
                      <a:pt x="14863" y="4630"/>
                    </a:cubicBezTo>
                    <a:cubicBezTo>
                      <a:pt x="14787" y="4584"/>
                      <a:pt x="14705" y="4564"/>
                      <a:pt x="14619" y="4564"/>
                    </a:cubicBezTo>
                    <a:cubicBezTo>
                      <a:pt x="14362" y="4564"/>
                      <a:pt x="14066" y="4741"/>
                      <a:pt x="13777" y="4906"/>
                    </a:cubicBezTo>
                    <a:cubicBezTo>
                      <a:pt x="13768" y="4915"/>
                      <a:pt x="13759" y="4915"/>
                      <a:pt x="13750" y="4924"/>
                    </a:cubicBezTo>
                    <a:cubicBezTo>
                      <a:pt x="13777" y="4886"/>
                      <a:pt x="13797" y="4842"/>
                      <a:pt x="13823" y="4804"/>
                    </a:cubicBezTo>
                    <a:cubicBezTo>
                      <a:pt x="14128" y="4345"/>
                      <a:pt x="14439" y="3866"/>
                      <a:pt x="14137" y="3573"/>
                    </a:cubicBezTo>
                    <a:cubicBezTo>
                      <a:pt x="14083" y="3518"/>
                      <a:pt x="13992" y="3464"/>
                      <a:pt x="13856" y="3464"/>
                    </a:cubicBezTo>
                    <a:cubicBezTo>
                      <a:pt x="13829" y="3464"/>
                      <a:pt x="13799" y="3466"/>
                      <a:pt x="13768" y="3471"/>
                    </a:cubicBezTo>
                    <a:cubicBezTo>
                      <a:pt x="13373" y="3535"/>
                      <a:pt x="12858" y="4032"/>
                      <a:pt x="12545" y="4464"/>
                    </a:cubicBezTo>
                    <a:cubicBezTo>
                      <a:pt x="12574" y="4317"/>
                      <a:pt x="12673" y="4151"/>
                      <a:pt x="12702" y="4105"/>
                    </a:cubicBezTo>
                    <a:cubicBezTo>
                      <a:pt x="12905" y="3774"/>
                      <a:pt x="13024" y="3306"/>
                      <a:pt x="12684" y="3085"/>
                    </a:cubicBezTo>
                    <a:cubicBezTo>
                      <a:pt x="12611" y="3035"/>
                      <a:pt x="12525" y="3011"/>
                      <a:pt x="12439" y="3011"/>
                    </a:cubicBezTo>
                    <a:cubicBezTo>
                      <a:pt x="12394" y="3011"/>
                      <a:pt x="12350" y="3017"/>
                      <a:pt x="12307" y="3030"/>
                    </a:cubicBezTo>
                    <a:cubicBezTo>
                      <a:pt x="12048" y="3111"/>
                      <a:pt x="11856" y="3361"/>
                      <a:pt x="11764" y="3562"/>
                    </a:cubicBezTo>
                    <a:lnTo>
                      <a:pt x="11746" y="3599"/>
                    </a:lnTo>
                    <a:cubicBezTo>
                      <a:pt x="11636" y="3838"/>
                      <a:pt x="11514" y="4105"/>
                      <a:pt x="11322" y="4125"/>
                    </a:cubicBezTo>
                    <a:cubicBezTo>
                      <a:pt x="11316" y="4125"/>
                      <a:pt x="11310" y="4125"/>
                      <a:pt x="11304" y="4125"/>
                    </a:cubicBezTo>
                    <a:cubicBezTo>
                      <a:pt x="11092" y="4125"/>
                      <a:pt x="10934" y="3824"/>
                      <a:pt x="10852" y="3637"/>
                    </a:cubicBezTo>
                    <a:cubicBezTo>
                      <a:pt x="10788" y="3489"/>
                      <a:pt x="10724" y="3332"/>
                      <a:pt x="10669" y="3175"/>
                    </a:cubicBezTo>
                    <a:cubicBezTo>
                      <a:pt x="10329" y="2348"/>
                      <a:pt x="9980" y="1485"/>
                      <a:pt x="9307" y="858"/>
                    </a:cubicBezTo>
                    <a:cubicBezTo>
                      <a:pt x="8703" y="292"/>
                      <a:pt x="7874" y="0"/>
                      <a:pt x="702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5"/>
              <p:cNvSpPr/>
              <p:nvPr/>
            </p:nvSpPr>
            <p:spPr>
              <a:xfrm flipH="1" rot="-1468452">
                <a:off x="4131055" y="1976497"/>
                <a:ext cx="601316" cy="364855"/>
              </a:xfrm>
              <a:custGeom>
                <a:rect b="b" l="l" r="r" t="t"/>
                <a:pathLst>
                  <a:path extrusionOk="0" h="2495" w="4112">
                    <a:moveTo>
                      <a:pt x="2441" y="1"/>
                    </a:moveTo>
                    <a:cubicBezTo>
                      <a:pt x="2143" y="1"/>
                      <a:pt x="1851" y="45"/>
                      <a:pt x="1610" y="121"/>
                    </a:cubicBezTo>
                    <a:cubicBezTo>
                      <a:pt x="1012" y="316"/>
                      <a:pt x="489" y="728"/>
                      <a:pt x="184" y="1280"/>
                    </a:cubicBezTo>
                    <a:cubicBezTo>
                      <a:pt x="56" y="1492"/>
                      <a:pt x="1" y="1678"/>
                      <a:pt x="1" y="1852"/>
                    </a:cubicBezTo>
                    <a:cubicBezTo>
                      <a:pt x="1" y="2108"/>
                      <a:pt x="129" y="2329"/>
                      <a:pt x="332" y="2430"/>
                    </a:cubicBezTo>
                    <a:cubicBezTo>
                      <a:pt x="414" y="2477"/>
                      <a:pt x="498" y="2494"/>
                      <a:pt x="579" y="2494"/>
                    </a:cubicBezTo>
                    <a:cubicBezTo>
                      <a:pt x="829" y="2494"/>
                      <a:pt x="1067" y="2349"/>
                      <a:pt x="1233" y="2174"/>
                    </a:cubicBezTo>
                    <a:cubicBezTo>
                      <a:pt x="1279" y="2128"/>
                      <a:pt x="1317" y="2082"/>
                      <a:pt x="1361" y="2035"/>
                    </a:cubicBezTo>
                    <a:cubicBezTo>
                      <a:pt x="1491" y="1887"/>
                      <a:pt x="1619" y="1750"/>
                      <a:pt x="1776" y="1695"/>
                    </a:cubicBezTo>
                    <a:cubicBezTo>
                      <a:pt x="1832" y="1677"/>
                      <a:pt x="1888" y="1669"/>
                      <a:pt x="1947" y="1669"/>
                    </a:cubicBezTo>
                    <a:cubicBezTo>
                      <a:pt x="2119" y="1669"/>
                      <a:pt x="2302" y="1739"/>
                      <a:pt x="2502" y="1814"/>
                    </a:cubicBezTo>
                    <a:cubicBezTo>
                      <a:pt x="2722" y="1894"/>
                      <a:pt x="2949" y="1979"/>
                      <a:pt x="3188" y="1979"/>
                    </a:cubicBezTo>
                    <a:cubicBezTo>
                      <a:pt x="3229" y="1979"/>
                      <a:pt x="3270" y="1977"/>
                      <a:pt x="3312" y="1971"/>
                    </a:cubicBezTo>
                    <a:cubicBezTo>
                      <a:pt x="3678" y="1925"/>
                      <a:pt x="3946" y="1686"/>
                      <a:pt x="4029" y="1347"/>
                    </a:cubicBezTo>
                    <a:cubicBezTo>
                      <a:pt x="4111" y="960"/>
                      <a:pt x="3937" y="528"/>
                      <a:pt x="3606" y="298"/>
                    </a:cubicBezTo>
                    <a:cubicBezTo>
                      <a:pt x="3289" y="88"/>
                      <a:pt x="2859" y="1"/>
                      <a:pt x="24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5"/>
              <p:cNvSpPr/>
              <p:nvPr/>
            </p:nvSpPr>
            <p:spPr>
              <a:xfrm flipH="1" rot="-1468452">
                <a:off x="4144549" y="1746875"/>
                <a:ext cx="139946" cy="210431"/>
              </a:xfrm>
              <a:custGeom>
                <a:rect b="b" l="l" r="r" t="t"/>
                <a:pathLst>
                  <a:path extrusionOk="0" h="1439" w="957">
                    <a:moveTo>
                      <a:pt x="541" y="0"/>
                    </a:moveTo>
                    <a:cubicBezTo>
                      <a:pt x="433" y="0"/>
                      <a:pt x="323" y="55"/>
                      <a:pt x="250" y="152"/>
                    </a:cubicBezTo>
                    <a:cubicBezTo>
                      <a:pt x="0" y="463"/>
                      <a:pt x="47" y="942"/>
                      <a:pt x="212" y="1218"/>
                    </a:cubicBezTo>
                    <a:cubicBezTo>
                      <a:pt x="294" y="1366"/>
                      <a:pt x="415" y="1439"/>
                      <a:pt x="543" y="1439"/>
                    </a:cubicBezTo>
                    <a:lnTo>
                      <a:pt x="561" y="1439"/>
                    </a:lnTo>
                    <a:cubicBezTo>
                      <a:pt x="709" y="1430"/>
                      <a:pt x="828" y="1319"/>
                      <a:pt x="883" y="1145"/>
                    </a:cubicBezTo>
                    <a:cubicBezTo>
                      <a:pt x="956" y="887"/>
                      <a:pt x="921" y="620"/>
                      <a:pt x="883" y="408"/>
                    </a:cubicBezTo>
                    <a:cubicBezTo>
                      <a:pt x="875" y="326"/>
                      <a:pt x="846" y="105"/>
                      <a:pt x="654" y="21"/>
                    </a:cubicBezTo>
                    <a:cubicBezTo>
                      <a:pt x="618" y="7"/>
                      <a:pt x="579" y="0"/>
                      <a:pt x="5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5"/>
              <p:cNvSpPr/>
              <p:nvPr/>
            </p:nvSpPr>
            <p:spPr>
              <a:xfrm flipH="1" rot="-1468452">
                <a:off x="4432041" y="1695779"/>
                <a:ext cx="139946" cy="211894"/>
              </a:xfrm>
              <a:custGeom>
                <a:rect b="b" l="l" r="r" t="t"/>
                <a:pathLst>
                  <a:path extrusionOk="0" h="1449" w="957">
                    <a:moveTo>
                      <a:pt x="542" y="1"/>
                    </a:moveTo>
                    <a:cubicBezTo>
                      <a:pt x="433" y="1"/>
                      <a:pt x="321" y="56"/>
                      <a:pt x="239" y="152"/>
                    </a:cubicBezTo>
                    <a:cubicBezTo>
                      <a:pt x="1" y="475"/>
                      <a:pt x="47" y="943"/>
                      <a:pt x="213" y="1218"/>
                    </a:cubicBezTo>
                    <a:cubicBezTo>
                      <a:pt x="295" y="1366"/>
                      <a:pt x="416" y="1448"/>
                      <a:pt x="544" y="1448"/>
                    </a:cubicBezTo>
                    <a:cubicBezTo>
                      <a:pt x="553" y="1448"/>
                      <a:pt x="553" y="1448"/>
                      <a:pt x="562" y="1439"/>
                    </a:cubicBezTo>
                    <a:cubicBezTo>
                      <a:pt x="710" y="1430"/>
                      <a:pt x="829" y="1320"/>
                      <a:pt x="884" y="1146"/>
                    </a:cubicBezTo>
                    <a:cubicBezTo>
                      <a:pt x="957" y="896"/>
                      <a:pt x="921" y="620"/>
                      <a:pt x="884" y="408"/>
                    </a:cubicBezTo>
                    <a:cubicBezTo>
                      <a:pt x="875" y="327"/>
                      <a:pt x="838" y="106"/>
                      <a:pt x="654" y="22"/>
                    </a:cubicBezTo>
                    <a:cubicBezTo>
                      <a:pt x="618" y="8"/>
                      <a:pt x="580" y="1"/>
                      <a:pt x="54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45"/>
            <p:cNvGrpSpPr/>
            <p:nvPr/>
          </p:nvGrpSpPr>
          <p:grpSpPr>
            <a:xfrm>
              <a:off x="4094618" y="1878639"/>
              <a:ext cx="1972923" cy="3491329"/>
              <a:chOff x="1292518" y="1652339"/>
              <a:chExt cx="1972923" cy="3491329"/>
            </a:xfrm>
          </p:grpSpPr>
          <p:sp>
            <p:nvSpPr>
              <p:cNvPr id="363" name="Google Shape;363;p45"/>
              <p:cNvSpPr/>
              <p:nvPr/>
            </p:nvSpPr>
            <p:spPr>
              <a:xfrm>
                <a:off x="2068063" y="1911194"/>
                <a:ext cx="1197378" cy="1723694"/>
              </a:xfrm>
              <a:custGeom>
                <a:rect b="b" l="l" r="r" t="t"/>
                <a:pathLst>
                  <a:path extrusionOk="0" h="11813" w="8206">
                    <a:moveTo>
                      <a:pt x="4808" y="0"/>
                    </a:moveTo>
                    <a:cubicBezTo>
                      <a:pt x="4798" y="0"/>
                      <a:pt x="4787" y="1"/>
                      <a:pt x="4775" y="3"/>
                    </a:cubicBezTo>
                    <a:lnTo>
                      <a:pt x="857" y="639"/>
                    </a:lnTo>
                    <a:cubicBezTo>
                      <a:pt x="793" y="648"/>
                      <a:pt x="738" y="712"/>
                      <a:pt x="729" y="787"/>
                    </a:cubicBezTo>
                    <a:lnTo>
                      <a:pt x="149" y="9100"/>
                    </a:lnTo>
                    <a:cubicBezTo>
                      <a:pt x="85" y="9405"/>
                      <a:pt x="76" y="9707"/>
                      <a:pt x="102" y="10012"/>
                    </a:cubicBezTo>
                    <a:lnTo>
                      <a:pt x="102" y="10038"/>
                    </a:lnTo>
                    <a:cubicBezTo>
                      <a:pt x="111" y="10113"/>
                      <a:pt x="122" y="10186"/>
                      <a:pt x="102" y="10232"/>
                    </a:cubicBezTo>
                    <a:cubicBezTo>
                      <a:pt x="102" y="10250"/>
                      <a:pt x="94" y="10259"/>
                      <a:pt x="85" y="10268"/>
                    </a:cubicBezTo>
                    <a:lnTo>
                      <a:pt x="85" y="10305"/>
                    </a:lnTo>
                    <a:cubicBezTo>
                      <a:pt x="67" y="10314"/>
                      <a:pt x="56" y="10314"/>
                      <a:pt x="47" y="10334"/>
                    </a:cubicBezTo>
                    <a:lnTo>
                      <a:pt x="38" y="10343"/>
                    </a:lnTo>
                    <a:cubicBezTo>
                      <a:pt x="12" y="10369"/>
                      <a:pt x="1" y="10407"/>
                      <a:pt x="1" y="10444"/>
                    </a:cubicBezTo>
                    <a:cubicBezTo>
                      <a:pt x="1" y="10488"/>
                      <a:pt x="21" y="10535"/>
                      <a:pt x="56" y="10563"/>
                    </a:cubicBezTo>
                    <a:cubicBezTo>
                      <a:pt x="85" y="10590"/>
                      <a:pt x="122" y="10599"/>
                      <a:pt x="158" y="10599"/>
                    </a:cubicBezTo>
                    <a:cubicBezTo>
                      <a:pt x="204" y="10599"/>
                      <a:pt x="250" y="10581"/>
                      <a:pt x="277" y="10544"/>
                    </a:cubicBezTo>
                    <a:lnTo>
                      <a:pt x="288" y="10535"/>
                    </a:lnTo>
                    <a:cubicBezTo>
                      <a:pt x="544" y="10996"/>
                      <a:pt x="1060" y="11336"/>
                      <a:pt x="1833" y="11566"/>
                    </a:cubicBezTo>
                    <a:cubicBezTo>
                      <a:pt x="2411" y="11731"/>
                      <a:pt x="2963" y="11813"/>
                      <a:pt x="3497" y="11813"/>
                    </a:cubicBezTo>
                    <a:cubicBezTo>
                      <a:pt x="3919" y="11813"/>
                      <a:pt x="4325" y="11758"/>
                      <a:pt x="4692" y="11647"/>
                    </a:cubicBezTo>
                    <a:cubicBezTo>
                      <a:pt x="4738" y="11647"/>
                      <a:pt x="4784" y="11638"/>
                      <a:pt x="4822" y="11603"/>
                    </a:cubicBezTo>
                    <a:cubicBezTo>
                      <a:pt x="4857" y="11574"/>
                      <a:pt x="4868" y="11519"/>
                      <a:pt x="4868" y="11473"/>
                    </a:cubicBezTo>
                    <a:cubicBezTo>
                      <a:pt x="4711" y="10204"/>
                      <a:pt x="5400" y="8888"/>
                      <a:pt x="6524" y="8281"/>
                    </a:cubicBezTo>
                    <a:cubicBezTo>
                      <a:pt x="6588" y="8254"/>
                      <a:pt x="6652" y="8217"/>
                      <a:pt x="6707" y="8190"/>
                    </a:cubicBezTo>
                    <a:cubicBezTo>
                      <a:pt x="7001" y="8043"/>
                      <a:pt x="7305" y="7895"/>
                      <a:pt x="7488" y="7601"/>
                    </a:cubicBezTo>
                    <a:cubicBezTo>
                      <a:pt x="7718" y="7232"/>
                      <a:pt x="7663" y="6782"/>
                      <a:pt x="7581" y="6471"/>
                    </a:cubicBezTo>
                    <a:cubicBezTo>
                      <a:pt x="7535" y="6305"/>
                      <a:pt x="7480" y="6149"/>
                      <a:pt x="7416" y="5992"/>
                    </a:cubicBezTo>
                    <a:cubicBezTo>
                      <a:pt x="7352" y="5826"/>
                      <a:pt x="7285" y="5661"/>
                      <a:pt x="7250" y="5495"/>
                    </a:cubicBezTo>
                    <a:cubicBezTo>
                      <a:pt x="7195" y="5292"/>
                      <a:pt x="7186" y="5118"/>
                      <a:pt x="7221" y="4961"/>
                    </a:cubicBezTo>
                    <a:cubicBezTo>
                      <a:pt x="7268" y="4740"/>
                      <a:pt x="7561" y="4429"/>
                      <a:pt x="7782" y="4197"/>
                    </a:cubicBezTo>
                    <a:cubicBezTo>
                      <a:pt x="7985" y="3988"/>
                      <a:pt x="8104" y="3857"/>
                      <a:pt x="8142" y="3747"/>
                    </a:cubicBezTo>
                    <a:cubicBezTo>
                      <a:pt x="8206" y="3535"/>
                      <a:pt x="7948" y="3325"/>
                      <a:pt x="7488" y="2948"/>
                    </a:cubicBezTo>
                    <a:cubicBezTo>
                      <a:pt x="7195" y="2707"/>
                      <a:pt x="6864" y="2431"/>
                      <a:pt x="6669" y="2184"/>
                    </a:cubicBezTo>
                    <a:cubicBezTo>
                      <a:pt x="6541" y="2010"/>
                      <a:pt x="6431" y="1824"/>
                      <a:pt x="6321" y="1632"/>
                    </a:cubicBezTo>
                    <a:cubicBezTo>
                      <a:pt x="6248" y="1513"/>
                      <a:pt x="6173" y="1383"/>
                      <a:pt x="6100" y="1273"/>
                    </a:cubicBezTo>
                    <a:cubicBezTo>
                      <a:pt x="5786" y="787"/>
                      <a:pt x="5365" y="354"/>
                      <a:pt x="4895" y="32"/>
                    </a:cubicBezTo>
                    <a:cubicBezTo>
                      <a:pt x="4866" y="10"/>
                      <a:pt x="4839" y="0"/>
                      <a:pt x="4808" y="0"/>
                    </a:cubicBezTo>
                    <a:close/>
                  </a:path>
                </a:pathLst>
              </a:custGeom>
              <a:solidFill>
                <a:srgbClr val="A47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5"/>
              <p:cNvSpPr/>
              <p:nvPr/>
            </p:nvSpPr>
            <p:spPr>
              <a:xfrm>
                <a:off x="1724722" y="1652339"/>
                <a:ext cx="1079187" cy="1598937"/>
              </a:xfrm>
              <a:custGeom>
                <a:rect b="b" l="l" r="r" t="t"/>
                <a:pathLst>
                  <a:path extrusionOk="0" h="10958" w="7396">
                    <a:moveTo>
                      <a:pt x="5372" y="1"/>
                    </a:moveTo>
                    <a:cubicBezTo>
                      <a:pt x="4326" y="1"/>
                      <a:pt x="3268" y="456"/>
                      <a:pt x="2575" y="1236"/>
                    </a:cubicBezTo>
                    <a:cubicBezTo>
                      <a:pt x="2429" y="1391"/>
                      <a:pt x="2299" y="1568"/>
                      <a:pt x="2179" y="1733"/>
                    </a:cubicBezTo>
                    <a:cubicBezTo>
                      <a:pt x="2115" y="1815"/>
                      <a:pt x="2043" y="1899"/>
                      <a:pt x="1979" y="1989"/>
                    </a:cubicBezTo>
                    <a:cubicBezTo>
                      <a:pt x="1886" y="2108"/>
                      <a:pt x="1784" y="2219"/>
                      <a:pt x="1683" y="2340"/>
                    </a:cubicBezTo>
                    <a:cubicBezTo>
                      <a:pt x="1537" y="2515"/>
                      <a:pt x="1389" y="2689"/>
                      <a:pt x="1250" y="2872"/>
                    </a:cubicBezTo>
                    <a:cubicBezTo>
                      <a:pt x="617" y="3746"/>
                      <a:pt x="193" y="4740"/>
                      <a:pt x="91" y="5605"/>
                    </a:cubicBezTo>
                    <a:cubicBezTo>
                      <a:pt x="1" y="6424"/>
                      <a:pt x="175" y="7223"/>
                      <a:pt x="350" y="7995"/>
                    </a:cubicBezTo>
                    <a:cubicBezTo>
                      <a:pt x="378" y="8124"/>
                      <a:pt x="405" y="8254"/>
                      <a:pt x="433" y="8391"/>
                    </a:cubicBezTo>
                    <a:cubicBezTo>
                      <a:pt x="533" y="8887"/>
                      <a:pt x="690" y="9468"/>
                      <a:pt x="1021" y="9973"/>
                    </a:cubicBezTo>
                    <a:cubicBezTo>
                      <a:pt x="1380" y="10516"/>
                      <a:pt x="1895" y="10874"/>
                      <a:pt x="2447" y="10949"/>
                    </a:cubicBezTo>
                    <a:cubicBezTo>
                      <a:pt x="2511" y="10958"/>
                      <a:pt x="2575" y="10958"/>
                      <a:pt x="2641" y="10958"/>
                    </a:cubicBezTo>
                    <a:cubicBezTo>
                      <a:pt x="2787" y="10958"/>
                      <a:pt x="2934" y="10929"/>
                      <a:pt x="3054" y="10883"/>
                    </a:cubicBezTo>
                    <a:cubicBezTo>
                      <a:pt x="3376" y="10746"/>
                      <a:pt x="3623" y="10424"/>
                      <a:pt x="3771" y="9945"/>
                    </a:cubicBezTo>
                    <a:cubicBezTo>
                      <a:pt x="3809" y="9834"/>
                      <a:pt x="3835" y="9715"/>
                      <a:pt x="3864" y="9596"/>
                    </a:cubicBezTo>
                    <a:cubicBezTo>
                      <a:pt x="3919" y="9366"/>
                      <a:pt x="3974" y="9146"/>
                      <a:pt x="4076" y="8951"/>
                    </a:cubicBezTo>
                    <a:cubicBezTo>
                      <a:pt x="4131" y="8841"/>
                      <a:pt x="4195" y="8750"/>
                      <a:pt x="4268" y="8640"/>
                    </a:cubicBezTo>
                    <a:cubicBezTo>
                      <a:pt x="4407" y="8437"/>
                      <a:pt x="4544" y="8234"/>
                      <a:pt x="4599" y="7987"/>
                    </a:cubicBezTo>
                    <a:cubicBezTo>
                      <a:pt x="4663" y="7664"/>
                      <a:pt x="4572" y="7362"/>
                      <a:pt x="4488" y="7066"/>
                    </a:cubicBezTo>
                    <a:cubicBezTo>
                      <a:pt x="4471" y="7020"/>
                      <a:pt x="4462" y="6976"/>
                      <a:pt x="4451" y="6929"/>
                    </a:cubicBezTo>
                    <a:cubicBezTo>
                      <a:pt x="4341" y="6552"/>
                      <a:pt x="4352" y="6285"/>
                      <a:pt x="4480" y="6102"/>
                    </a:cubicBezTo>
                    <a:cubicBezTo>
                      <a:pt x="4506" y="6064"/>
                      <a:pt x="4535" y="6026"/>
                      <a:pt x="4572" y="6000"/>
                    </a:cubicBezTo>
                    <a:cubicBezTo>
                      <a:pt x="4590" y="5971"/>
                      <a:pt x="4616" y="5945"/>
                      <a:pt x="4645" y="5916"/>
                    </a:cubicBezTo>
                    <a:cubicBezTo>
                      <a:pt x="4948" y="5550"/>
                      <a:pt x="4976" y="5080"/>
                      <a:pt x="4994" y="4620"/>
                    </a:cubicBezTo>
                    <a:cubicBezTo>
                      <a:pt x="5003" y="4417"/>
                      <a:pt x="5014" y="4205"/>
                      <a:pt x="5049" y="4013"/>
                    </a:cubicBezTo>
                    <a:cubicBezTo>
                      <a:pt x="5142" y="3581"/>
                      <a:pt x="5389" y="3177"/>
                      <a:pt x="5731" y="2901"/>
                    </a:cubicBezTo>
                    <a:cubicBezTo>
                      <a:pt x="5850" y="2808"/>
                      <a:pt x="6016" y="2707"/>
                      <a:pt x="6182" y="2596"/>
                    </a:cubicBezTo>
                    <a:cubicBezTo>
                      <a:pt x="6705" y="2274"/>
                      <a:pt x="7294" y="1899"/>
                      <a:pt x="7358" y="1373"/>
                    </a:cubicBezTo>
                    <a:cubicBezTo>
                      <a:pt x="7396" y="1106"/>
                      <a:pt x="7294" y="839"/>
                      <a:pt x="7056" y="574"/>
                    </a:cubicBezTo>
                    <a:cubicBezTo>
                      <a:pt x="6797" y="298"/>
                      <a:pt x="6402" y="113"/>
                      <a:pt x="5897" y="40"/>
                    </a:cubicBezTo>
                    <a:cubicBezTo>
                      <a:pt x="5723" y="14"/>
                      <a:pt x="5548" y="1"/>
                      <a:pt x="5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5"/>
              <p:cNvSpPr/>
              <p:nvPr/>
            </p:nvSpPr>
            <p:spPr>
              <a:xfrm>
                <a:off x="1292518" y="3397204"/>
                <a:ext cx="1896603" cy="1728947"/>
              </a:xfrm>
              <a:custGeom>
                <a:rect b="b" l="l" r="r" t="t"/>
                <a:pathLst>
                  <a:path extrusionOk="0" h="11849" w="12998">
                    <a:moveTo>
                      <a:pt x="5546" y="1"/>
                    </a:moveTo>
                    <a:cubicBezTo>
                      <a:pt x="5488" y="1"/>
                      <a:pt x="5433" y="34"/>
                      <a:pt x="5400" y="84"/>
                    </a:cubicBezTo>
                    <a:cubicBezTo>
                      <a:pt x="5382" y="130"/>
                      <a:pt x="5336" y="176"/>
                      <a:pt x="5298" y="223"/>
                    </a:cubicBezTo>
                    <a:cubicBezTo>
                      <a:pt x="4985" y="554"/>
                      <a:pt x="4645" y="856"/>
                      <a:pt x="4314" y="1152"/>
                    </a:cubicBezTo>
                    <a:cubicBezTo>
                      <a:pt x="4139" y="1309"/>
                      <a:pt x="3965" y="1454"/>
                      <a:pt x="3791" y="1620"/>
                    </a:cubicBezTo>
                    <a:cubicBezTo>
                      <a:pt x="1702" y="3560"/>
                      <a:pt x="250" y="8712"/>
                      <a:pt x="9" y="11683"/>
                    </a:cubicBezTo>
                    <a:cubicBezTo>
                      <a:pt x="0" y="11719"/>
                      <a:pt x="18" y="11765"/>
                      <a:pt x="47" y="11803"/>
                    </a:cubicBezTo>
                    <a:cubicBezTo>
                      <a:pt x="73" y="11829"/>
                      <a:pt x="120" y="11849"/>
                      <a:pt x="166" y="11849"/>
                    </a:cubicBezTo>
                    <a:lnTo>
                      <a:pt x="12832" y="11849"/>
                    </a:lnTo>
                    <a:cubicBezTo>
                      <a:pt x="12876" y="11849"/>
                      <a:pt x="12923" y="11829"/>
                      <a:pt x="12951" y="11794"/>
                    </a:cubicBezTo>
                    <a:cubicBezTo>
                      <a:pt x="12978" y="11765"/>
                      <a:pt x="12998" y="11719"/>
                      <a:pt x="12987" y="11672"/>
                    </a:cubicBezTo>
                    <a:cubicBezTo>
                      <a:pt x="12786" y="9990"/>
                      <a:pt x="11589" y="6055"/>
                      <a:pt x="10799" y="3441"/>
                    </a:cubicBezTo>
                    <a:cubicBezTo>
                      <a:pt x="10477" y="2393"/>
                      <a:pt x="10201" y="1492"/>
                      <a:pt x="10183" y="1335"/>
                    </a:cubicBezTo>
                    <a:lnTo>
                      <a:pt x="10183" y="1289"/>
                    </a:lnTo>
                    <a:cubicBezTo>
                      <a:pt x="10172" y="1216"/>
                      <a:pt x="10117" y="1161"/>
                      <a:pt x="10044" y="1152"/>
                    </a:cubicBezTo>
                    <a:lnTo>
                      <a:pt x="10018" y="1152"/>
                    </a:lnTo>
                    <a:cubicBezTo>
                      <a:pt x="10011" y="1149"/>
                      <a:pt x="10004" y="1148"/>
                      <a:pt x="9996" y="1148"/>
                    </a:cubicBezTo>
                    <a:cubicBezTo>
                      <a:pt x="9981" y="1148"/>
                      <a:pt x="9965" y="1152"/>
                      <a:pt x="9951" y="1152"/>
                    </a:cubicBezTo>
                    <a:cubicBezTo>
                      <a:pt x="9598" y="1260"/>
                      <a:pt x="9214" y="1313"/>
                      <a:pt x="8806" y="1313"/>
                    </a:cubicBezTo>
                    <a:cubicBezTo>
                      <a:pt x="8311" y="1313"/>
                      <a:pt x="7783" y="1234"/>
                      <a:pt x="7239" y="1077"/>
                    </a:cubicBezTo>
                    <a:cubicBezTo>
                      <a:pt x="6495" y="856"/>
                      <a:pt x="6024" y="545"/>
                      <a:pt x="5832" y="112"/>
                    </a:cubicBezTo>
                    <a:cubicBezTo>
                      <a:pt x="5804" y="57"/>
                      <a:pt x="5757" y="28"/>
                      <a:pt x="5702" y="20"/>
                    </a:cubicBezTo>
                    <a:lnTo>
                      <a:pt x="5565" y="2"/>
                    </a:lnTo>
                    <a:cubicBezTo>
                      <a:pt x="5559" y="1"/>
                      <a:pt x="5552" y="1"/>
                      <a:pt x="5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5"/>
              <p:cNvSpPr/>
              <p:nvPr/>
            </p:nvSpPr>
            <p:spPr>
              <a:xfrm>
                <a:off x="1959501" y="4522363"/>
                <a:ext cx="1229626" cy="603796"/>
              </a:xfrm>
              <a:custGeom>
                <a:rect b="b" l="l" r="r" t="t"/>
                <a:pathLst>
                  <a:path extrusionOk="0" h="4138" w="8427">
                    <a:moveTo>
                      <a:pt x="891" y="0"/>
                    </a:moveTo>
                    <a:cubicBezTo>
                      <a:pt x="877" y="0"/>
                      <a:pt x="861" y="3"/>
                      <a:pt x="846" y="8"/>
                    </a:cubicBezTo>
                    <a:cubicBezTo>
                      <a:pt x="791" y="26"/>
                      <a:pt x="745" y="72"/>
                      <a:pt x="736" y="127"/>
                    </a:cubicBezTo>
                    <a:lnTo>
                      <a:pt x="10" y="3953"/>
                    </a:lnTo>
                    <a:cubicBezTo>
                      <a:pt x="1" y="3999"/>
                      <a:pt x="19" y="4045"/>
                      <a:pt x="47" y="4083"/>
                    </a:cubicBezTo>
                    <a:cubicBezTo>
                      <a:pt x="74" y="4118"/>
                      <a:pt x="120" y="4138"/>
                      <a:pt x="167" y="4138"/>
                    </a:cubicBezTo>
                    <a:lnTo>
                      <a:pt x="8261" y="4138"/>
                    </a:lnTo>
                    <a:cubicBezTo>
                      <a:pt x="8305" y="4138"/>
                      <a:pt x="8352" y="4118"/>
                      <a:pt x="8380" y="4083"/>
                    </a:cubicBezTo>
                    <a:cubicBezTo>
                      <a:pt x="8407" y="4054"/>
                      <a:pt x="8427" y="4008"/>
                      <a:pt x="8416" y="3961"/>
                    </a:cubicBezTo>
                    <a:cubicBezTo>
                      <a:pt x="8360" y="3531"/>
                      <a:pt x="8241" y="2895"/>
                      <a:pt x="8040" y="2096"/>
                    </a:cubicBezTo>
                    <a:cubicBezTo>
                      <a:pt x="8020" y="2021"/>
                      <a:pt x="7956" y="1975"/>
                      <a:pt x="7884" y="1975"/>
                    </a:cubicBezTo>
                    <a:cubicBezTo>
                      <a:pt x="7609" y="1993"/>
                      <a:pt x="7341" y="2002"/>
                      <a:pt x="7081" y="2002"/>
                    </a:cubicBezTo>
                    <a:cubicBezTo>
                      <a:pt x="3202" y="2002"/>
                      <a:pt x="1020" y="62"/>
                      <a:pt x="1003" y="43"/>
                    </a:cubicBezTo>
                    <a:cubicBezTo>
                      <a:pt x="969" y="18"/>
                      <a:pt x="931" y="0"/>
                      <a:pt x="891" y="0"/>
                    </a:cubicBezTo>
                    <a:close/>
                  </a:path>
                </a:pathLst>
              </a:custGeom>
              <a:solidFill>
                <a:srgbClr val="48336E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5"/>
              <p:cNvSpPr/>
              <p:nvPr/>
            </p:nvSpPr>
            <p:spPr>
              <a:xfrm>
                <a:off x="2686894" y="2337707"/>
                <a:ext cx="245867" cy="193921"/>
              </a:xfrm>
              <a:custGeom>
                <a:rect b="b" l="l" r="r" t="t"/>
                <a:pathLst>
                  <a:path extrusionOk="0" h="1329" w="1685">
                    <a:moveTo>
                      <a:pt x="860" y="1"/>
                    </a:moveTo>
                    <a:cubicBezTo>
                      <a:pt x="830" y="1"/>
                      <a:pt x="804" y="10"/>
                      <a:pt x="782" y="16"/>
                    </a:cubicBezTo>
                    <a:cubicBezTo>
                      <a:pt x="627" y="98"/>
                      <a:pt x="241" y="687"/>
                      <a:pt x="20" y="1027"/>
                    </a:cubicBezTo>
                    <a:cubicBezTo>
                      <a:pt x="9" y="1054"/>
                      <a:pt x="0" y="1091"/>
                      <a:pt x="9" y="1129"/>
                    </a:cubicBezTo>
                    <a:cubicBezTo>
                      <a:pt x="9" y="1137"/>
                      <a:pt x="9" y="1146"/>
                      <a:pt x="20" y="1155"/>
                    </a:cubicBezTo>
                    <a:cubicBezTo>
                      <a:pt x="29" y="1175"/>
                      <a:pt x="47" y="1193"/>
                      <a:pt x="64" y="1201"/>
                    </a:cubicBezTo>
                    <a:cubicBezTo>
                      <a:pt x="80" y="1209"/>
                      <a:pt x="277" y="1329"/>
                      <a:pt x="507" y="1329"/>
                    </a:cubicBezTo>
                    <a:cubicBezTo>
                      <a:pt x="564" y="1329"/>
                      <a:pt x="624" y="1321"/>
                      <a:pt x="682" y="1303"/>
                    </a:cubicBezTo>
                    <a:cubicBezTo>
                      <a:pt x="930" y="1230"/>
                      <a:pt x="1554" y="1018"/>
                      <a:pt x="1583" y="1009"/>
                    </a:cubicBezTo>
                    <a:cubicBezTo>
                      <a:pt x="1647" y="990"/>
                      <a:pt x="1685" y="917"/>
                      <a:pt x="1656" y="853"/>
                    </a:cubicBezTo>
                    <a:cubicBezTo>
                      <a:pt x="1642" y="794"/>
                      <a:pt x="1595" y="760"/>
                      <a:pt x="1544" y="760"/>
                    </a:cubicBezTo>
                    <a:cubicBezTo>
                      <a:pt x="1529" y="760"/>
                      <a:pt x="1514" y="763"/>
                      <a:pt x="1499" y="769"/>
                    </a:cubicBezTo>
                    <a:cubicBezTo>
                      <a:pt x="1499" y="769"/>
                      <a:pt x="1481" y="769"/>
                      <a:pt x="1464" y="778"/>
                    </a:cubicBezTo>
                    <a:cubicBezTo>
                      <a:pt x="1362" y="568"/>
                      <a:pt x="1124" y="89"/>
                      <a:pt x="930" y="16"/>
                    </a:cubicBezTo>
                    <a:cubicBezTo>
                      <a:pt x="904" y="5"/>
                      <a:pt x="881" y="1"/>
                      <a:pt x="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5"/>
              <p:cNvSpPr/>
              <p:nvPr/>
            </p:nvSpPr>
            <p:spPr>
              <a:xfrm>
                <a:off x="2779696" y="2302979"/>
                <a:ext cx="142121" cy="177287"/>
              </a:xfrm>
              <a:custGeom>
                <a:rect b="b" l="l" r="r" t="t"/>
                <a:pathLst>
                  <a:path extrusionOk="0" h="1215" w="974">
                    <a:moveTo>
                      <a:pt x="294" y="1"/>
                    </a:moveTo>
                    <a:cubicBezTo>
                      <a:pt x="263" y="1"/>
                      <a:pt x="231" y="7"/>
                      <a:pt x="201" y="22"/>
                    </a:cubicBezTo>
                    <a:cubicBezTo>
                      <a:pt x="0" y="124"/>
                      <a:pt x="55" y="475"/>
                      <a:pt x="183" y="751"/>
                    </a:cubicBezTo>
                    <a:cubicBezTo>
                      <a:pt x="301" y="993"/>
                      <a:pt x="491" y="1214"/>
                      <a:pt x="676" y="1214"/>
                    </a:cubicBezTo>
                    <a:cubicBezTo>
                      <a:pt x="708" y="1214"/>
                      <a:pt x="741" y="1207"/>
                      <a:pt x="773" y="1192"/>
                    </a:cubicBezTo>
                    <a:cubicBezTo>
                      <a:pt x="973" y="1100"/>
                      <a:pt x="918" y="751"/>
                      <a:pt x="781" y="464"/>
                    </a:cubicBezTo>
                    <a:cubicBezTo>
                      <a:pt x="663" y="222"/>
                      <a:pt x="473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5"/>
              <p:cNvSpPr/>
              <p:nvPr/>
            </p:nvSpPr>
            <p:spPr>
              <a:xfrm>
                <a:off x="2655960" y="2283426"/>
                <a:ext cx="220478" cy="243970"/>
              </a:xfrm>
              <a:custGeom>
                <a:rect b="b" l="l" r="r" t="t"/>
                <a:pathLst>
                  <a:path extrusionOk="0" h="1672" w="1511">
                    <a:moveTo>
                      <a:pt x="1381" y="0"/>
                    </a:moveTo>
                    <a:cubicBezTo>
                      <a:pt x="1375" y="0"/>
                      <a:pt x="1369" y="1"/>
                      <a:pt x="1362" y="2"/>
                    </a:cubicBezTo>
                    <a:cubicBezTo>
                      <a:pt x="1049" y="37"/>
                      <a:pt x="764" y="258"/>
                      <a:pt x="543" y="653"/>
                    </a:cubicBezTo>
                    <a:cubicBezTo>
                      <a:pt x="497" y="728"/>
                      <a:pt x="462" y="810"/>
                      <a:pt x="415" y="894"/>
                    </a:cubicBezTo>
                    <a:cubicBezTo>
                      <a:pt x="314" y="1106"/>
                      <a:pt x="212" y="1298"/>
                      <a:pt x="56" y="1454"/>
                    </a:cubicBezTo>
                    <a:cubicBezTo>
                      <a:pt x="11" y="1492"/>
                      <a:pt x="0" y="1547"/>
                      <a:pt x="29" y="1602"/>
                    </a:cubicBezTo>
                    <a:cubicBezTo>
                      <a:pt x="29" y="1611"/>
                      <a:pt x="38" y="1620"/>
                      <a:pt x="47" y="1629"/>
                    </a:cubicBezTo>
                    <a:cubicBezTo>
                      <a:pt x="76" y="1657"/>
                      <a:pt x="110" y="1671"/>
                      <a:pt x="144" y="1671"/>
                    </a:cubicBezTo>
                    <a:cubicBezTo>
                      <a:pt x="175" y="1671"/>
                      <a:pt x="206" y="1660"/>
                      <a:pt x="232" y="1637"/>
                    </a:cubicBezTo>
                    <a:cubicBezTo>
                      <a:pt x="415" y="1454"/>
                      <a:pt x="535" y="1225"/>
                      <a:pt x="645" y="1013"/>
                    </a:cubicBezTo>
                    <a:cubicBezTo>
                      <a:pt x="682" y="929"/>
                      <a:pt x="718" y="856"/>
                      <a:pt x="764" y="783"/>
                    </a:cubicBezTo>
                    <a:cubicBezTo>
                      <a:pt x="894" y="562"/>
                      <a:pt x="1104" y="287"/>
                      <a:pt x="1391" y="249"/>
                    </a:cubicBezTo>
                    <a:cubicBezTo>
                      <a:pt x="1464" y="249"/>
                      <a:pt x="1510" y="185"/>
                      <a:pt x="1501" y="112"/>
                    </a:cubicBezTo>
                    <a:cubicBezTo>
                      <a:pt x="1491" y="45"/>
                      <a:pt x="1438" y="0"/>
                      <a:pt x="1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5"/>
              <p:cNvSpPr/>
              <p:nvPr/>
            </p:nvSpPr>
            <p:spPr>
              <a:xfrm>
                <a:off x="2556737" y="2207987"/>
                <a:ext cx="265857" cy="114397"/>
              </a:xfrm>
              <a:custGeom>
                <a:rect b="b" l="l" r="r" t="t"/>
                <a:pathLst>
                  <a:path extrusionOk="0" h="784" w="1822">
                    <a:moveTo>
                      <a:pt x="1436" y="0"/>
                    </a:moveTo>
                    <a:cubicBezTo>
                      <a:pt x="1394" y="0"/>
                      <a:pt x="1353" y="2"/>
                      <a:pt x="1316" y="11"/>
                    </a:cubicBezTo>
                    <a:cubicBezTo>
                      <a:pt x="1159" y="31"/>
                      <a:pt x="1003" y="104"/>
                      <a:pt x="883" y="205"/>
                    </a:cubicBezTo>
                    <a:cubicBezTo>
                      <a:pt x="773" y="287"/>
                      <a:pt x="672" y="389"/>
                      <a:pt x="552" y="464"/>
                    </a:cubicBezTo>
                    <a:cubicBezTo>
                      <a:pt x="488" y="499"/>
                      <a:pt x="424" y="536"/>
                      <a:pt x="349" y="554"/>
                    </a:cubicBezTo>
                    <a:cubicBezTo>
                      <a:pt x="276" y="592"/>
                      <a:pt x="204" y="600"/>
                      <a:pt x="120" y="600"/>
                    </a:cubicBezTo>
                    <a:cubicBezTo>
                      <a:pt x="1" y="600"/>
                      <a:pt x="1" y="784"/>
                      <a:pt x="120" y="784"/>
                    </a:cubicBezTo>
                    <a:cubicBezTo>
                      <a:pt x="285" y="784"/>
                      <a:pt x="424" y="740"/>
                      <a:pt x="570" y="664"/>
                    </a:cubicBezTo>
                    <a:cubicBezTo>
                      <a:pt x="691" y="600"/>
                      <a:pt x="811" y="519"/>
                      <a:pt x="912" y="417"/>
                    </a:cubicBezTo>
                    <a:cubicBezTo>
                      <a:pt x="1011" y="325"/>
                      <a:pt x="1122" y="252"/>
                      <a:pt x="1252" y="214"/>
                    </a:cubicBezTo>
                    <a:cubicBezTo>
                      <a:pt x="1287" y="205"/>
                      <a:pt x="1316" y="197"/>
                      <a:pt x="1354" y="188"/>
                    </a:cubicBezTo>
                    <a:lnTo>
                      <a:pt x="1583" y="188"/>
                    </a:lnTo>
                    <a:cubicBezTo>
                      <a:pt x="1601" y="197"/>
                      <a:pt x="1638" y="188"/>
                      <a:pt x="1656" y="205"/>
                    </a:cubicBezTo>
                    <a:cubicBezTo>
                      <a:pt x="1676" y="220"/>
                      <a:pt x="1702" y="230"/>
                      <a:pt x="1727" y="230"/>
                    </a:cubicBezTo>
                    <a:cubicBezTo>
                      <a:pt x="1748" y="230"/>
                      <a:pt x="1768" y="223"/>
                      <a:pt x="1784" y="205"/>
                    </a:cubicBezTo>
                    <a:cubicBezTo>
                      <a:pt x="1822" y="168"/>
                      <a:pt x="1822" y="104"/>
                      <a:pt x="1784" y="77"/>
                    </a:cubicBezTo>
                    <a:cubicBezTo>
                      <a:pt x="1720" y="22"/>
                      <a:pt x="1647" y="11"/>
                      <a:pt x="1563" y="2"/>
                    </a:cubicBezTo>
                    <a:cubicBezTo>
                      <a:pt x="1523" y="2"/>
                      <a:pt x="1479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5"/>
              <p:cNvSpPr/>
              <p:nvPr/>
            </p:nvSpPr>
            <p:spPr>
              <a:xfrm>
                <a:off x="2356685" y="2525647"/>
                <a:ext cx="189544" cy="342317"/>
              </a:xfrm>
              <a:custGeom>
                <a:rect b="b" l="l" r="r" t="t"/>
                <a:pathLst>
                  <a:path extrusionOk="0" h="2346" w="1299">
                    <a:moveTo>
                      <a:pt x="541" y="0"/>
                    </a:moveTo>
                    <a:cubicBezTo>
                      <a:pt x="503" y="0"/>
                      <a:pt x="462" y="5"/>
                      <a:pt x="425" y="15"/>
                    </a:cubicBezTo>
                    <a:cubicBezTo>
                      <a:pt x="369" y="33"/>
                      <a:pt x="314" y="61"/>
                      <a:pt x="259" y="97"/>
                    </a:cubicBezTo>
                    <a:cubicBezTo>
                      <a:pt x="213" y="134"/>
                      <a:pt x="186" y="189"/>
                      <a:pt x="149" y="236"/>
                    </a:cubicBezTo>
                    <a:cubicBezTo>
                      <a:pt x="76" y="337"/>
                      <a:pt x="47" y="483"/>
                      <a:pt x="29" y="604"/>
                    </a:cubicBezTo>
                    <a:cubicBezTo>
                      <a:pt x="10" y="741"/>
                      <a:pt x="1" y="880"/>
                      <a:pt x="1" y="1017"/>
                    </a:cubicBezTo>
                    <a:cubicBezTo>
                      <a:pt x="1" y="1284"/>
                      <a:pt x="65" y="1543"/>
                      <a:pt x="186" y="1781"/>
                    </a:cubicBezTo>
                    <a:cubicBezTo>
                      <a:pt x="241" y="1882"/>
                      <a:pt x="314" y="1984"/>
                      <a:pt x="396" y="2074"/>
                    </a:cubicBezTo>
                    <a:cubicBezTo>
                      <a:pt x="433" y="2121"/>
                      <a:pt x="480" y="2158"/>
                      <a:pt x="526" y="2194"/>
                    </a:cubicBezTo>
                    <a:cubicBezTo>
                      <a:pt x="581" y="2231"/>
                      <a:pt x="636" y="2278"/>
                      <a:pt x="692" y="2304"/>
                    </a:cubicBezTo>
                    <a:cubicBezTo>
                      <a:pt x="748" y="2333"/>
                      <a:pt x="814" y="2346"/>
                      <a:pt x="881" y="2346"/>
                    </a:cubicBezTo>
                    <a:cubicBezTo>
                      <a:pt x="965" y="2346"/>
                      <a:pt x="1052" y="2326"/>
                      <a:pt x="1124" y="2295"/>
                    </a:cubicBezTo>
                    <a:cubicBezTo>
                      <a:pt x="1261" y="2240"/>
                      <a:pt x="1279" y="2094"/>
                      <a:pt x="1290" y="1955"/>
                    </a:cubicBezTo>
                    <a:cubicBezTo>
                      <a:pt x="1299" y="1909"/>
                      <a:pt x="1243" y="1863"/>
                      <a:pt x="1197" y="1863"/>
                    </a:cubicBezTo>
                    <a:cubicBezTo>
                      <a:pt x="1151" y="1863"/>
                      <a:pt x="1113" y="1909"/>
                      <a:pt x="1104" y="1955"/>
                    </a:cubicBezTo>
                    <a:cubicBezTo>
                      <a:pt x="1104" y="2002"/>
                      <a:pt x="1104" y="2039"/>
                      <a:pt x="1096" y="2074"/>
                    </a:cubicBezTo>
                    <a:cubicBezTo>
                      <a:pt x="1078" y="2112"/>
                      <a:pt x="1058" y="2130"/>
                      <a:pt x="1023" y="2139"/>
                    </a:cubicBezTo>
                    <a:cubicBezTo>
                      <a:pt x="981" y="2153"/>
                      <a:pt x="934" y="2162"/>
                      <a:pt x="888" y="2162"/>
                    </a:cubicBezTo>
                    <a:cubicBezTo>
                      <a:pt x="842" y="2162"/>
                      <a:pt x="796" y="2153"/>
                      <a:pt x="756" y="2130"/>
                    </a:cubicBezTo>
                    <a:cubicBezTo>
                      <a:pt x="581" y="2028"/>
                      <a:pt x="451" y="1874"/>
                      <a:pt x="352" y="1697"/>
                    </a:cubicBezTo>
                    <a:cubicBezTo>
                      <a:pt x="250" y="1523"/>
                      <a:pt x="195" y="1311"/>
                      <a:pt x="186" y="1101"/>
                    </a:cubicBezTo>
                    <a:cubicBezTo>
                      <a:pt x="186" y="889"/>
                      <a:pt x="186" y="660"/>
                      <a:pt x="250" y="448"/>
                    </a:cubicBezTo>
                    <a:cubicBezTo>
                      <a:pt x="277" y="364"/>
                      <a:pt x="332" y="262"/>
                      <a:pt x="407" y="218"/>
                    </a:cubicBezTo>
                    <a:cubicBezTo>
                      <a:pt x="462" y="189"/>
                      <a:pt x="497" y="189"/>
                      <a:pt x="553" y="189"/>
                    </a:cubicBezTo>
                    <a:cubicBezTo>
                      <a:pt x="599" y="189"/>
                      <a:pt x="672" y="189"/>
                      <a:pt x="700" y="207"/>
                    </a:cubicBezTo>
                    <a:cubicBezTo>
                      <a:pt x="717" y="218"/>
                      <a:pt x="733" y="222"/>
                      <a:pt x="748" y="222"/>
                    </a:cubicBezTo>
                    <a:cubicBezTo>
                      <a:pt x="826" y="222"/>
                      <a:pt x="876" y="99"/>
                      <a:pt x="793" y="53"/>
                    </a:cubicBezTo>
                    <a:cubicBezTo>
                      <a:pt x="747" y="15"/>
                      <a:pt x="683" y="15"/>
                      <a:pt x="617" y="6"/>
                    </a:cubicBezTo>
                    <a:cubicBezTo>
                      <a:pt x="594" y="3"/>
                      <a:pt x="568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5"/>
              <p:cNvSpPr/>
              <p:nvPr/>
            </p:nvSpPr>
            <p:spPr>
              <a:xfrm>
                <a:off x="2424099" y="2596562"/>
                <a:ext cx="83172" cy="157734"/>
              </a:xfrm>
              <a:custGeom>
                <a:rect b="b" l="l" r="r" t="t"/>
                <a:pathLst>
                  <a:path extrusionOk="0" h="1081" w="570">
                    <a:moveTo>
                      <a:pt x="181" y="0"/>
                    </a:moveTo>
                    <a:cubicBezTo>
                      <a:pt x="150" y="0"/>
                      <a:pt x="121" y="15"/>
                      <a:pt x="110" y="43"/>
                    </a:cubicBezTo>
                    <a:cubicBezTo>
                      <a:pt x="64" y="136"/>
                      <a:pt x="9" y="238"/>
                      <a:pt x="0" y="339"/>
                    </a:cubicBezTo>
                    <a:cubicBezTo>
                      <a:pt x="0" y="449"/>
                      <a:pt x="91" y="531"/>
                      <a:pt x="174" y="586"/>
                    </a:cubicBezTo>
                    <a:cubicBezTo>
                      <a:pt x="247" y="633"/>
                      <a:pt x="331" y="670"/>
                      <a:pt x="366" y="743"/>
                    </a:cubicBezTo>
                    <a:cubicBezTo>
                      <a:pt x="375" y="770"/>
                      <a:pt x="386" y="816"/>
                      <a:pt x="386" y="845"/>
                    </a:cubicBezTo>
                    <a:cubicBezTo>
                      <a:pt x="375" y="880"/>
                      <a:pt x="340" y="909"/>
                      <a:pt x="320" y="946"/>
                    </a:cubicBezTo>
                    <a:cubicBezTo>
                      <a:pt x="282" y="1015"/>
                      <a:pt x="345" y="1081"/>
                      <a:pt x="409" y="1081"/>
                    </a:cubicBezTo>
                    <a:cubicBezTo>
                      <a:pt x="438" y="1081"/>
                      <a:pt x="466" y="1068"/>
                      <a:pt x="486" y="1037"/>
                    </a:cubicBezTo>
                    <a:cubicBezTo>
                      <a:pt x="506" y="1001"/>
                      <a:pt x="523" y="973"/>
                      <a:pt x="541" y="926"/>
                    </a:cubicBezTo>
                    <a:cubicBezTo>
                      <a:pt x="561" y="891"/>
                      <a:pt x="570" y="845"/>
                      <a:pt x="561" y="798"/>
                    </a:cubicBezTo>
                    <a:cubicBezTo>
                      <a:pt x="552" y="688"/>
                      <a:pt x="514" y="604"/>
                      <a:pt x="430" y="531"/>
                    </a:cubicBezTo>
                    <a:cubicBezTo>
                      <a:pt x="395" y="505"/>
                      <a:pt x="349" y="476"/>
                      <a:pt x="302" y="449"/>
                    </a:cubicBezTo>
                    <a:cubicBezTo>
                      <a:pt x="265" y="430"/>
                      <a:pt x="230" y="403"/>
                      <a:pt x="201" y="366"/>
                    </a:cubicBezTo>
                    <a:cubicBezTo>
                      <a:pt x="174" y="339"/>
                      <a:pt x="192" y="310"/>
                      <a:pt x="201" y="284"/>
                    </a:cubicBezTo>
                    <a:cubicBezTo>
                      <a:pt x="221" y="238"/>
                      <a:pt x="247" y="182"/>
                      <a:pt x="265" y="136"/>
                    </a:cubicBezTo>
                    <a:cubicBezTo>
                      <a:pt x="285" y="90"/>
                      <a:pt x="285" y="43"/>
                      <a:pt x="238" y="17"/>
                    </a:cubicBezTo>
                    <a:cubicBezTo>
                      <a:pt x="221" y="6"/>
                      <a:pt x="200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5"/>
              <p:cNvSpPr/>
              <p:nvPr/>
            </p:nvSpPr>
            <p:spPr>
              <a:xfrm>
                <a:off x="2924737" y="2717380"/>
                <a:ext cx="183853" cy="172034"/>
              </a:xfrm>
              <a:custGeom>
                <a:rect b="b" l="l" r="r" t="t"/>
                <a:pathLst>
                  <a:path extrusionOk="0" h="1179" w="1260">
                    <a:moveTo>
                      <a:pt x="1157" y="0"/>
                    </a:moveTo>
                    <a:cubicBezTo>
                      <a:pt x="1133" y="0"/>
                      <a:pt x="1108" y="10"/>
                      <a:pt x="1083" y="25"/>
                    </a:cubicBezTo>
                    <a:cubicBezTo>
                      <a:pt x="993" y="107"/>
                      <a:pt x="891" y="173"/>
                      <a:pt x="798" y="255"/>
                    </a:cubicBezTo>
                    <a:cubicBezTo>
                      <a:pt x="708" y="328"/>
                      <a:pt x="615" y="403"/>
                      <a:pt x="523" y="493"/>
                    </a:cubicBezTo>
                    <a:lnTo>
                      <a:pt x="275" y="743"/>
                    </a:lnTo>
                    <a:cubicBezTo>
                      <a:pt x="238" y="789"/>
                      <a:pt x="191" y="836"/>
                      <a:pt x="156" y="880"/>
                    </a:cubicBezTo>
                    <a:cubicBezTo>
                      <a:pt x="136" y="908"/>
                      <a:pt x="119" y="926"/>
                      <a:pt x="101" y="955"/>
                    </a:cubicBezTo>
                    <a:cubicBezTo>
                      <a:pt x="81" y="972"/>
                      <a:pt x="72" y="1010"/>
                      <a:pt x="63" y="1019"/>
                    </a:cubicBezTo>
                    <a:cubicBezTo>
                      <a:pt x="0" y="1089"/>
                      <a:pt x="59" y="1179"/>
                      <a:pt x="127" y="1179"/>
                    </a:cubicBezTo>
                    <a:cubicBezTo>
                      <a:pt x="149" y="1179"/>
                      <a:pt x="171" y="1169"/>
                      <a:pt x="191" y="1147"/>
                    </a:cubicBezTo>
                    <a:cubicBezTo>
                      <a:pt x="229" y="1111"/>
                      <a:pt x="247" y="1056"/>
                      <a:pt x="284" y="1010"/>
                    </a:cubicBezTo>
                    <a:cubicBezTo>
                      <a:pt x="322" y="972"/>
                      <a:pt x="357" y="926"/>
                      <a:pt x="403" y="880"/>
                    </a:cubicBezTo>
                    <a:cubicBezTo>
                      <a:pt x="487" y="789"/>
                      <a:pt x="569" y="705"/>
                      <a:pt x="653" y="624"/>
                    </a:cubicBezTo>
                    <a:cubicBezTo>
                      <a:pt x="743" y="540"/>
                      <a:pt x="836" y="467"/>
                      <a:pt x="929" y="383"/>
                    </a:cubicBezTo>
                    <a:cubicBezTo>
                      <a:pt x="1019" y="310"/>
                      <a:pt x="1121" y="237"/>
                      <a:pt x="1222" y="153"/>
                    </a:cubicBezTo>
                    <a:cubicBezTo>
                      <a:pt x="1260" y="127"/>
                      <a:pt x="1249" y="63"/>
                      <a:pt x="1222" y="25"/>
                    </a:cubicBezTo>
                    <a:cubicBezTo>
                      <a:pt x="1201" y="8"/>
                      <a:pt x="1179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5"/>
              <p:cNvSpPr/>
              <p:nvPr/>
            </p:nvSpPr>
            <p:spPr>
              <a:xfrm>
                <a:off x="1947390" y="4339530"/>
                <a:ext cx="183999" cy="804138"/>
              </a:xfrm>
              <a:custGeom>
                <a:rect b="b" l="l" r="r" t="t"/>
                <a:pathLst>
                  <a:path extrusionOk="0" h="5511" w="1261">
                    <a:moveTo>
                      <a:pt x="1133" y="1"/>
                    </a:moveTo>
                    <a:cubicBezTo>
                      <a:pt x="1086" y="1"/>
                      <a:pt x="1031" y="47"/>
                      <a:pt x="1040" y="93"/>
                    </a:cubicBezTo>
                    <a:cubicBezTo>
                      <a:pt x="1077" y="451"/>
                      <a:pt x="958" y="791"/>
                      <a:pt x="865" y="1131"/>
                    </a:cubicBezTo>
                    <a:cubicBezTo>
                      <a:pt x="773" y="1473"/>
                      <a:pt x="682" y="1813"/>
                      <a:pt x="598" y="2162"/>
                    </a:cubicBezTo>
                    <a:cubicBezTo>
                      <a:pt x="424" y="2841"/>
                      <a:pt x="267" y="3532"/>
                      <a:pt x="148" y="4221"/>
                    </a:cubicBezTo>
                    <a:cubicBezTo>
                      <a:pt x="84" y="4618"/>
                      <a:pt x="38" y="5022"/>
                      <a:pt x="0" y="5417"/>
                    </a:cubicBezTo>
                    <a:cubicBezTo>
                      <a:pt x="0" y="5473"/>
                      <a:pt x="46" y="5510"/>
                      <a:pt x="93" y="5510"/>
                    </a:cubicBezTo>
                    <a:cubicBezTo>
                      <a:pt x="148" y="5510"/>
                      <a:pt x="186" y="5473"/>
                      <a:pt x="186" y="5417"/>
                    </a:cubicBezTo>
                    <a:cubicBezTo>
                      <a:pt x="241" y="4718"/>
                      <a:pt x="360" y="4020"/>
                      <a:pt x="508" y="3329"/>
                    </a:cubicBezTo>
                    <a:cubicBezTo>
                      <a:pt x="653" y="2641"/>
                      <a:pt x="839" y="1958"/>
                      <a:pt x="1022" y="1279"/>
                    </a:cubicBezTo>
                    <a:cubicBezTo>
                      <a:pt x="1124" y="892"/>
                      <a:pt x="1261" y="497"/>
                      <a:pt x="1225" y="93"/>
                    </a:cubicBezTo>
                    <a:cubicBezTo>
                      <a:pt x="1214" y="47"/>
                      <a:pt x="1179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" name="Google Shape;375;p45"/>
            <p:cNvGrpSpPr/>
            <p:nvPr/>
          </p:nvGrpSpPr>
          <p:grpSpPr>
            <a:xfrm rot="1367402">
              <a:off x="5210510" y="528774"/>
              <a:ext cx="1717523" cy="1166255"/>
              <a:chOff x="5987225" y="248761"/>
              <a:chExt cx="2139201" cy="1452588"/>
            </a:xfrm>
          </p:grpSpPr>
          <p:sp>
            <p:nvSpPr>
              <p:cNvPr id="376" name="Google Shape;376;p45"/>
              <p:cNvSpPr/>
              <p:nvPr/>
            </p:nvSpPr>
            <p:spPr>
              <a:xfrm flipH="1" rot="1015047">
                <a:off x="6733771" y="306222"/>
                <a:ext cx="555081" cy="1076885"/>
              </a:xfrm>
              <a:custGeom>
                <a:rect b="b" l="l" r="r" t="t"/>
                <a:pathLst>
                  <a:path extrusionOk="0" h="3106" w="1601">
                    <a:moveTo>
                      <a:pt x="607" y="0"/>
                    </a:moveTo>
                    <a:cubicBezTo>
                      <a:pt x="577" y="0"/>
                      <a:pt x="549" y="16"/>
                      <a:pt x="525" y="46"/>
                    </a:cubicBezTo>
                    <a:lnTo>
                      <a:pt x="23" y="643"/>
                    </a:lnTo>
                    <a:cubicBezTo>
                      <a:pt x="12" y="665"/>
                      <a:pt x="1" y="688"/>
                      <a:pt x="1" y="713"/>
                    </a:cubicBezTo>
                    <a:lnTo>
                      <a:pt x="1" y="2089"/>
                    </a:lnTo>
                    <a:cubicBezTo>
                      <a:pt x="1" y="2136"/>
                      <a:pt x="23" y="2173"/>
                      <a:pt x="71" y="2195"/>
                    </a:cubicBezTo>
                    <a:cubicBezTo>
                      <a:pt x="83" y="2199"/>
                      <a:pt x="97" y="2202"/>
                      <a:pt x="112" y="2202"/>
                    </a:cubicBezTo>
                    <a:cubicBezTo>
                      <a:pt x="138" y="2202"/>
                      <a:pt x="165" y="2194"/>
                      <a:pt x="186" y="2173"/>
                    </a:cubicBezTo>
                    <a:lnTo>
                      <a:pt x="724" y="1705"/>
                    </a:lnTo>
                    <a:lnTo>
                      <a:pt x="642" y="2988"/>
                    </a:lnTo>
                    <a:cubicBezTo>
                      <a:pt x="631" y="3047"/>
                      <a:pt x="676" y="3094"/>
                      <a:pt x="735" y="3105"/>
                    </a:cubicBezTo>
                    <a:lnTo>
                      <a:pt x="746" y="3105"/>
                    </a:lnTo>
                    <a:cubicBezTo>
                      <a:pt x="794" y="3105"/>
                      <a:pt x="841" y="3069"/>
                      <a:pt x="853" y="3024"/>
                    </a:cubicBezTo>
                    <a:lnTo>
                      <a:pt x="1587" y="478"/>
                    </a:lnTo>
                    <a:cubicBezTo>
                      <a:pt x="1601" y="433"/>
                      <a:pt x="1587" y="385"/>
                      <a:pt x="1553" y="363"/>
                    </a:cubicBezTo>
                    <a:cubicBezTo>
                      <a:pt x="1533" y="343"/>
                      <a:pt x="1511" y="334"/>
                      <a:pt x="1487" y="334"/>
                    </a:cubicBezTo>
                    <a:cubicBezTo>
                      <a:pt x="1467" y="334"/>
                      <a:pt x="1446" y="340"/>
                      <a:pt x="1424" y="352"/>
                    </a:cubicBezTo>
                    <a:lnTo>
                      <a:pt x="676" y="842"/>
                    </a:lnTo>
                    <a:lnTo>
                      <a:pt x="724" y="116"/>
                    </a:lnTo>
                    <a:cubicBezTo>
                      <a:pt x="724" y="72"/>
                      <a:pt x="701" y="24"/>
                      <a:pt x="654" y="13"/>
                    </a:cubicBezTo>
                    <a:cubicBezTo>
                      <a:pt x="638" y="4"/>
                      <a:pt x="622" y="0"/>
                      <a:pt x="60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5"/>
              <p:cNvSpPr/>
              <p:nvPr/>
            </p:nvSpPr>
            <p:spPr>
              <a:xfrm flipH="1" rot="-1700192">
                <a:off x="6135991" y="766209"/>
                <a:ext cx="357035" cy="716983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5"/>
              <p:cNvSpPr/>
              <p:nvPr/>
            </p:nvSpPr>
            <p:spPr>
              <a:xfrm flipH="1" rot="1876564">
                <a:off x="7512788" y="802500"/>
                <a:ext cx="423602" cy="850698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/>
          <p:nvPr/>
        </p:nvSpPr>
        <p:spPr>
          <a:xfrm flipH="1" rot="10800000">
            <a:off x="-11" y="3291157"/>
            <a:ext cx="3151864" cy="18589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6"/>
          <p:cNvSpPr txBox="1"/>
          <p:nvPr>
            <p:ph type="title"/>
          </p:nvPr>
        </p:nvSpPr>
        <p:spPr>
          <a:xfrm>
            <a:off x="4323950" y="1563449"/>
            <a:ext cx="3876300" cy="11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2" name="Google Shape;382;p46"/>
          <p:cNvSpPr txBox="1"/>
          <p:nvPr>
            <p:ph idx="1" type="subTitle"/>
          </p:nvPr>
        </p:nvSpPr>
        <p:spPr>
          <a:xfrm>
            <a:off x="4324011" y="2674739"/>
            <a:ext cx="38763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3" name="Google Shape;383;p46"/>
          <p:cNvSpPr/>
          <p:nvPr/>
        </p:nvSpPr>
        <p:spPr>
          <a:xfrm rot="1395165">
            <a:off x="-1002588" y="3651398"/>
            <a:ext cx="5559543" cy="820375"/>
          </a:xfrm>
          <a:custGeom>
            <a:rect b="b" l="l" r="r" t="t"/>
            <a:pathLst>
              <a:path extrusionOk="0" h="32814" w="222375">
                <a:moveTo>
                  <a:pt x="0" y="31812"/>
                </a:moveTo>
                <a:cubicBezTo>
                  <a:pt x="8440" y="26512"/>
                  <a:pt x="31232" y="-153"/>
                  <a:pt x="50640" y="10"/>
                </a:cubicBezTo>
                <a:cubicBezTo>
                  <a:pt x="70048" y="173"/>
                  <a:pt x="98629" y="32424"/>
                  <a:pt x="116447" y="32791"/>
                </a:cubicBezTo>
                <a:cubicBezTo>
                  <a:pt x="134265" y="33158"/>
                  <a:pt x="139891" y="2578"/>
                  <a:pt x="157546" y="2211"/>
                </a:cubicBezTo>
                <a:cubicBezTo>
                  <a:pt x="175201" y="1844"/>
                  <a:pt x="211570" y="25859"/>
                  <a:pt x="222375" y="3058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84" name="Google Shape;384;p46"/>
          <p:cNvCxnSpPr/>
          <p:nvPr/>
        </p:nvCxnSpPr>
        <p:spPr>
          <a:xfrm>
            <a:off x="84289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85" name="Google Shape;385;p46"/>
          <p:cNvGrpSpPr/>
          <p:nvPr/>
        </p:nvGrpSpPr>
        <p:grpSpPr>
          <a:xfrm flipH="1">
            <a:off x="715103" y="1114055"/>
            <a:ext cx="2629070" cy="4128911"/>
            <a:chOff x="1110878" y="1014480"/>
            <a:chExt cx="2629070" cy="4128911"/>
          </a:xfrm>
        </p:grpSpPr>
        <p:sp>
          <p:nvSpPr>
            <p:cNvPr id="386" name="Google Shape;386;p46"/>
            <p:cNvSpPr/>
            <p:nvPr/>
          </p:nvSpPr>
          <p:spPr>
            <a:xfrm>
              <a:off x="1887842" y="3311700"/>
              <a:ext cx="1852106" cy="1830565"/>
            </a:xfrm>
            <a:custGeom>
              <a:rect b="b" l="l" r="r" t="t"/>
              <a:pathLst>
                <a:path extrusionOk="0" h="12917" w="13069">
                  <a:moveTo>
                    <a:pt x="7395" y="1"/>
                  </a:moveTo>
                  <a:cubicBezTo>
                    <a:pt x="7349" y="1"/>
                    <a:pt x="7302" y="18"/>
                    <a:pt x="7274" y="56"/>
                  </a:cubicBezTo>
                  <a:lnTo>
                    <a:pt x="7064" y="286"/>
                  </a:lnTo>
                  <a:cubicBezTo>
                    <a:pt x="7044" y="314"/>
                    <a:pt x="7027" y="332"/>
                    <a:pt x="7027" y="358"/>
                  </a:cubicBezTo>
                  <a:cubicBezTo>
                    <a:pt x="6631" y="2356"/>
                    <a:pt x="4956" y="4012"/>
                    <a:pt x="2952" y="4378"/>
                  </a:cubicBezTo>
                  <a:lnTo>
                    <a:pt x="2603" y="4453"/>
                  </a:lnTo>
                  <a:cubicBezTo>
                    <a:pt x="2539" y="4471"/>
                    <a:pt x="2493" y="4517"/>
                    <a:pt x="2484" y="4581"/>
                  </a:cubicBezTo>
                  <a:cubicBezTo>
                    <a:pt x="2318" y="5345"/>
                    <a:pt x="2086" y="6117"/>
                    <a:pt x="1866" y="6861"/>
                  </a:cubicBezTo>
                  <a:cubicBezTo>
                    <a:pt x="1729" y="7340"/>
                    <a:pt x="1581" y="7837"/>
                    <a:pt x="1453" y="8325"/>
                  </a:cubicBezTo>
                  <a:cubicBezTo>
                    <a:pt x="1148" y="9484"/>
                    <a:pt x="928" y="10100"/>
                    <a:pt x="634" y="10954"/>
                  </a:cubicBezTo>
                  <a:cubicBezTo>
                    <a:pt x="460" y="11442"/>
                    <a:pt x="265" y="11994"/>
                    <a:pt x="18" y="12766"/>
                  </a:cubicBezTo>
                  <a:cubicBezTo>
                    <a:pt x="0" y="12812"/>
                    <a:pt x="9" y="12868"/>
                    <a:pt x="36" y="12914"/>
                  </a:cubicBezTo>
                  <a:cubicBezTo>
                    <a:pt x="37" y="12916"/>
                    <a:pt x="39" y="12917"/>
                    <a:pt x="40" y="12917"/>
                  </a:cubicBezTo>
                  <a:cubicBezTo>
                    <a:pt x="62" y="12917"/>
                    <a:pt x="91" y="12752"/>
                    <a:pt x="115" y="12752"/>
                  </a:cubicBezTo>
                  <a:cubicBezTo>
                    <a:pt x="123" y="12752"/>
                    <a:pt x="131" y="12770"/>
                    <a:pt x="137" y="12821"/>
                  </a:cubicBezTo>
                  <a:cubicBezTo>
                    <a:pt x="137" y="12821"/>
                    <a:pt x="155" y="12812"/>
                    <a:pt x="166" y="12804"/>
                  </a:cubicBezTo>
                  <a:lnTo>
                    <a:pt x="166" y="12821"/>
                  </a:lnTo>
                  <a:lnTo>
                    <a:pt x="1903" y="12795"/>
                  </a:lnTo>
                  <a:lnTo>
                    <a:pt x="12859" y="12821"/>
                  </a:lnTo>
                  <a:cubicBezTo>
                    <a:pt x="12949" y="12812"/>
                    <a:pt x="13013" y="12748"/>
                    <a:pt x="13013" y="12656"/>
                  </a:cubicBezTo>
                  <a:cubicBezTo>
                    <a:pt x="13013" y="12013"/>
                    <a:pt x="13024" y="11470"/>
                    <a:pt x="13033" y="10991"/>
                  </a:cubicBezTo>
                  <a:cubicBezTo>
                    <a:pt x="13059" y="9740"/>
                    <a:pt x="13068" y="8839"/>
                    <a:pt x="12847" y="7192"/>
                  </a:cubicBezTo>
                  <a:cubicBezTo>
                    <a:pt x="12481" y="4471"/>
                    <a:pt x="10576" y="1877"/>
                    <a:pt x="7753" y="268"/>
                  </a:cubicBezTo>
                  <a:cubicBezTo>
                    <a:pt x="7680" y="230"/>
                    <a:pt x="7596" y="158"/>
                    <a:pt x="7514" y="56"/>
                  </a:cubicBezTo>
                  <a:cubicBezTo>
                    <a:pt x="7477" y="18"/>
                    <a:pt x="7439" y="1"/>
                    <a:pt x="7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6"/>
            <p:cNvSpPr/>
            <p:nvPr/>
          </p:nvSpPr>
          <p:spPr>
            <a:xfrm>
              <a:off x="1887842" y="4496168"/>
              <a:ext cx="1155990" cy="632627"/>
            </a:xfrm>
            <a:custGeom>
              <a:rect b="b" l="l" r="r" t="t"/>
              <a:pathLst>
                <a:path extrusionOk="0" h="4464" w="8157">
                  <a:moveTo>
                    <a:pt x="7041" y="0"/>
                  </a:moveTo>
                  <a:cubicBezTo>
                    <a:pt x="7000" y="0"/>
                    <a:pt x="6956" y="18"/>
                    <a:pt x="6925" y="40"/>
                  </a:cubicBezTo>
                  <a:cubicBezTo>
                    <a:pt x="6916" y="49"/>
                    <a:pt x="5932" y="960"/>
                    <a:pt x="4314" y="1474"/>
                  </a:cubicBezTo>
                  <a:cubicBezTo>
                    <a:pt x="2980" y="1907"/>
                    <a:pt x="1810" y="2174"/>
                    <a:pt x="837" y="2285"/>
                  </a:cubicBezTo>
                  <a:cubicBezTo>
                    <a:pt x="773" y="2285"/>
                    <a:pt x="727" y="2331"/>
                    <a:pt x="707" y="2386"/>
                  </a:cubicBezTo>
                  <a:cubicBezTo>
                    <a:pt x="634" y="2587"/>
                    <a:pt x="561" y="2781"/>
                    <a:pt x="477" y="2993"/>
                  </a:cubicBezTo>
                  <a:cubicBezTo>
                    <a:pt x="340" y="3324"/>
                    <a:pt x="192" y="3711"/>
                    <a:pt x="18" y="4251"/>
                  </a:cubicBezTo>
                  <a:cubicBezTo>
                    <a:pt x="0" y="4298"/>
                    <a:pt x="9" y="4353"/>
                    <a:pt x="36" y="4390"/>
                  </a:cubicBezTo>
                  <a:cubicBezTo>
                    <a:pt x="64" y="4437"/>
                    <a:pt x="111" y="4463"/>
                    <a:pt x="166" y="4463"/>
                  </a:cubicBezTo>
                  <a:lnTo>
                    <a:pt x="7320" y="4463"/>
                  </a:lnTo>
                  <a:cubicBezTo>
                    <a:pt x="7395" y="4463"/>
                    <a:pt x="7450" y="4417"/>
                    <a:pt x="7477" y="4344"/>
                  </a:cubicBezTo>
                  <a:cubicBezTo>
                    <a:pt x="8157" y="2154"/>
                    <a:pt x="7219" y="179"/>
                    <a:pt x="7174" y="95"/>
                  </a:cubicBezTo>
                  <a:cubicBezTo>
                    <a:pt x="7155" y="49"/>
                    <a:pt x="7108" y="13"/>
                    <a:pt x="7064" y="2"/>
                  </a:cubicBezTo>
                  <a:cubicBezTo>
                    <a:pt x="7056" y="1"/>
                    <a:pt x="7049" y="0"/>
                    <a:pt x="7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6"/>
            <p:cNvSpPr/>
            <p:nvPr/>
          </p:nvSpPr>
          <p:spPr>
            <a:xfrm>
              <a:off x="2894463" y="4483697"/>
              <a:ext cx="97502" cy="659695"/>
            </a:xfrm>
            <a:custGeom>
              <a:rect b="b" l="l" r="r" t="t"/>
              <a:pathLst>
                <a:path extrusionOk="0" h="4655" w="688">
                  <a:moveTo>
                    <a:pt x="91" y="1"/>
                  </a:moveTo>
                  <a:cubicBezTo>
                    <a:pt x="45" y="1"/>
                    <a:pt x="1" y="31"/>
                    <a:pt x="5" y="90"/>
                  </a:cubicBezTo>
                  <a:cubicBezTo>
                    <a:pt x="5" y="238"/>
                    <a:pt x="52" y="377"/>
                    <a:pt x="98" y="523"/>
                  </a:cubicBezTo>
                  <a:cubicBezTo>
                    <a:pt x="127" y="587"/>
                    <a:pt x="153" y="653"/>
                    <a:pt x="162" y="726"/>
                  </a:cubicBezTo>
                  <a:cubicBezTo>
                    <a:pt x="182" y="799"/>
                    <a:pt x="208" y="863"/>
                    <a:pt x="226" y="929"/>
                  </a:cubicBezTo>
                  <a:cubicBezTo>
                    <a:pt x="255" y="1083"/>
                    <a:pt x="319" y="1231"/>
                    <a:pt x="347" y="1379"/>
                  </a:cubicBezTo>
                  <a:cubicBezTo>
                    <a:pt x="365" y="1452"/>
                    <a:pt x="374" y="1525"/>
                    <a:pt x="383" y="1600"/>
                  </a:cubicBezTo>
                  <a:cubicBezTo>
                    <a:pt x="403" y="1664"/>
                    <a:pt x="411" y="1746"/>
                    <a:pt x="429" y="1821"/>
                  </a:cubicBezTo>
                  <a:cubicBezTo>
                    <a:pt x="447" y="1894"/>
                    <a:pt x="429" y="1958"/>
                    <a:pt x="438" y="2041"/>
                  </a:cubicBezTo>
                  <a:cubicBezTo>
                    <a:pt x="438" y="2068"/>
                    <a:pt x="458" y="2097"/>
                    <a:pt x="458" y="2132"/>
                  </a:cubicBezTo>
                  <a:lnTo>
                    <a:pt x="458" y="2242"/>
                  </a:lnTo>
                  <a:cubicBezTo>
                    <a:pt x="458" y="2317"/>
                    <a:pt x="467" y="2381"/>
                    <a:pt x="475" y="2463"/>
                  </a:cubicBezTo>
                  <a:cubicBezTo>
                    <a:pt x="484" y="2529"/>
                    <a:pt x="475" y="2602"/>
                    <a:pt x="475" y="2666"/>
                  </a:cubicBezTo>
                  <a:cubicBezTo>
                    <a:pt x="475" y="2750"/>
                    <a:pt x="467" y="2823"/>
                    <a:pt x="475" y="2896"/>
                  </a:cubicBezTo>
                  <a:cubicBezTo>
                    <a:pt x="484" y="2980"/>
                    <a:pt x="493" y="3044"/>
                    <a:pt x="493" y="3125"/>
                  </a:cubicBezTo>
                  <a:lnTo>
                    <a:pt x="493" y="3366"/>
                  </a:lnTo>
                  <a:lnTo>
                    <a:pt x="493" y="3485"/>
                  </a:lnTo>
                  <a:cubicBezTo>
                    <a:pt x="493" y="3523"/>
                    <a:pt x="475" y="3549"/>
                    <a:pt x="475" y="3587"/>
                  </a:cubicBezTo>
                  <a:lnTo>
                    <a:pt x="475" y="3706"/>
                  </a:lnTo>
                  <a:cubicBezTo>
                    <a:pt x="467" y="3743"/>
                    <a:pt x="458" y="3779"/>
                    <a:pt x="458" y="3816"/>
                  </a:cubicBezTo>
                  <a:cubicBezTo>
                    <a:pt x="447" y="3898"/>
                    <a:pt x="438" y="3982"/>
                    <a:pt x="429" y="4055"/>
                  </a:cubicBezTo>
                  <a:cubicBezTo>
                    <a:pt x="420" y="4092"/>
                    <a:pt x="420" y="4138"/>
                    <a:pt x="411" y="4174"/>
                  </a:cubicBezTo>
                  <a:cubicBezTo>
                    <a:pt x="403" y="4211"/>
                    <a:pt x="392" y="4249"/>
                    <a:pt x="383" y="4295"/>
                  </a:cubicBezTo>
                  <a:cubicBezTo>
                    <a:pt x="383" y="4331"/>
                    <a:pt x="383" y="4368"/>
                    <a:pt x="374" y="4406"/>
                  </a:cubicBezTo>
                  <a:cubicBezTo>
                    <a:pt x="365" y="4450"/>
                    <a:pt x="356" y="4496"/>
                    <a:pt x="347" y="4542"/>
                  </a:cubicBezTo>
                  <a:cubicBezTo>
                    <a:pt x="336" y="4589"/>
                    <a:pt x="356" y="4635"/>
                    <a:pt x="411" y="4653"/>
                  </a:cubicBezTo>
                  <a:cubicBezTo>
                    <a:pt x="417" y="4654"/>
                    <a:pt x="423" y="4654"/>
                    <a:pt x="430" y="4654"/>
                  </a:cubicBezTo>
                  <a:cubicBezTo>
                    <a:pt x="471" y="4654"/>
                    <a:pt x="514" y="4629"/>
                    <a:pt x="522" y="4589"/>
                  </a:cubicBezTo>
                  <a:cubicBezTo>
                    <a:pt x="531" y="4505"/>
                    <a:pt x="557" y="4432"/>
                    <a:pt x="568" y="4350"/>
                  </a:cubicBezTo>
                  <a:cubicBezTo>
                    <a:pt x="568" y="4322"/>
                    <a:pt x="568" y="4295"/>
                    <a:pt x="577" y="4267"/>
                  </a:cubicBezTo>
                  <a:cubicBezTo>
                    <a:pt x="586" y="4229"/>
                    <a:pt x="595" y="4194"/>
                    <a:pt x="603" y="4156"/>
                  </a:cubicBezTo>
                  <a:cubicBezTo>
                    <a:pt x="603" y="4083"/>
                    <a:pt x="623" y="4008"/>
                    <a:pt x="632" y="3935"/>
                  </a:cubicBezTo>
                  <a:cubicBezTo>
                    <a:pt x="632" y="3898"/>
                    <a:pt x="632" y="3863"/>
                    <a:pt x="641" y="3825"/>
                  </a:cubicBezTo>
                  <a:cubicBezTo>
                    <a:pt x="641" y="3799"/>
                    <a:pt x="650" y="3761"/>
                    <a:pt x="650" y="3732"/>
                  </a:cubicBezTo>
                  <a:cubicBezTo>
                    <a:pt x="659" y="3697"/>
                    <a:pt x="659" y="3659"/>
                    <a:pt x="659" y="3622"/>
                  </a:cubicBezTo>
                  <a:cubicBezTo>
                    <a:pt x="659" y="3587"/>
                    <a:pt x="667" y="3549"/>
                    <a:pt x="678" y="3512"/>
                  </a:cubicBezTo>
                  <a:cubicBezTo>
                    <a:pt x="687" y="3430"/>
                    <a:pt x="678" y="3357"/>
                    <a:pt x="678" y="3273"/>
                  </a:cubicBezTo>
                  <a:lnTo>
                    <a:pt x="678" y="3044"/>
                  </a:lnTo>
                  <a:cubicBezTo>
                    <a:pt x="678" y="2960"/>
                    <a:pt x="659" y="2887"/>
                    <a:pt x="659" y="2814"/>
                  </a:cubicBezTo>
                  <a:lnTo>
                    <a:pt x="659" y="2573"/>
                  </a:lnTo>
                  <a:lnTo>
                    <a:pt x="659" y="2474"/>
                  </a:lnTo>
                  <a:cubicBezTo>
                    <a:pt x="659" y="2437"/>
                    <a:pt x="650" y="2399"/>
                    <a:pt x="641" y="2364"/>
                  </a:cubicBezTo>
                  <a:cubicBezTo>
                    <a:pt x="632" y="2298"/>
                    <a:pt x="641" y="2225"/>
                    <a:pt x="641" y="2152"/>
                  </a:cubicBezTo>
                  <a:cubicBezTo>
                    <a:pt x="641" y="2123"/>
                    <a:pt x="641" y="2088"/>
                    <a:pt x="623" y="2050"/>
                  </a:cubicBezTo>
                  <a:cubicBezTo>
                    <a:pt x="612" y="2013"/>
                    <a:pt x="623" y="1977"/>
                    <a:pt x="623" y="1931"/>
                  </a:cubicBezTo>
                  <a:cubicBezTo>
                    <a:pt x="623" y="1856"/>
                    <a:pt x="612" y="1783"/>
                    <a:pt x="595" y="1702"/>
                  </a:cubicBezTo>
                  <a:cubicBezTo>
                    <a:pt x="586" y="1664"/>
                    <a:pt x="577" y="1626"/>
                    <a:pt x="577" y="1591"/>
                  </a:cubicBezTo>
                  <a:cubicBezTo>
                    <a:pt x="568" y="1554"/>
                    <a:pt x="557" y="1516"/>
                    <a:pt x="548" y="1481"/>
                  </a:cubicBezTo>
                  <a:cubicBezTo>
                    <a:pt x="531" y="1415"/>
                    <a:pt x="531" y="1342"/>
                    <a:pt x="513" y="1269"/>
                  </a:cubicBezTo>
                  <a:cubicBezTo>
                    <a:pt x="493" y="1194"/>
                    <a:pt x="467" y="1112"/>
                    <a:pt x="438" y="1039"/>
                  </a:cubicBezTo>
                  <a:cubicBezTo>
                    <a:pt x="420" y="955"/>
                    <a:pt x="411" y="874"/>
                    <a:pt x="374" y="799"/>
                  </a:cubicBezTo>
                  <a:cubicBezTo>
                    <a:pt x="347" y="726"/>
                    <a:pt x="336" y="642"/>
                    <a:pt x="310" y="560"/>
                  </a:cubicBezTo>
                  <a:cubicBezTo>
                    <a:pt x="263" y="404"/>
                    <a:pt x="191" y="256"/>
                    <a:pt x="191" y="90"/>
                  </a:cubicBezTo>
                  <a:cubicBezTo>
                    <a:pt x="186" y="31"/>
                    <a:pt x="138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46"/>
            <p:cNvGrpSpPr/>
            <p:nvPr/>
          </p:nvGrpSpPr>
          <p:grpSpPr>
            <a:xfrm>
              <a:off x="2204168" y="1220560"/>
              <a:ext cx="1219481" cy="1238359"/>
              <a:chOff x="5025235" y="533226"/>
              <a:chExt cx="1293605" cy="1313630"/>
            </a:xfrm>
          </p:grpSpPr>
          <p:sp>
            <p:nvSpPr>
              <p:cNvPr id="390" name="Google Shape;390;p46"/>
              <p:cNvSpPr/>
              <p:nvPr/>
            </p:nvSpPr>
            <p:spPr>
              <a:xfrm>
                <a:off x="5025235" y="533226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60"/>
                    </a:cubicBezTo>
                    <a:cubicBezTo>
                      <a:pt x="0" y="6605"/>
                      <a:pt x="1885" y="8518"/>
                      <a:pt x="4194" y="8518"/>
                    </a:cubicBezTo>
                    <a:cubicBezTo>
                      <a:pt x="6512" y="8518"/>
                      <a:pt x="8388" y="6605"/>
                      <a:pt x="8388" y="4260"/>
                    </a:cubicBezTo>
                    <a:cubicBezTo>
                      <a:pt x="8388" y="1914"/>
                      <a:pt x="6512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6"/>
              <p:cNvSpPr/>
              <p:nvPr/>
            </p:nvSpPr>
            <p:spPr>
              <a:xfrm>
                <a:off x="5389306" y="886497"/>
                <a:ext cx="174866" cy="176096"/>
              </a:xfrm>
              <a:custGeom>
                <a:rect b="b" l="l" r="r" t="t"/>
                <a:pathLst>
                  <a:path extrusionOk="0" h="1142" w="1134">
                    <a:moveTo>
                      <a:pt x="573" y="0"/>
                    </a:moveTo>
                    <a:cubicBezTo>
                      <a:pt x="250" y="0"/>
                      <a:pt x="1" y="259"/>
                      <a:pt x="1" y="570"/>
                    </a:cubicBezTo>
                    <a:cubicBezTo>
                      <a:pt x="1" y="883"/>
                      <a:pt x="250" y="1142"/>
                      <a:pt x="573" y="1142"/>
                    </a:cubicBezTo>
                    <a:cubicBezTo>
                      <a:pt x="884" y="1142"/>
                      <a:pt x="1133" y="883"/>
                      <a:pt x="1133" y="570"/>
                    </a:cubicBezTo>
                    <a:cubicBezTo>
                      <a:pt x="1133" y="259"/>
                      <a:pt x="884" y="0"/>
                      <a:pt x="57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6"/>
              <p:cNvSpPr/>
              <p:nvPr/>
            </p:nvSpPr>
            <p:spPr>
              <a:xfrm>
                <a:off x="5806423" y="886497"/>
                <a:ext cx="176099" cy="176096"/>
              </a:xfrm>
              <a:custGeom>
                <a:rect b="b" l="l" r="r" t="t"/>
                <a:pathLst>
                  <a:path extrusionOk="0" h="1142" w="1142">
                    <a:moveTo>
                      <a:pt x="572" y="0"/>
                    </a:moveTo>
                    <a:cubicBezTo>
                      <a:pt x="258" y="0"/>
                      <a:pt x="0" y="259"/>
                      <a:pt x="0" y="570"/>
                    </a:cubicBezTo>
                    <a:cubicBezTo>
                      <a:pt x="0" y="883"/>
                      <a:pt x="258" y="1142"/>
                      <a:pt x="572" y="1142"/>
                    </a:cubicBezTo>
                    <a:cubicBezTo>
                      <a:pt x="883" y="1142"/>
                      <a:pt x="1141" y="883"/>
                      <a:pt x="1141" y="570"/>
                    </a:cubicBezTo>
                    <a:cubicBezTo>
                      <a:pt x="1141" y="259"/>
                      <a:pt x="883" y="0"/>
                      <a:pt x="57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6"/>
              <p:cNvSpPr/>
              <p:nvPr/>
            </p:nvSpPr>
            <p:spPr>
              <a:xfrm>
                <a:off x="5366947" y="1161434"/>
                <a:ext cx="612801" cy="329371"/>
              </a:xfrm>
              <a:custGeom>
                <a:rect b="b" l="l" r="r" t="t"/>
                <a:pathLst>
                  <a:path extrusionOk="0" h="2136" w="3974">
                    <a:moveTo>
                      <a:pt x="1987" y="1"/>
                    </a:moveTo>
                    <a:cubicBezTo>
                      <a:pt x="1380" y="1"/>
                      <a:pt x="901" y="186"/>
                      <a:pt x="561" y="544"/>
                    </a:cubicBezTo>
                    <a:cubicBezTo>
                      <a:pt x="0" y="1113"/>
                      <a:pt x="18" y="1932"/>
                      <a:pt x="18" y="1961"/>
                    </a:cubicBezTo>
                    <a:cubicBezTo>
                      <a:pt x="27" y="2052"/>
                      <a:pt x="91" y="2118"/>
                      <a:pt x="175" y="2118"/>
                    </a:cubicBezTo>
                    <a:lnTo>
                      <a:pt x="184" y="2118"/>
                    </a:lnTo>
                    <a:cubicBezTo>
                      <a:pt x="267" y="2118"/>
                      <a:pt x="340" y="2043"/>
                      <a:pt x="340" y="1952"/>
                    </a:cubicBezTo>
                    <a:cubicBezTo>
                      <a:pt x="331" y="1952"/>
                      <a:pt x="323" y="1244"/>
                      <a:pt x="782" y="756"/>
                    </a:cubicBezTo>
                    <a:cubicBezTo>
                      <a:pt x="1066" y="471"/>
                      <a:pt x="1470" y="314"/>
                      <a:pt x="1987" y="314"/>
                    </a:cubicBezTo>
                    <a:lnTo>
                      <a:pt x="2005" y="314"/>
                    </a:lnTo>
                    <a:cubicBezTo>
                      <a:pt x="2510" y="314"/>
                      <a:pt x="2896" y="451"/>
                      <a:pt x="3172" y="738"/>
                    </a:cubicBezTo>
                    <a:cubicBezTo>
                      <a:pt x="3651" y="1224"/>
                      <a:pt x="3634" y="1961"/>
                      <a:pt x="3634" y="1970"/>
                    </a:cubicBezTo>
                    <a:cubicBezTo>
                      <a:pt x="3634" y="2052"/>
                      <a:pt x="3698" y="2127"/>
                      <a:pt x="3788" y="2135"/>
                    </a:cubicBezTo>
                    <a:cubicBezTo>
                      <a:pt x="3872" y="2135"/>
                      <a:pt x="3945" y="2063"/>
                      <a:pt x="3945" y="1979"/>
                    </a:cubicBezTo>
                    <a:cubicBezTo>
                      <a:pt x="3945" y="1941"/>
                      <a:pt x="3974" y="1096"/>
                      <a:pt x="3402" y="517"/>
                    </a:cubicBezTo>
                    <a:cubicBezTo>
                      <a:pt x="3062" y="175"/>
                      <a:pt x="2594" y="1"/>
                      <a:pt x="200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46"/>
            <p:cNvGrpSpPr/>
            <p:nvPr/>
          </p:nvGrpSpPr>
          <p:grpSpPr>
            <a:xfrm>
              <a:off x="1110878" y="1014480"/>
              <a:ext cx="963994" cy="978917"/>
              <a:chOff x="3503407" y="991767"/>
              <a:chExt cx="1293605" cy="1313630"/>
            </a:xfrm>
          </p:grpSpPr>
          <p:sp>
            <p:nvSpPr>
              <p:cNvPr id="395" name="Google Shape;395;p46"/>
              <p:cNvSpPr/>
              <p:nvPr/>
            </p:nvSpPr>
            <p:spPr>
              <a:xfrm>
                <a:off x="3503407" y="991767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58"/>
                    </a:cubicBezTo>
                    <a:cubicBezTo>
                      <a:pt x="0" y="6613"/>
                      <a:pt x="1885" y="8518"/>
                      <a:pt x="4194" y="8518"/>
                    </a:cubicBezTo>
                    <a:cubicBezTo>
                      <a:pt x="6503" y="8518"/>
                      <a:pt x="8388" y="6613"/>
                      <a:pt x="8388" y="4258"/>
                    </a:cubicBezTo>
                    <a:cubicBezTo>
                      <a:pt x="8388" y="1914"/>
                      <a:pt x="6503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6"/>
              <p:cNvSpPr/>
              <p:nvPr/>
            </p:nvSpPr>
            <p:spPr>
              <a:xfrm>
                <a:off x="3867941" y="1346425"/>
                <a:ext cx="174403" cy="174400"/>
              </a:xfrm>
              <a:custGeom>
                <a:rect b="b" l="l" r="r" t="t"/>
                <a:pathLst>
                  <a:path extrusionOk="0" h="1131" w="1131">
                    <a:moveTo>
                      <a:pt x="561" y="0"/>
                    </a:moveTo>
                    <a:cubicBezTo>
                      <a:pt x="247" y="0"/>
                      <a:pt x="0" y="247"/>
                      <a:pt x="0" y="561"/>
                    </a:cubicBezTo>
                    <a:cubicBezTo>
                      <a:pt x="0" y="874"/>
                      <a:pt x="247" y="1130"/>
                      <a:pt x="561" y="1130"/>
                    </a:cubicBezTo>
                    <a:cubicBezTo>
                      <a:pt x="874" y="1130"/>
                      <a:pt x="1130" y="874"/>
                      <a:pt x="1130" y="561"/>
                    </a:cubicBezTo>
                    <a:cubicBezTo>
                      <a:pt x="1130" y="247"/>
                      <a:pt x="874" y="0"/>
                      <a:pt x="56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6"/>
              <p:cNvSpPr/>
              <p:nvPr/>
            </p:nvSpPr>
            <p:spPr>
              <a:xfrm>
                <a:off x="4284904" y="1346425"/>
                <a:ext cx="176099" cy="174400"/>
              </a:xfrm>
              <a:custGeom>
                <a:rect b="b" l="l" r="r" t="t"/>
                <a:pathLst>
                  <a:path extrusionOk="0" h="1131" w="1142">
                    <a:moveTo>
                      <a:pt x="570" y="0"/>
                    </a:moveTo>
                    <a:cubicBezTo>
                      <a:pt x="258" y="0"/>
                      <a:pt x="0" y="247"/>
                      <a:pt x="0" y="561"/>
                    </a:cubicBezTo>
                    <a:cubicBezTo>
                      <a:pt x="0" y="874"/>
                      <a:pt x="258" y="1130"/>
                      <a:pt x="570" y="1130"/>
                    </a:cubicBezTo>
                    <a:cubicBezTo>
                      <a:pt x="883" y="1130"/>
                      <a:pt x="1141" y="874"/>
                      <a:pt x="1141" y="561"/>
                    </a:cubicBezTo>
                    <a:cubicBezTo>
                      <a:pt x="1141" y="247"/>
                      <a:pt x="883" y="0"/>
                      <a:pt x="57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6"/>
              <p:cNvSpPr/>
              <p:nvPr/>
            </p:nvSpPr>
            <p:spPr>
              <a:xfrm>
                <a:off x="3849437" y="1619975"/>
                <a:ext cx="611567" cy="330759"/>
              </a:xfrm>
              <a:custGeom>
                <a:rect b="b" l="l" r="r" t="t"/>
                <a:pathLst>
                  <a:path extrusionOk="0" h="2145" w="3966">
                    <a:moveTo>
                      <a:pt x="3771" y="1"/>
                    </a:moveTo>
                    <a:cubicBezTo>
                      <a:pt x="3678" y="1"/>
                      <a:pt x="3614" y="74"/>
                      <a:pt x="3614" y="167"/>
                    </a:cubicBezTo>
                    <a:cubicBezTo>
                      <a:pt x="3614" y="175"/>
                      <a:pt x="3643" y="875"/>
                      <a:pt x="3193" y="1363"/>
                    </a:cubicBezTo>
                    <a:cubicBezTo>
                      <a:pt x="2917" y="1665"/>
                      <a:pt x="2511" y="1822"/>
                      <a:pt x="1996" y="1831"/>
                    </a:cubicBezTo>
                    <a:cubicBezTo>
                      <a:pt x="1980" y="1831"/>
                      <a:pt x="1964" y="1831"/>
                      <a:pt x="1948" y="1831"/>
                    </a:cubicBezTo>
                    <a:cubicBezTo>
                      <a:pt x="1465" y="1831"/>
                      <a:pt x="1076" y="1703"/>
                      <a:pt x="800" y="1427"/>
                    </a:cubicBezTo>
                    <a:cubicBezTo>
                      <a:pt x="323" y="957"/>
                      <a:pt x="323" y="213"/>
                      <a:pt x="323" y="204"/>
                    </a:cubicBezTo>
                    <a:cubicBezTo>
                      <a:pt x="323" y="120"/>
                      <a:pt x="248" y="47"/>
                      <a:pt x="166" y="47"/>
                    </a:cubicBezTo>
                    <a:cubicBezTo>
                      <a:pt x="74" y="47"/>
                      <a:pt x="10" y="111"/>
                      <a:pt x="10" y="204"/>
                    </a:cubicBezTo>
                    <a:cubicBezTo>
                      <a:pt x="10" y="231"/>
                      <a:pt x="1" y="1078"/>
                      <a:pt x="579" y="1648"/>
                    </a:cubicBezTo>
                    <a:cubicBezTo>
                      <a:pt x="910" y="1979"/>
                      <a:pt x="1361" y="2144"/>
                      <a:pt x="1932" y="2144"/>
                    </a:cubicBezTo>
                    <a:lnTo>
                      <a:pt x="2005" y="2144"/>
                    </a:lnTo>
                    <a:cubicBezTo>
                      <a:pt x="2603" y="2136"/>
                      <a:pt x="3082" y="1941"/>
                      <a:pt x="3422" y="1584"/>
                    </a:cubicBezTo>
                    <a:cubicBezTo>
                      <a:pt x="3965" y="994"/>
                      <a:pt x="3937" y="184"/>
                      <a:pt x="3937" y="149"/>
                    </a:cubicBezTo>
                    <a:cubicBezTo>
                      <a:pt x="3928" y="65"/>
                      <a:pt x="3855" y="1"/>
                      <a:pt x="377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9" name="Google Shape;399;p46"/>
            <p:cNvSpPr/>
            <p:nvPr/>
          </p:nvSpPr>
          <p:spPr>
            <a:xfrm>
              <a:off x="1484938" y="2031856"/>
              <a:ext cx="1516094" cy="1955135"/>
            </a:xfrm>
            <a:custGeom>
              <a:rect b="b" l="l" r="r" t="t"/>
              <a:pathLst>
                <a:path extrusionOk="0" h="13796" w="10698">
                  <a:moveTo>
                    <a:pt x="4348" y="0"/>
                  </a:moveTo>
                  <a:cubicBezTo>
                    <a:pt x="3331" y="0"/>
                    <a:pt x="2247" y="297"/>
                    <a:pt x="1444" y="847"/>
                  </a:cubicBezTo>
                  <a:cubicBezTo>
                    <a:pt x="636" y="1388"/>
                    <a:pt x="183" y="2105"/>
                    <a:pt x="148" y="2915"/>
                  </a:cubicBezTo>
                  <a:cubicBezTo>
                    <a:pt x="55" y="4663"/>
                    <a:pt x="0" y="5822"/>
                    <a:pt x="395" y="7635"/>
                  </a:cubicBezTo>
                  <a:cubicBezTo>
                    <a:pt x="433" y="7809"/>
                    <a:pt x="479" y="7992"/>
                    <a:pt x="654" y="8103"/>
                  </a:cubicBezTo>
                  <a:cubicBezTo>
                    <a:pt x="760" y="8175"/>
                    <a:pt x="875" y="8191"/>
                    <a:pt x="985" y="8191"/>
                  </a:cubicBezTo>
                  <a:cubicBezTo>
                    <a:pt x="1029" y="8191"/>
                    <a:pt x="1072" y="8189"/>
                    <a:pt x="1113" y="8186"/>
                  </a:cubicBezTo>
                  <a:cubicBezTo>
                    <a:pt x="1152" y="8179"/>
                    <a:pt x="1196" y="8172"/>
                    <a:pt x="1235" y="8172"/>
                  </a:cubicBezTo>
                  <a:cubicBezTo>
                    <a:pt x="1250" y="8172"/>
                    <a:pt x="1265" y="8173"/>
                    <a:pt x="1278" y="8175"/>
                  </a:cubicBezTo>
                  <a:cubicBezTo>
                    <a:pt x="1673" y="8204"/>
                    <a:pt x="1850" y="8774"/>
                    <a:pt x="1905" y="9014"/>
                  </a:cubicBezTo>
                  <a:cubicBezTo>
                    <a:pt x="2016" y="9511"/>
                    <a:pt x="2347" y="9915"/>
                    <a:pt x="2777" y="10107"/>
                  </a:cubicBezTo>
                  <a:cubicBezTo>
                    <a:pt x="2917" y="10169"/>
                    <a:pt x="3047" y="10193"/>
                    <a:pt x="3171" y="10193"/>
                  </a:cubicBezTo>
                  <a:cubicBezTo>
                    <a:pt x="3400" y="10193"/>
                    <a:pt x="3608" y="10111"/>
                    <a:pt x="3817" y="10034"/>
                  </a:cubicBezTo>
                  <a:cubicBezTo>
                    <a:pt x="4011" y="9961"/>
                    <a:pt x="4212" y="9886"/>
                    <a:pt x="4433" y="9886"/>
                  </a:cubicBezTo>
                  <a:cubicBezTo>
                    <a:pt x="4438" y="9886"/>
                    <a:pt x="4444" y="9886"/>
                    <a:pt x="4449" y="9886"/>
                  </a:cubicBezTo>
                  <a:cubicBezTo>
                    <a:pt x="4857" y="9886"/>
                    <a:pt x="5207" y="10213"/>
                    <a:pt x="5371" y="10539"/>
                  </a:cubicBezTo>
                  <a:cubicBezTo>
                    <a:pt x="5574" y="10954"/>
                    <a:pt x="5574" y="11442"/>
                    <a:pt x="5565" y="11829"/>
                  </a:cubicBezTo>
                  <a:cubicBezTo>
                    <a:pt x="5536" y="12380"/>
                    <a:pt x="5464" y="12959"/>
                    <a:pt x="5327" y="13612"/>
                  </a:cubicBezTo>
                  <a:cubicBezTo>
                    <a:pt x="5316" y="13658"/>
                    <a:pt x="5327" y="13714"/>
                    <a:pt x="5362" y="13749"/>
                  </a:cubicBezTo>
                  <a:cubicBezTo>
                    <a:pt x="5400" y="13778"/>
                    <a:pt x="5437" y="13795"/>
                    <a:pt x="5481" y="13795"/>
                  </a:cubicBezTo>
                  <a:lnTo>
                    <a:pt x="5510" y="13795"/>
                  </a:lnTo>
                  <a:lnTo>
                    <a:pt x="5859" y="13722"/>
                  </a:lnTo>
                  <a:cubicBezTo>
                    <a:pt x="7965" y="13327"/>
                    <a:pt x="9730" y="11597"/>
                    <a:pt x="10163" y="9500"/>
                  </a:cubicBezTo>
                  <a:lnTo>
                    <a:pt x="10247" y="9418"/>
                  </a:lnTo>
                  <a:cubicBezTo>
                    <a:pt x="10247" y="9427"/>
                    <a:pt x="10256" y="9445"/>
                    <a:pt x="10274" y="9456"/>
                  </a:cubicBezTo>
                  <a:lnTo>
                    <a:pt x="10282" y="9464"/>
                  </a:lnTo>
                  <a:cubicBezTo>
                    <a:pt x="10293" y="9473"/>
                    <a:pt x="10311" y="9482"/>
                    <a:pt x="10320" y="9491"/>
                  </a:cubicBezTo>
                  <a:cubicBezTo>
                    <a:pt x="10329" y="9500"/>
                    <a:pt x="10338" y="9511"/>
                    <a:pt x="10357" y="9520"/>
                  </a:cubicBezTo>
                  <a:cubicBezTo>
                    <a:pt x="10384" y="9546"/>
                    <a:pt x="10413" y="9555"/>
                    <a:pt x="10439" y="9575"/>
                  </a:cubicBezTo>
                  <a:cubicBezTo>
                    <a:pt x="10459" y="9592"/>
                    <a:pt x="10485" y="9592"/>
                    <a:pt x="10514" y="9592"/>
                  </a:cubicBezTo>
                  <a:cubicBezTo>
                    <a:pt x="10569" y="9592"/>
                    <a:pt x="10624" y="9566"/>
                    <a:pt x="10651" y="9520"/>
                  </a:cubicBezTo>
                  <a:cubicBezTo>
                    <a:pt x="10697" y="9445"/>
                    <a:pt x="10669" y="9345"/>
                    <a:pt x="10596" y="9299"/>
                  </a:cubicBezTo>
                  <a:cubicBezTo>
                    <a:pt x="10578" y="9290"/>
                    <a:pt x="10558" y="9279"/>
                    <a:pt x="10541" y="9270"/>
                  </a:cubicBezTo>
                  <a:cubicBezTo>
                    <a:pt x="10532" y="9261"/>
                    <a:pt x="10514" y="9253"/>
                    <a:pt x="10503" y="9253"/>
                  </a:cubicBezTo>
                  <a:cubicBezTo>
                    <a:pt x="10494" y="9244"/>
                    <a:pt x="10494" y="9224"/>
                    <a:pt x="10485" y="9224"/>
                  </a:cubicBezTo>
                  <a:lnTo>
                    <a:pt x="10468" y="9235"/>
                  </a:lnTo>
                  <a:lnTo>
                    <a:pt x="10477" y="9215"/>
                  </a:lnTo>
                  <a:cubicBezTo>
                    <a:pt x="10459" y="9197"/>
                    <a:pt x="10421" y="9189"/>
                    <a:pt x="10393" y="9189"/>
                  </a:cubicBezTo>
                  <a:cubicBezTo>
                    <a:pt x="10384" y="9151"/>
                    <a:pt x="10375" y="9113"/>
                    <a:pt x="10357" y="9087"/>
                  </a:cubicBezTo>
                  <a:cubicBezTo>
                    <a:pt x="9658" y="8286"/>
                    <a:pt x="8867" y="6116"/>
                    <a:pt x="8958" y="5509"/>
                  </a:cubicBezTo>
                  <a:cubicBezTo>
                    <a:pt x="9289" y="3284"/>
                    <a:pt x="7883" y="957"/>
                    <a:pt x="5757" y="220"/>
                  </a:cubicBezTo>
                  <a:cubicBezTo>
                    <a:pt x="5331" y="72"/>
                    <a:pt x="4848" y="0"/>
                    <a:pt x="4348" y="0"/>
                  </a:cubicBezTo>
                  <a:close/>
                </a:path>
              </a:pathLst>
            </a:custGeom>
            <a:solidFill>
              <a:srgbClr val="A47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6"/>
            <p:cNvSpPr/>
            <p:nvPr/>
          </p:nvSpPr>
          <p:spPr>
            <a:xfrm>
              <a:off x="1683343" y="2705436"/>
              <a:ext cx="249423" cy="63206"/>
            </a:xfrm>
            <a:custGeom>
              <a:rect b="b" l="l" r="r" t="t"/>
              <a:pathLst>
                <a:path extrusionOk="0" h="446" w="1760">
                  <a:moveTo>
                    <a:pt x="1388" y="1"/>
                  </a:moveTo>
                  <a:cubicBezTo>
                    <a:pt x="1351" y="1"/>
                    <a:pt x="1313" y="1"/>
                    <a:pt x="1287" y="12"/>
                  </a:cubicBezTo>
                  <a:cubicBezTo>
                    <a:pt x="1212" y="21"/>
                    <a:pt x="1148" y="30"/>
                    <a:pt x="1084" y="47"/>
                  </a:cubicBezTo>
                  <a:cubicBezTo>
                    <a:pt x="1011" y="85"/>
                    <a:pt x="947" y="111"/>
                    <a:pt x="872" y="140"/>
                  </a:cubicBezTo>
                  <a:cubicBezTo>
                    <a:pt x="817" y="166"/>
                    <a:pt x="752" y="195"/>
                    <a:pt x="697" y="213"/>
                  </a:cubicBezTo>
                  <a:cubicBezTo>
                    <a:pt x="633" y="222"/>
                    <a:pt x="569" y="259"/>
                    <a:pt x="505" y="259"/>
                  </a:cubicBezTo>
                  <a:cubicBezTo>
                    <a:pt x="439" y="259"/>
                    <a:pt x="375" y="259"/>
                    <a:pt x="311" y="250"/>
                  </a:cubicBezTo>
                  <a:cubicBezTo>
                    <a:pt x="285" y="250"/>
                    <a:pt x="265" y="242"/>
                    <a:pt x="247" y="222"/>
                  </a:cubicBezTo>
                  <a:cubicBezTo>
                    <a:pt x="229" y="213"/>
                    <a:pt x="218" y="213"/>
                    <a:pt x="209" y="204"/>
                  </a:cubicBezTo>
                  <a:cubicBezTo>
                    <a:pt x="209" y="195"/>
                    <a:pt x="201" y="186"/>
                    <a:pt x="201" y="186"/>
                  </a:cubicBezTo>
                  <a:cubicBezTo>
                    <a:pt x="190" y="142"/>
                    <a:pt x="154" y="123"/>
                    <a:pt x="117" y="123"/>
                  </a:cubicBezTo>
                  <a:cubicBezTo>
                    <a:pt x="60" y="123"/>
                    <a:pt x="0" y="166"/>
                    <a:pt x="17" y="233"/>
                  </a:cubicBezTo>
                  <a:cubicBezTo>
                    <a:pt x="35" y="306"/>
                    <a:pt x="108" y="361"/>
                    <a:pt x="163" y="398"/>
                  </a:cubicBezTo>
                  <a:cubicBezTo>
                    <a:pt x="229" y="434"/>
                    <a:pt x="302" y="442"/>
                    <a:pt x="366" y="442"/>
                  </a:cubicBezTo>
                  <a:cubicBezTo>
                    <a:pt x="405" y="442"/>
                    <a:pt x="446" y="445"/>
                    <a:pt x="486" y="445"/>
                  </a:cubicBezTo>
                  <a:cubicBezTo>
                    <a:pt x="522" y="445"/>
                    <a:pt x="557" y="443"/>
                    <a:pt x="587" y="434"/>
                  </a:cubicBezTo>
                  <a:cubicBezTo>
                    <a:pt x="660" y="416"/>
                    <a:pt x="735" y="398"/>
                    <a:pt x="808" y="370"/>
                  </a:cubicBezTo>
                  <a:cubicBezTo>
                    <a:pt x="947" y="323"/>
                    <a:pt x="1066" y="233"/>
                    <a:pt x="1203" y="213"/>
                  </a:cubicBezTo>
                  <a:cubicBezTo>
                    <a:pt x="1240" y="204"/>
                    <a:pt x="1278" y="195"/>
                    <a:pt x="1313" y="186"/>
                  </a:cubicBezTo>
                  <a:lnTo>
                    <a:pt x="1415" y="186"/>
                  </a:lnTo>
                  <a:cubicBezTo>
                    <a:pt x="1429" y="186"/>
                    <a:pt x="1445" y="184"/>
                    <a:pt x="1461" y="184"/>
                  </a:cubicBezTo>
                  <a:cubicBezTo>
                    <a:pt x="1477" y="184"/>
                    <a:pt x="1493" y="186"/>
                    <a:pt x="1507" y="195"/>
                  </a:cubicBezTo>
                  <a:cubicBezTo>
                    <a:pt x="1525" y="204"/>
                    <a:pt x="1554" y="222"/>
                    <a:pt x="1580" y="233"/>
                  </a:cubicBezTo>
                  <a:cubicBezTo>
                    <a:pt x="1595" y="241"/>
                    <a:pt x="1610" y="244"/>
                    <a:pt x="1624" y="244"/>
                  </a:cubicBezTo>
                  <a:cubicBezTo>
                    <a:pt x="1705" y="244"/>
                    <a:pt x="1760" y="123"/>
                    <a:pt x="1673" y="76"/>
                  </a:cubicBezTo>
                  <a:cubicBezTo>
                    <a:pt x="1618" y="38"/>
                    <a:pt x="1563" y="12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6"/>
            <p:cNvSpPr/>
            <p:nvPr/>
          </p:nvSpPr>
          <p:spPr>
            <a:xfrm>
              <a:off x="1703892" y="2814416"/>
              <a:ext cx="211301" cy="97076"/>
            </a:xfrm>
            <a:custGeom>
              <a:rect b="b" l="l" r="r" t="t"/>
              <a:pathLst>
                <a:path extrusionOk="0" h="685" w="1491">
                  <a:moveTo>
                    <a:pt x="1381" y="0"/>
                  </a:moveTo>
                  <a:cubicBezTo>
                    <a:pt x="1338" y="0"/>
                    <a:pt x="1304" y="32"/>
                    <a:pt x="1287" y="71"/>
                  </a:cubicBezTo>
                  <a:cubicBezTo>
                    <a:pt x="1289" y="65"/>
                    <a:pt x="1290" y="63"/>
                    <a:pt x="1290" y="63"/>
                  </a:cubicBezTo>
                  <a:lnTo>
                    <a:pt x="1290" y="63"/>
                  </a:lnTo>
                  <a:cubicBezTo>
                    <a:pt x="1289" y="63"/>
                    <a:pt x="1274" y="98"/>
                    <a:pt x="1277" y="98"/>
                  </a:cubicBezTo>
                  <a:cubicBezTo>
                    <a:pt x="1278" y="98"/>
                    <a:pt x="1278" y="98"/>
                    <a:pt x="1279" y="97"/>
                  </a:cubicBezTo>
                  <a:lnTo>
                    <a:pt x="1279" y="97"/>
                  </a:lnTo>
                  <a:cubicBezTo>
                    <a:pt x="1270" y="106"/>
                    <a:pt x="1270" y="106"/>
                    <a:pt x="1261" y="115"/>
                  </a:cubicBezTo>
                  <a:cubicBezTo>
                    <a:pt x="1252" y="144"/>
                    <a:pt x="1232" y="161"/>
                    <a:pt x="1215" y="190"/>
                  </a:cubicBezTo>
                  <a:cubicBezTo>
                    <a:pt x="1177" y="225"/>
                    <a:pt x="1142" y="263"/>
                    <a:pt x="1095" y="300"/>
                  </a:cubicBezTo>
                  <a:cubicBezTo>
                    <a:pt x="1049" y="327"/>
                    <a:pt x="1011" y="364"/>
                    <a:pt x="967" y="382"/>
                  </a:cubicBezTo>
                  <a:cubicBezTo>
                    <a:pt x="912" y="411"/>
                    <a:pt x="866" y="428"/>
                    <a:pt x="811" y="446"/>
                  </a:cubicBezTo>
                  <a:cubicBezTo>
                    <a:pt x="755" y="466"/>
                    <a:pt x="691" y="475"/>
                    <a:pt x="636" y="492"/>
                  </a:cubicBezTo>
                  <a:cubicBezTo>
                    <a:pt x="614" y="502"/>
                    <a:pt x="588" y="504"/>
                    <a:pt x="562" y="504"/>
                  </a:cubicBezTo>
                  <a:cubicBezTo>
                    <a:pt x="533" y="504"/>
                    <a:pt x="504" y="501"/>
                    <a:pt x="479" y="501"/>
                  </a:cubicBezTo>
                  <a:cubicBezTo>
                    <a:pt x="415" y="492"/>
                    <a:pt x="360" y="483"/>
                    <a:pt x="294" y="483"/>
                  </a:cubicBezTo>
                  <a:cubicBezTo>
                    <a:pt x="276" y="475"/>
                    <a:pt x="250" y="466"/>
                    <a:pt x="221" y="457"/>
                  </a:cubicBezTo>
                  <a:cubicBezTo>
                    <a:pt x="204" y="446"/>
                    <a:pt x="184" y="446"/>
                    <a:pt x="166" y="437"/>
                  </a:cubicBezTo>
                  <a:cubicBezTo>
                    <a:pt x="147" y="419"/>
                    <a:pt x="124" y="411"/>
                    <a:pt x="101" y="411"/>
                  </a:cubicBezTo>
                  <a:cubicBezTo>
                    <a:pt x="78" y="411"/>
                    <a:pt x="56" y="419"/>
                    <a:pt x="38" y="437"/>
                  </a:cubicBezTo>
                  <a:cubicBezTo>
                    <a:pt x="9" y="466"/>
                    <a:pt x="0" y="530"/>
                    <a:pt x="38" y="567"/>
                  </a:cubicBezTo>
                  <a:cubicBezTo>
                    <a:pt x="148" y="658"/>
                    <a:pt x="314" y="667"/>
                    <a:pt x="442" y="678"/>
                  </a:cubicBezTo>
                  <a:cubicBezTo>
                    <a:pt x="478" y="682"/>
                    <a:pt x="515" y="684"/>
                    <a:pt x="551" y="684"/>
                  </a:cubicBezTo>
                  <a:cubicBezTo>
                    <a:pt x="587" y="684"/>
                    <a:pt x="622" y="682"/>
                    <a:pt x="654" y="678"/>
                  </a:cubicBezTo>
                  <a:cubicBezTo>
                    <a:pt x="727" y="667"/>
                    <a:pt x="791" y="649"/>
                    <a:pt x="857" y="623"/>
                  </a:cubicBezTo>
                  <a:cubicBezTo>
                    <a:pt x="1122" y="539"/>
                    <a:pt x="1362" y="373"/>
                    <a:pt x="1473" y="115"/>
                  </a:cubicBezTo>
                  <a:cubicBezTo>
                    <a:pt x="1490" y="71"/>
                    <a:pt x="1444" y="16"/>
                    <a:pt x="1409" y="4"/>
                  </a:cubicBezTo>
                  <a:cubicBezTo>
                    <a:pt x="1399" y="1"/>
                    <a:pt x="1390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6"/>
            <p:cNvSpPr/>
            <p:nvPr/>
          </p:nvSpPr>
          <p:spPr>
            <a:xfrm>
              <a:off x="1726142" y="3159212"/>
              <a:ext cx="182532" cy="134773"/>
            </a:xfrm>
            <a:custGeom>
              <a:rect b="b" l="l" r="r" t="t"/>
              <a:pathLst>
                <a:path extrusionOk="0" h="951" w="1288">
                  <a:moveTo>
                    <a:pt x="1178" y="0"/>
                  </a:moveTo>
                  <a:cubicBezTo>
                    <a:pt x="1155" y="0"/>
                    <a:pt x="1131" y="10"/>
                    <a:pt x="1113" y="28"/>
                  </a:cubicBezTo>
                  <a:cubicBezTo>
                    <a:pt x="1104" y="37"/>
                    <a:pt x="1075" y="46"/>
                    <a:pt x="1058" y="55"/>
                  </a:cubicBezTo>
                  <a:cubicBezTo>
                    <a:pt x="1031" y="66"/>
                    <a:pt x="1002" y="75"/>
                    <a:pt x="976" y="92"/>
                  </a:cubicBezTo>
                  <a:cubicBezTo>
                    <a:pt x="929" y="121"/>
                    <a:pt x="874" y="139"/>
                    <a:pt x="828" y="165"/>
                  </a:cubicBezTo>
                  <a:cubicBezTo>
                    <a:pt x="718" y="220"/>
                    <a:pt x="607" y="276"/>
                    <a:pt x="506" y="342"/>
                  </a:cubicBezTo>
                  <a:cubicBezTo>
                    <a:pt x="404" y="406"/>
                    <a:pt x="303" y="479"/>
                    <a:pt x="212" y="562"/>
                  </a:cubicBezTo>
                  <a:cubicBezTo>
                    <a:pt x="175" y="598"/>
                    <a:pt x="128" y="644"/>
                    <a:pt x="93" y="699"/>
                  </a:cubicBezTo>
                  <a:cubicBezTo>
                    <a:pt x="82" y="717"/>
                    <a:pt x="64" y="737"/>
                    <a:pt x="55" y="755"/>
                  </a:cubicBezTo>
                  <a:cubicBezTo>
                    <a:pt x="38" y="783"/>
                    <a:pt x="9" y="801"/>
                    <a:pt x="9" y="838"/>
                  </a:cubicBezTo>
                  <a:cubicBezTo>
                    <a:pt x="0" y="883"/>
                    <a:pt x="18" y="938"/>
                    <a:pt x="73" y="949"/>
                  </a:cubicBezTo>
                  <a:cubicBezTo>
                    <a:pt x="79" y="950"/>
                    <a:pt x="84" y="950"/>
                    <a:pt x="90" y="950"/>
                  </a:cubicBezTo>
                  <a:cubicBezTo>
                    <a:pt x="127" y="950"/>
                    <a:pt x="165" y="930"/>
                    <a:pt x="179" y="897"/>
                  </a:cubicBezTo>
                  <a:lnTo>
                    <a:pt x="179" y="897"/>
                  </a:lnTo>
                  <a:cubicBezTo>
                    <a:pt x="180" y="897"/>
                    <a:pt x="182" y="895"/>
                    <a:pt x="183" y="894"/>
                  </a:cubicBezTo>
                  <a:cubicBezTo>
                    <a:pt x="183" y="883"/>
                    <a:pt x="183" y="883"/>
                    <a:pt x="192" y="874"/>
                  </a:cubicBezTo>
                  <a:cubicBezTo>
                    <a:pt x="203" y="865"/>
                    <a:pt x="203" y="856"/>
                    <a:pt x="212" y="847"/>
                  </a:cubicBezTo>
                  <a:cubicBezTo>
                    <a:pt x="230" y="819"/>
                    <a:pt x="247" y="801"/>
                    <a:pt x="258" y="772"/>
                  </a:cubicBezTo>
                  <a:cubicBezTo>
                    <a:pt x="294" y="737"/>
                    <a:pt x="340" y="691"/>
                    <a:pt x="378" y="653"/>
                  </a:cubicBezTo>
                  <a:cubicBezTo>
                    <a:pt x="459" y="580"/>
                    <a:pt x="561" y="516"/>
                    <a:pt x="654" y="461"/>
                  </a:cubicBezTo>
                  <a:cubicBezTo>
                    <a:pt x="700" y="432"/>
                    <a:pt x="755" y="406"/>
                    <a:pt x="799" y="386"/>
                  </a:cubicBezTo>
                  <a:lnTo>
                    <a:pt x="965" y="304"/>
                  </a:lnTo>
                  <a:cubicBezTo>
                    <a:pt x="1011" y="287"/>
                    <a:pt x="1058" y="258"/>
                    <a:pt x="1104" y="240"/>
                  </a:cubicBezTo>
                  <a:cubicBezTo>
                    <a:pt x="1150" y="212"/>
                    <a:pt x="1205" y="194"/>
                    <a:pt x="1241" y="156"/>
                  </a:cubicBezTo>
                  <a:cubicBezTo>
                    <a:pt x="1287" y="130"/>
                    <a:pt x="1278" y="55"/>
                    <a:pt x="1241" y="28"/>
                  </a:cubicBezTo>
                  <a:cubicBezTo>
                    <a:pt x="1223" y="10"/>
                    <a:pt x="1200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6"/>
            <p:cNvSpPr/>
            <p:nvPr/>
          </p:nvSpPr>
          <p:spPr>
            <a:xfrm>
              <a:off x="1500527" y="2031856"/>
              <a:ext cx="1345324" cy="1135157"/>
            </a:xfrm>
            <a:custGeom>
              <a:rect b="b" l="l" r="r" t="t"/>
              <a:pathLst>
                <a:path extrusionOk="0" h="8010" w="9493">
                  <a:moveTo>
                    <a:pt x="4238" y="0"/>
                  </a:moveTo>
                  <a:cubicBezTo>
                    <a:pt x="3221" y="0"/>
                    <a:pt x="2137" y="297"/>
                    <a:pt x="1334" y="847"/>
                  </a:cubicBezTo>
                  <a:cubicBezTo>
                    <a:pt x="526" y="1388"/>
                    <a:pt x="73" y="2105"/>
                    <a:pt x="38" y="2915"/>
                  </a:cubicBezTo>
                  <a:cubicBezTo>
                    <a:pt x="29" y="3127"/>
                    <a:pt x="9" y="3319"/>
                    <a:pt x="9" y="3513"/>
                  </a:cubicBezTo>
                  <a:cubicBezTo>
                    <a:pt x="1" y="3577"/>
                    <a:pt x="29" y="3624"/>
                    <a:pt x="85" y="3661"/>
                  </a:cubicBezTo>
                  <a:cubicBezTo>
                    <a:pt x="107" y="3675"/>
                    <a:pt x="134" y="3681"/>
                    <a:pt x="162" y="3681"/>
                  </a:cubicBezTo>
                  <a:cubicBezTo>
                    <a:pt x="189" y="3681"/>
                    <a:pt x="217" y="3675"/>
                    <a:pt x="239" y="3661"/>
                  </a:cubicBezTo>
                  <a:lnTo>
                    <a:pt x="2060" y="2630"/>
                  </a:lnTo>
                  <a:cubicBezTo>
                    <a:pt x="2502" y="2383"/>
                    <a:pt x="2926" y="2155"/>
                    <a:pt x="3350" y="2155"/>
                  </a:cubicBezTo>
                  <a:cubicBezTo>
                    <a:pt x="3414" y="2155"/>
                    <a:pt x="3478" y="2160"/>
                    <a:pt x="3541" y="2171"/>
                  </a:cubicBezTo>
                  <a:cubicBezTo>
                    <a:pt x="3928" y="2244"/>
                    <a:pt x="4287" y="2520"/>
                    <a:pt x="4535" y="2944"/>
                  </a:cubicBezTo>
                  <a:cubicBezTo>
                    <a:pt x="4683" y="3209"/>
                    <a:pt x="4738" y="3522"/>
                    <a:pt x="4793" y="3853"/>
                  </a:cubicBezTo>
                  <a:cubicBezTo>
                    <a:pt x="4819" y="4001"/>
                    <a:pt x="4848" y="4147"/>
                    <a:pt x="4875" y="4304"/>
                  </a:cubicBezTo>
                  <a:cubicBezTo>
                    <a:pt x="4899" y="4374"/>
                    <a:pt x="4961" y="4419"/>
                    <a:pt x="5030" y="4419"/>
                  </a:cubicBezTo>
                  <a:cubicBezTo>
                    <a:pt x="5043" y="4419"/>
                    <a:pt x="5056" y="4417"/>
                    <a:pt x="5069" y="4414"/>
                  </a:cubicBezTo>
                  <a:cubicBezTo>
                    <a:pt x="5151" y="4396"/>
                    <a:pt x="5206" y="4323"/>
                    <a:pt x="5188" y="4231"/>
                  </a:cubicBezTo>
                  <a:cubicBezTo>
                    <a:pt x="5162" y="4065"/>
                    <a:pt x="5298" y="3917"/>
                    <a:pt x="5362" y="3862"/>
                  </a:cubicBezTo>
                  <a:cubicBezTo>
                    <a:pt x="5506" y="3741"/>
                    <a:pt x="5693" y="3669"/>
                    <a:pt x="5850" y="3669"/>
                  </a:cubicBezTo>
                  <a:cubicBezTo>
                    <a:pt x="5896" y="3669"/>
                    <a:pt x="5939" y="3675"/>
                    <a:pt x="5978" y="3688"/>
                  </a:cubicBezTo>
                  <a:cubicBezTo>
                    <a:pt x="6347" y="3816"/>
                    <a:pt x="6530" y="4248"/>
                    <a:pt x="6521" y="4617"/>
                  </a:cubicBezTo>
                  <a:cubicBezTo>
                    <a:pt x="6512" y="5021"/>
                    <a:pt x="6402" y="5637"/>
                    <a:pt x="6190" y="6005"/>
                  </a:cubicBezTo>
                  <a:cubicBezTo>
                    <a:pt x="6173" y="6052"/>
                    <a:pt x="6164" y="6098"/>
                    <a:pt x="6181" y="6145"/>
                  </a:cubicBezTo>
                  <a:cubicBezTo>
                    <a:pt x="6632" y="7303"/>
                    <a:pt x="7755" y="8010"/>
                    <a:pt x="9115" y="8010"/>
                  </a:cubicBezTo>
                  <a:lnTo>
                    <a:pt x="9225" y="8010"/>
                  </a:lnTo>
                  <a:lnTo>
                    <a:pt x="9364" y="7974"/>
                  </a:lnTo>
                  <a:cubicBezTo>
                    <a:pt x="9411" y="7966"/>
                    <a:pt x="9446" y="7937"/>
                    <a:pt x="9466" y="7891"/>
                  </a:cubicBezTo>
                  <a:cubicBezTo>
                    <a:pt x="9492" y="7855"/>
                    <a:pt x="9492" y="7800"/>
                    <a:pt x="9475" y="7763"/>
                  </a:cubicBezTo>
                  <a:cubicBezTo>
                    <a:pt x="9060" y="6842"/>
                    <a:pt x="8793" y="5869"/>
                    <a:pt x="8848" y="5509"/>
                  </a:cubicBezTo>
                  <a:cubicBezTo>
                    <a:pt x="9179" y="3284"/>
                    <a:pt x="7773" y="957"/>
                    <a:pt x="5647" y="220"/>
                  </a:cubicBezTo>
                  <a:cubicBezTo>
                    <a:pt x="5221" y="72"/>
                    <a:pt x="4738" y="0"/>
                    <a:pt x="4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2402419" y="2689847"/>
              <a:ext cx="443434" cy="477163"/>
            </a:xfrm>
            <a:custGeom>
              <a:rect b="b" l="l" r="r" t="t"/>
              <a:pathLst>
                <a:path extrusionOk="0" h="3367" w="3129">
                  <a:moveTo>
                    <a:pt x="2530" y="1"/>
                  </a:moveTo>
                  <a:cubicBezTo>
                    <a:pt x="1758" y="729"/>
                    <a:pt x="903" y="1409"/>
                    <a:pt x="1" y="1888"/>
                  </a:cubicBezTo>
                  <a:cubicBezTo>
                    <a:pt x="535" y="2815"/>
                    <a:pt x="1546" y="3367"/>
                    <a:pt x="2751" y="3367"/>
                  </a:cubicBezTo>
                  <a:lnTo>
                    <a:pt x="2861" y="3367"/>
                  </a:lnTo>
                  <a:lnTo>
                    <a:pt x="3000" y="3331"/>
                  </a:lnTo>
                  <a:cubicBezTo>
                    <a:pt x="3047" y="3323"/>
                    <a:pt x="3082" y="3294"/>
                    <a:pt x="3102" y="3248"/>
                  </a:cubicBezTo>
                  <a:cubicBezTo>
                    <a:pt x="3128" y="3212"/>
                    <a:pt x="3128" y="3157"/>
                    <a:pt x="3111" y="3120"/>
                  </a:cubicBezTo>
                  <a:cubicBezTo>
                    <a:pt x="2696" y="2199"/>
                    <a:pt x="2429" y="1226"/>
                    <a:pt x="2484" y="866"/>
                  </a:cubicBezTo>
                  <a:cubicBezTo>
                    <a:pt x="2530" y="581"/>
                    <a:pt x="2539" y="288"/>
                    <a:pt x="2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6"/>
            <p:cNvSpPr/>
            <p:nvPr/>
          </p:nvSpPr>
          <p:spPr>
            <a:xfrm>
              <a:off x="2150870" y="3194216"/>
              <a:ext cx="356136" cy="642831"/>
            </a:xfrm>
            <a:custGeom>
              <a:rect b="b" l="l" r="r" t="t"/>
              <a:pathLst>
                <a:path extrusionOk="0" h="4536" w="2513">
                  <a:moveTo>
                    <a:pt x="1731" y="1"/>
                  </a:moveTo>
                  <a:cubicBezTo>
                    <a:pt x="1633" y="1"/>
                    <a:pt x="1511" y="49"/>
                    <a:pt x="1418" y="260"/>
                  </a:cubicBezTo>
                  <a:cubicBezTo>
                    <a:pt x="1151" y="821"/>
                    <a:pt x="544" y="1234"/>
                    <a:pt x="85" y="1483"/>
                  </a:cubicBezTo>
                  <a:cubicBezTo>
                    <a:pt x="30" y="1510"/>
                    <a:pt x="1" y="1565"/>
                    <a:pt x="1" y="1620"/>
                  </a:cubicBezTo>
                  <a:cubicBezTo>
                    <a:pt x="1" y="1684"/>
                    <a:pt x="38" y="1739"/>
                    <a:pt x="94" y="1759"/>
                  </a:cubicBezTo>
                  <a:cubicBezTo>
                    <a:pt x="332" y="1869"/>
                    <a:pt x="544" y="2081"/>
                    <a:pt x="672" y="2337"/>
                  </a:cubicBezTo>
                  <a:cubicBezTo>
                    <a:pt x="875" y="2752"/>
                    <a:pt x="875" y="3240"/>
                    <a:pt x="866" y="3627"/>
                  </a:cubicBezTo>
                  <a:cubicBezTo>
                    <a:pt x="857" y="3847"/>
                    <a:pt x="837" y="4086"/>
                    <a:pt x="802" y="4362"/>
                  </a:cubicBezTo>
                  <a:cubicBezTo>
                    <a:pt x="793" y="4426"/>
                    <a:pt x="829" y="4490"/>
                    <a:pt x="884" y="4518"/>
                  </a:cubicBezTo>
                  <a:cubicBezTo>
                    <a:pt x="904" y="4527"/>
                    <a:pt x="930" y="4536"/>
                    <a:pt x="959" y="4536"/>
                  </a:cubicBezTo>
                  <a:cubicBezTo>
                    <a:pt x="994" y="4536"/>
                    <a:pt x="1032" y="4527"/>
                    <a:pt x="1058" y="4498"/>
                  </a:cubicBezTo>
                  <a:cubicBezTo>
                    <a:pt x="2466" y="3276"/>
                    <a:pt x="2513" y="1408"/>
                    <a:pt x="2208" y="516"/>
                  </a:cubicBezTo>
                  <a:cubicBezTo>
                    <a:pt x="2098" y="185"/>
                    <a:pt x="1941" y="11"/>
                    <a:pt x="1758" y="2"/>
                  </a:cubicBezTo>
                  <a:cubicBezTo>
                    <a:pt x="1749" y="1"/>
                    <a:pt x="1740" y="1"/>
                    <a:pt x="1731" y="1"/>
                  </a:cubicBezTo>
                  <a:close/>
                </a:path>
              </a:pathLst>
            </a:custGeom>
            <a:solidFill>
              <a:srgbClr val="48336E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2314271" y="2615445"/>
              <a:ext cx="47901" cy="192594"/>
            </a:xfrm>
            <a:custGeom>
              <a:rect b="b" l="l" r="r" t="t"/>
              <a:pathLst>
                <a:path extrusionOk="0" h="1359" w="338">
                  <a:moveTo>
                    <a:pt x="109" y="1"/>
                  </a:moveTo>
                  <a:cubicBezTo>
                    <a:pt x="103" y="1"/>
                    <a:pt x="97" y="1"/>
                    <a:pt x="91" y="2"/>
                  </a:cubicBezTo>
                  <a:cubicBezTo>
                    <a:pt x="35" y="11"/>
                    <a:pt x="16" y="66"/>
                    <a:pt x="27" y="113"/>
                  </a:cubicBezTo>
                  <a:cubicBezTo>
                    <a:pt x="35" y="159"/>
                    <a:pt x="53" y="194"/>
                    <a:pt x="62" y="241"/>
                  </a:cubicBezTo>
                  <a:cubicBezTo>
                    <a:pt x="82" y="287"/>
                    <a:pt x="91" y="334"/>
                    <a:pt x="99" y="389"/>
                  </a:cubicBezTo>
                  <a:cubicBezTo>
                    <a:pt x="126" y="481"/>
                    <a:pt x="137" y="581"/>
                    <a:pt x="137" y="682"/>
                  </a:cubicBezTo>
                  <a:cubicBezTo>
                    <a:pt x="146" y="775"/>
                    <a:pt x="155" y="877"/>
                    <a:pt x="137" y="967"/>
                  </a:cubicBezTo>
                  <a:cubicBezTo>
                    <a:pt x="126" y="1013"/>
                    <a:pt x="108" y="1060"/>
                    <a:pt x="99" y="1106"/>
                  </a:cubicBezTo>
                  <a:cubicBezTo>
                    <a:pt x="91" y="1133"/>
                    <a:pt x="71" y="1188"/>
                    <a:pt x="62" y="1199"/>
                  </a:cubicBezTo>
                  <a:cubicBezTo>
                    <a:pt x="0" y="1267"/>
                    <a:pt x="58" y="1359"/>
                    <a:pt x="127" y="1359"/>
                  </a:cubicBezTo>
                  <a:cubicBezTo>
                    <a:pt x="149" y="1359"/>
                    <a:pt x="172" y="1349"/>
                    <a:pt x="192" y="1327"/>
                  </a:cubicBezTo>
                  <a:cubicBezTo>
                    <a:pt x="227" y="1289"/>
                    <a:pt x="236" y="1243"/>
                    <a:pt x="256" y="1199"/>
                  </a:cubicBezTo>
                  <a:cubicBezTo>
                    <a:pt x="274" y="1152"/>
                    <a:pt x="291" y="1106"/>
                    <a:pt x="303" y="1051"/>
                  </a:cubicBezTo>
                  <a:cubicBezTo>
                    <a:pt x="338" y="941"/>
                    <a:pt x="329" y="830"/>
                    <a:pt x="320" y="720"/>
                  </a:cubicBezTo>
                  <a:cubicBezTo>
                    <a:pt x="320" y="601"/>
                    <a:pt x="311" y="490"/>
                    <a:pt x="291" y="380"/>
                  </a:cubicBezTo>
                  <a:cubicBezTo>
                    <a:pt x="274" y="325"/>
                    <a:pt x="265" y="269"/>
                    <a:pt x="247" y="214"/>
                  </a:cubicBezTo>
                  <a:cubicBezTo>
                    <a:pt x="236" y="159"/>
                    <a:pt x="210" y="113"/>
                    <a:pt x="201" y="66"/>
                  </a:cubicBezTo>
                  <a:cubicBezTo>
                    <a:pt x="193" y="26"/>
                    <a:pt x="150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7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0" name="Google Shape;410;p47"/>
          <p:cNvSpPr/>
          <p:nvPr/>
        </p:nvSpPr>
        <p:spPr>
          <a:xfrm rot="5400000">
            <a:off x="6634225" y="-1091549"/>
            <a:ext cx="2250751" cy="276879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" name="Google Shape;411;p47"/>
          <p:cNvCxnSpPr/>
          <p:nvPr/>
        </p:nvCxnSpPr>
        <p:spPr>
          <a:xfrm>
            <a:off x="486500" y="4009075"/>
            <a:ext cx="0" cy="11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2" name="Google Shape;412;p47"/>
          <p:cNvSpPr/>
          <p:nvPr/>
        </p:nvSpPr>
        <p:spPr>
          <a:xfrm rot="445884">
            <a:off x="4941371" y="14077"/>
            <a:ext cx="5138528" cy="1041854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hasCustomPrompt="1" type="title"/>
          </p:nvPr>
        </p:nvSpPr>
        <p:spPr>
          <a:xfrm>
            <a:off x="715100" y="1244425"/>
            <a:ext cx="4782600" cy="10794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48"/>
          <p:cNvSpPr txBox="1"/>
          <p:nvPr>
            <p:ph idx="1" type="subTitle"/>
          </p:nvPr>
        </p:nvSpPr>
        <p:spPr>
          <a:xfrm>
            <a:off x="715100" y="2398750"/>
            <a:ext cx="47826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6" name="Google Shape;416;p48"/>
          <p:cNvSpPr/>
          <p:nvPr/>
        </p:nvSpPr>
        <p:spPr>
          <a:xfrm rot="5400000">
            <a:off x="7025972" y="86258"/>
            <a:ext cx="2204286" cy="20317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48"/>
          <p:cNvCxnSpPr/>
          <p:nvPr/>
        </p:nvCxnSpPr>
        <p:spPr>
          <a:xfrm>
            <a:off x="486500" y="1259500"/>
            <a:ext cx="0" cy="390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8" name="Google Shape;418;p48"/>
          <p:cNvSpPr/>
          <p:nvPr/>
        </p:nvSpPr>
        <p:spPr>
          <a:xfrm rot="-9523333">
            <a:off x="3750588" y="179293"/>
            <a:ext cx="6113930" cy="1041868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22" name="Google Shape;422;p50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50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50"/>
          <p:cNvSpPr txBox="1"/>
          <p:nvPr>
            <p:ph hasCustomPrompt="1" idx="4" type="title"/>
          </p:nvPr>
        </p:nvSpPr>
        <p:spPr>
          <a:xfrm>
            <a:off x="329055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25" name="Google Shape;425;p50"/>
          <p:cNvSpPr txBox="1"/>
          <p:nvPr>
            <p:ph hasCustomPrompt="1" idx="5" type="title"/>
          </p:nvPr>
        </p:nvSpPr>
        <p:spPr>
          <a:xfrm>
            <a:off x="329055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26" name="Google Shape;426;p50"/>
          <p:cNvSpPr txBox="1"/>
          <p:nvPr>
            <p:ph hasCustomPrompt="1" idx="6" type="title"/>
          </p:nvPr>
        </p:nvSpPr>
        <p:spPr>
          <a:xfrm>
            <a:off x="58611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50"/>
          <p:cNvSpPr txBox="1"/>
          <p:nvPr>
            <p:ph hasCustomPrompt="1" idx="7" type="title"/>
          </p:nvPr>
        </p:nvSpPr>
        <p:spPr>
          <a:xfrm>
            <a:off x="58611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50"/>
          <p:cNvSpPr txBox="1"/>
          <p:nvPr>
            <p:ph idx="1" type="subTitle"/>
          </p:nvPr>
        </p:nvSpPr>
        <p:spPr>
          <a:xfrm>
            <a:off x="720000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29" name="Google Shape;429;p50"/>
          <p:cNvSpPr txBox="1"/>
          <p:nvPr>
            <p:ph idx="8" type="subTitle"/>
          </p:nvPr>
        </p:nvSpPr>
        <p:spPr>
          <a:xfrm>
            <a:off x="3290556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0" name="Google Shape;430;p50"/>
          <p:cNvSpPr txBox="1"/>
          <p:nvPr>
            <p:ph idx="9" type="subTitle"/>
          </p:nvPr>
        </p:nvSpPr>
        <p:spPr>
          <a:xfrm>
            <a:off x="5861112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1" name="Google Shape;431;p50"/>
          <p:cNvSpPr txBox="1"/>
          <p:nvPr>
            <p:ph idx="13" type="subTitle"/>
          </p:nvPr>
        </p:nvSpPr>
        <p:spPr>
          <a:xfrm>
            <a:off x="720000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2" name="Google Shape;432;p50"/>
          <p:cNvSpPr txBox="1"/>
          <p:nvPr>
            <p:ph idx="14" type="subTitle"/>
          </p:nvPr>
        </p:nvSpPr>
        <p:spPr>
          <a:xfrm>
            <a:off x="3290556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50"/>
          <p:cNvSpPr txBox="1"/>
          <p:nvPr>
            <p:ph idx="15" type="subTitle"/>
          </p:nvPr>
        </p:nvSpPr>
        <p:spPr>
          <a:xfrm>
            <a:off x="5861112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4" name="Google Shape;434;p50"/>
          <p:cNvSpPr/>
          <p:nvPr/>
        </p:nvSpPr>
        <p:spPr>
          <a:xfrm>
            <a:off x="6688801" y="4283475"/>
            <a:ext cx="2455111" cy="860055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50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36" name="Google Shape;436;p50"/>
          <p:cNvGrpSpPr/>
          <p:nvPr/>
        </p:nvGrpSpPr>
        <p:grpSpPr>
          <a:xfrm>
            <a:off x="-651043" y="-1268222"/>
            <a:ext cx="10677423" cy="7446973"/>
            <a:chOff x="-651043" y="-1268222"/>
            <a:chExt cx="10677423" cy="7446973"/>
          </a:xfrm>
        </p:grpSpPr>
        <p:sp>
          <p:nvSpPr>
            <p:cNvPr id="437" name="Google Shape;437;p50"/>
            <p:cNvSpPr/>
            <p:nvPr/>
          </p:nvSpPr>
          <p:spPr>
            <a:xfrm rot="-2036615">
              <a:off x="6175237" y="4139009"/>
              <a:ext cx="3891867" cy="104195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8" name="Google Shape;438;p50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>
            <p:ph type="title"/>
          </p:nvPr>
        </p:nvSpPr>
        <p:spPr>
          <a:xfrm>
            <a:off x="5420725" y="535000"/>
            <a:ext cx="300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p51"/>
          <p:cNvSpPr txBox="1"/>
          <p:nvPr>
            <p:ph idx="1" type="subTitle"/>
          </p:nvPr>
        </p:nvSpPr>
        <p:spPr>
          <a:xfrm>
            <a:off x="5420725" y="1593780"/>
            <a:ext cx="300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2" name="Google Shape;442;p51"/>
          <p:cNvSpPr/>
          <p:nvPr>
            <p:ph idx="2" type="pic"/>
          </p:nvPr>
        </p:nvSpPr>
        <p:spPr>
          <a:xfrm>
            <a:off x="714775" y="535001"/>
            <a:ext cx="24540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1"/>
          <p:cNvSpPr/>
          <p:nvPr>
            <p:ph idx="3" type="pic"/>
          </p:nvPr>
        </p:nvSpPr>
        <p:spPr>
          <a:xfrm>
            <a:off x="3344850" y="2733200"/>
            <a:ext cx="5084100" cy="18753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1"/>
          <p:cNvSpPr/>
          <p:nvPr>
            <p:ph idx="4" type="pic"/>
          </p:nvPr>
        </p:nvSpPr>
        <p:spPr>
          <a:xfrm>
            <a:off x="3345000" y="535000"/>
            <a:ext cx="1886400" cy="20457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51"/>
          <p:cNvSpPr/>
          <p:nvPr/>
        </p:nvSpPr>
        <p:spPr>
          <a:xfrm rot="5400000">
            <a:off x="7298194" y="14564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p51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47" name="Google Shape;447;p51"/>
          <p:cNvGrpSpPr/>
          <p:nvPr/>
        </p:nvGrpSpPr>
        <p:grpSpPr>
          <a:xfrm>
            <a:off x="-426888" y="-117375"/>
            <a:ext cx="10506984" cy="5553348"/>
            <a:chOff x="-426888" y="-117375"/>
            <a:chExt cx="10506984" cy="5553348"/>
          </a:xfrm>
        </p:grpSpPr>
        <p:sp>
          <p:nvSpPr>
            <p:cNvPr id="448" name="Google Shape;448;p51"/>
            <p:cNvSpPr/>
            <p:nvPr/>
          </p:nvSpPr>
          <p:spPr>
            <a:xfrm>
              <a:off x="7223900" y="-117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9" name="Google Shape;449;p51"/>
            <p:cNvSpPr/>
            <p:nvPr/>
          </p:nvSpPr>
          <p:spPr>
            <a:xfrm rot="-9966487">
              <a:off x="-382932" y="4472053"/>
              <a:ext cx="2511098" cy="67230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2"/>
          <p:cNvSpPr txBox="1"/>
          <p:nvPr>
            <p:ph idx="1" type="subTitle"/>
          </p:nvPr>
        </p:nvSpPr>
        <p:spPr>
          <a:xfrm>
            <a:off x="720000" y="1391725"/>
            <a:ext cx="27471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2" name="Google Shape;452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3" name="Google Shape;453;p52"/>
          <p:cNvSpPr/>
          <p:nvPr/>
        </p:nvSpPr>
        <p:spPr>
          <a:xfrm rot="10800000">
            <a:off x="5992136" y="3771113"/>
            <a:ext cx="3151864" cy="137238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52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55" name="Google Shape;455;p52"/>
          <p:cNvGrpSpPr/>
          <p:nvPr/>
        </p:nvGrpSpPr>
        <p:grpSpPr>
          <a:xfrm>
            <a:off x="-987708" y="-859046"/>
            <a:ext cx="11112447" cy="7147169"/>
            <a:chOff x="-987708" y="-859046"/>
            <a:chExt cx="11112447" cy="7147169"/>
          </a:xfrm>
        </p:grpSpPr>
        <p:sp>
          <p:nvSpPr>
            <p:cNvPr id="456" name="Google Shape;456;p52"/>
            <p:cNvSpPr/>
            <p:nvPr/>
          </p:nvSpPr>
          <p:spPr>
            <a:xfrm rot="-2477412">
              <a:off x="5853192" y="4062304"/>
              <a:ext cx="4568831" cy="820379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7" name="Google Shape;457;p52"/>
            <p:cNvSpPr/>
            <p:nvPr/>
          </p:nvSpPr>
          <p:spPr>
            <a:xfrm rot="-763266">
              <a:off x="-942730" y="-461631"/>
              <a:ext cx="3701107" cy="820342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/>
          <p:nvPr>
            <p:ph idx="1" type="subTitle"/>
          </p:nvPr>
        </p:nvSpPr>
        <p:spPr>
          <a:xfrm>
            <a:off x="3742375" y="1074200"/>
            <a:ext cx="44340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0" name="Google Shape;460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53"/>
          <p:cNvSpPr/>
          <p:nvPr/>
        </p:nvSpPr>
        <p:spPr>
          <a:xfrm rot="10800000">
            <a:off x="6662468" y="3024951"/>
            <a:ext cx="2481534" cy="2118547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53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63" name="Google Shape;463;p53"/>
          <p:cNvGrpSpPr/>
          <p:nvPr/>
        </p:nvGrpSpPr>
        <p:grpSpPr>
          <a:xfrm>
            <a:off x="-745056" y="-260050"/>
            <a:ext cx="11404268" cy="6307337"/>
            <a:chOff x="-745056" y="-260050"/>
            <a:chExt cx="11404268" cy="6307337"/>
          </a:xfrm>
        </p:grpSpPr>
        <p:sp>
          <p:nvSpPr>
            <p:cNvPr id="464" name="Google Shape;464;p53"/>
            <p:cNvSpPr/>
            <p:nvPr/>
          </p:nvSpPr>
          <p:spPr>
            <a:xfrm rot="-1834538">
              <a:off x="5277423" y="3869904"/>
              <a:ext cx="5559644" cy="820390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5" name="Google Shape;465;p53"/>
            <p:cNvSpPr/>
            <p:nvPr/>
          </p:nvSpPr>
          <p:spPr>
            <a:xfrm rot="10799445">
              <a:off x="-745056" y="-259772"/>
              <a:ext cx="3442365" cy="598856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4"/>
          <p:cNvSpPr txBox="1"/>
          <p:nvPr>
            <p:ph hasCustomPrompt="1" type="title"/>
          </p:nvPr>
        </p:nvSpPr>
        <p:spPr>
          <a:xfrm>
            <a:off x="4732900" y="1901896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54"/>
          <p:cNvSpPr txBox="1"/>
          <p:nvPr>
            <p:ph idx="1" type="subTitle"/>
          </p:nvPr>
        </p:nvSpPr>
        <p:spPr>
          <a:xfrm>
            <a:off x="4732900" y="2893800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9" name="Google Shape;469;p54"/>
          <p:cNvSpPr txBox="1"/>
          <p:nvPr>
            <p:ph hasCustomPrompt="1" idx="2" type="title"/>
          </p:nvPr>
        </p:nvSpPr>
        <p:spPr>
          <a:xfrm>
            <a:off x="4732900" y="535000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4"/>
          <p:cNvSpPr txBox="1"/>
          <p:nvPr>
            <p:ph idx="3" type="subTitle"/>
          </p:nvPr>
        </p:nvSpPr>
        <p:spPr>
          <a:xfrm>
            <a:off x="4732900" y="1526979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1" name="Google Shape;471;p54"/>
          <p:cNvSpPr txBox="1"/>
          <p:nvPr>
            <p:ph hasCustomPrompt="1" idx="4" type="title"/>
          </p:nvPr>
        </p:nvSpPr>
        <p:spPr>
          <a:xfrm>
            <a:off x="4732900" y="3268718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54"/>
          <p:cNvSpPr txBox="1"/>
          <p:nvPr>
            <p:ph idx="5" type="subTitle"/>
          </p:nvPr>
        </p:nvSpPr>
        <p:spPr>
          <a:xfrm>
            <a:off x="4732900" y="4260623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3" name="Google Shape;473;p54"/>
          <p:cNvSpPr/>
          <p:nvPr/>
        </p:nvSpPr>
        <p:spPr>
          <a:xfrm rot="-5400000">
            <a:off x="-145631" y="3316368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4"/>
          <p:cNvSpPr/>
          <p:nvPr/>
        </p:nvSpPr>
        <p:spPr>
          <a:xfrm rot="-8348750">
            <a:off x="-723896" y="4493803"/>
            <a:ext cx="3891642" cy="1041899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75" name="Google Shape;475;p54"/>
          <p:cNvCxnSpPr/>
          <p:nvPr/>
        </p:nvCxnSpPr>
        <p:spPr>
          <a:xfrm>
            <a:off x="8428900" y="539475"/>
            <a:ext cx="0" cy="46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8" name="Google Shape;478;p55"/>
          <p:cNvSpPr txBox="1"/>
          <p:nvPr>
            <p:ph idx="1" type="subTitle"/>
          </p:nvPr>
        </p:nvSpPr>
        <p:spPr>
          <a:xfrm>
            <a:off x="734400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9" name="Google Shape;479;p55"/>
          <p:cNvSpPr txBox="1"/>
          <p:nvPr>
            <p:ph idx="2" type="subTitle"/>
          </p:nvPr>
        </p:nvSpPr>
        <p:spPr>
          <a:xfrm>
            <a:off x="3355053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0" name="Google Shape;480;p55"/>
          <p:cNvSpPr txBox="1"/>
          <p:nvPr>
            <p:ph idx="3" type="subTitle"/>
          </p:nvPr>
        </p:nvSpPr>
        <p:spPr>
          <a:xfrm>
            <a:off x="5975709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1" name="Google Shape;481;p55"/>
          <p:cNvSpPr txBox="1"/>
          <p:nvPr>
            <p:ph idx="4" type="subTitle"/>
          </p:nvPr>
        </p:nvSpPr>
        <p:spPr>
          <a:xfrm>
            <a:off x="734400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82" name="Google Shape;482;p55"/>
          <p:cNvSpPr txBox="1"/>
          <p:nvPr>
            <p:ph idx="5" type="subTitle"/>
          </p:nvPr>
        </p:nvSpPr>
        <p:spPr>
          <a:xfrm>
            <a:off x="3355053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83" name="Google Shape;483;p55"/>
          <p:cNvSpPr txBox="1"/>
          <p:nvPr>
            <p:ph idx="6" type="subTitle"/>
          </p:nvPr>
        </p:nvSpPr>
        <p:spPr>
          <a:xfrm>
            <a:off x="5975709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84" name="Google Shape;484;p55"/>
          <p:cNvSpPr/>
          <p:nvPr/>
        </p:nvSpPr>
        <p:spPr>
          <a:xfrm rot="10800000">
            <a:off x="6696080" y="3699725"/>
            <a:ext cx="2447920" cy="144377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55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86" name="Google Shape;486;p55"/>
          <p:cNvGrpSpPr/>
          <p:nvPr/>
        </p:nvGrpSpPr>
        <p:grpSpPr>
          <a:xfrm>
            <a:off x="-1928141" y="-1993824"/>
            <a:ext cx="11548964" cy="8898522"/>
            <a:chOff x="-1928141" y="-1993824"/>
            <a:chExt cx="11548964" cy="8898522"/>
          </a:xfrm>
        </p:grpSpPr>
        <p:sp>
          <p:nvSpPr>
            <p:cNvPr id="487" name="Google Shape;487;p55"/>
            <p:cNvSpPr/>
            <p:nvPr/>
          </p:nvSpPr>
          <p:spPr>
            <a:xfrm rot="-3073251">
              <a:off x="5825666" y="3709208"/>
              <a:ext cx="3613892" cy="219739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8" name="Google Shape;488;p55"/>
            <p:cNvSpPr/>
            <p:nvPr/>
          </p:nvSpPr>
          <p:spPr>
            <a:xfrm rot="7491720">
              <a:off x="-1800675" y="-981893"/>
              <a:ext cx="3613641" cy="219751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1" name="Google Shape;491;p56"/>
          <p:cNvSpPr txBox="1"/>
          <p:nvPr>
            <p:ph idx="1" type="subTitle"/>
          </p:nvPr>
        </p:nvSpPr>
        <p:spPr>
          <a:xfrm>
            <a:off x="1537086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2" name="Google Shape;492;p56"/>
          <p:cNvSpPr txBox="1"/>
          <p:nvPr>
            <p:ph idx="2" type="subTitle"/>
          </p:nvPr>
        </p:nvSpPr>
        <p:spPr>
          <a:xfrm>
            <a:off x="1537088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56"/>
          <p:cNvSpPr txBox="1"/>
          <p:nvPr>
            <p:ph idx="3" type="subTitle"/>
          </p:nvPr>
        </p:nvSpPr>
        <p:spPr>
          <a:xfrm>
            <a:off x="5310414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56"/>
          <p:cNvSpPr txBox="1"/>
          <p:nvPr>
            <p:ph idx="4" type="subTitle"/>
          </p:nvPr>
        </p:nvSpPr>
        <p:spPr>
          <a:xfrm>
            <a:off x="1537088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5" name="Google Shape;495;p56"/>
          <p:cNvSpPr txBox="1"/>
          <p:nvPr>
            <p:ph idx="5" type="subTitle"/>
          </p:nvPr>
        </p:nvSpPr>
        <p:spPr>
          <a:xfrm>
            <a:off x="5310414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6" name="Google Shape;496;p56"/>
          <p:cNvSpPr txBox="1"/>
          <p:nvPr>
            <p:ph idx="6" type="subTitle"/>
          </p:nvPr>
        </p:nvSpPr>
        <p:spPr>
          <a:xfrm>
            <a:off x="1537086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56"/>
          <p:cNvSpPr txBox="1"/>
          <p:nvPr>
            <p:ph idx="7" type="subTitle"/>
          </p:nvPr>
        </p:nvSpPr>
        <p:spPr>
          <a:xfrm>
            <a:off x="5310411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8" name="Google Shape;498;p56"/>
          <p:cNvSpPr txBox="1"/>
          <p:nvPr>
            <p:ph idx="8" type="subTitle"/>
          </p:nvPr>
        </p:nvSpPr>
        <p:spPr>
          <a:xfrm>
            <a:off x="5310411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9" name="Google Shape;499;p56"/>
          <p:cNvSpPr/>
          <p:nvPr/>
        </p:nvSpPr>
        <p:spPr>
          <a:xfrm flipH="1" rot="10800000">
            <a:off x="0" y="3848890"/>
            <a:ext cx="2195007" cy="129461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5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01" name="Google Shape;501;p56"/>
          <p:cNvGrpSpPr/>
          <p:nvPr/>
        </p:nvGrpSpPr>
        <p:grpSpPr>
          <a:xfrm>
            <a:off x="-274577" y="-897680"/>
            <a:ext cx="9791427" cy="7114543"/>
            <a:chOff x="-274577" y="-897680"/>
            <a:chExt cx="9791427" cy="7114543"/>
          </a:xfrm>
        </p:grpSpPr>
        <p:sp>
          <p:nvSpPr>
            <p:cNvPr id="502" name="Google Shape;502;p56"/>
            <p:cNvSpPr/>
            <p:nvPr/>
          </p:nvSpPr>
          <p:spPr>
            <a:xfrm rot="-7565029">
              <a:off x="-234203" y="3722377"/>
              <a:ext cx="2988412" cy="161983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3" name="Google Shape;503;p56"/>
            <p:cNvSpPr/>
            <p:nvPr/>
          </p:nvSpPr>
          <p:spPr>
            <a:xfrm rot="3135716">
              <a:off x="7578858" y="-503958"/>
              <a:ext cx="1700031" cy="143584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06" name="Google Shape;506;p57"/>
          <p:cNvSpPr txBox="1"/>
          <p:nvPr>
            <p:ph idx="1" type="subTitle"/>
          </p:nvPr>
        </p:nvSpPr>
        <p:spPr>
          <a:xfrm>
            <a:off x="1301100" y="1638177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7" name="Google Shape;507;p57"/>
          <p:cNvSpPr txBox="1"/>
          <p:nvPr>
            <p:ph idx="2" type="subTitle"/>
          </p:nvPr>
        </p:nvSpPr>
        <p:spPr>
          <a:xfrm>
            <a:off x="3823749" y="1638176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8" name="Google Shape;508;p57"/>
          <p:cNvSpPr txBox="1"/>
          <p:nvPr>
            <p:ph idx="3" type="subTitle"/>
          </p:nvPr>
        </p:nvSpPr>
        <p:spPr>
          <a:xfrm>
            <a:off x="1301100" y="3397700"/>
            <a:ext cx="20268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9" name="Google Shape;509;p57"/>
          <p:cNvSpPr txBox="1"/>
          <p:nvPr>
            <p:ph idx="4" type="subTitle"/>
          </p:nvPr>
        </p:nvSpPr>
        <p:spPr>
          <a:xfrm>
            <a:off x="3823749" y="3397700"/>
            <a:ext cx="203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0" name="Google Shape;510;p57"/>
          <p:cNvSpPr txBox="1"/>
          <p:nvPr>
            <p:ph idx="5" type="subTitle"/>
          </p:nvPr>
        </p:nvSpPr>
        <p:spPr>
          <a:xfrm>
            <a:off x="6498825" y="1638177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1" name="Google Shape;511;p57"/>
          <p:cNvSpPr txBox="1"/>
          <p:nvPr>
            <p:ph idx="6" type="subTitle"/>
          </p:nvPr>
        </p:nvSpPr>
        <p:spPr>
          <a:xfrm>
            <a:off x="6498825" y="3397700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57"/>
          <p:cNvSpPr txBox="1"/>
          <p:nvPr>
            <p:ph idx="7" type="subTitle"/>
          </p:nvPr>
        </p:nvSpPr>
        <p:spPr>
          <a:xfrm>
            <a:off x="1301100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13" name="Google Shape;513;p57"/>
          <p:cNvSpPr txBox="1"/>
          <p:nvPr>
            <p:ph idx="8" type="subTitle"/>
          </p:nvPr>
        </p:nvSpPr>
        <p:spPr>
          <a:xfrm>
            <a:off x="3823749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14" name="Google Shape;514;p57"/>
          <p:cNvSpPr txBox="1"/>
          <p:nvPr>
            <p:ph idx="9" type="subTitle"/>
          </p:nvPr>
        </p:nvSpPr>
        <p:spPr>
          <a:xfrm>
            <a:off x="6498825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15" name="Google Shape;515;p57"/>
          <p:cNvSpPr txBox="1"/>
          <p:nvPr>
            <p:ph idx="13" type="subTitle"/>
          </p:nvPr>
        </p:nvSpPr>
        <p:spPr>
          <a:xfrm>
            <a:off x="1301100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16" name="Google Shape;516;p57"/>
          <p:cNvSpPr txBox="1"/>
          <p:nvPr>
            <p:ph idx="14" type="subTitle"/>
          </p:nvPr>
        </p:nvSpPr>
        <p:spPr>
          <a:xfrm>
            <a:off x="3823749" y="3092575"/>
            <a:ext cx="2030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17" name="Google Shape;517;p57"/>
          <p:cNvSpPr txBox="1"/>
          <p:nvPr>
            <p:ph idx="15" type="subTitle"/>
          </p:nvPr>
        </p:nvSpPr>
        <p:spPr>
          <a:xfrm>
            <a:off x="6498825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18" name="Google Shape;518;p57"/>
          <p:cNvSpPr/>
          <p:nvPr/>
        </p:nvSpPr>
        <p:spPr>
          <a:xfrm>
            <a:off x="7160667" y="4379902"/>
            <a:ext cx="1983280" cy="763623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5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20" name="Google Shape;520;p57"/>
          <p:cNvGrpSpPr/>
          <p:nvPr/>
        </p:nvGrpSpPr>
        <p:grpSpPr>
          <a:xfrm>
            <a:off x="-651043" y="-1268222"/>
            <a:ext cx="10588680" cy="6930210"/>
            <a:chOff x="-651043" y="-1268222"/>
            <a:chExt cx="10588680" cy="6930210"/>
          </a:xfrm>
        </p:grpSpPr>
        <p:sp>
          <p:nvSpPr>
            <p:cNvPr id="521" name="Google Shape;521;p57"/>
            <p:cNvSpPr/>
            <p:nvPr/>
          </p:nvSpPr>
          <p:spPr>
            <a:xfrm rot="9909655">
              <a:off x="5977217" y="4139080"/>
              <a:ext cx="3891898" cy="1041915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2" name="Google Shape;522;p57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5" name="Google Shape;525;p58"/>
          <p:cNvSpPr/>
          <p:nvPr/>
        </p:nvSpPr>
        <p:spPr>
          <a:xfrm rot="-5400000">
            <a:off x="-145631" y="329769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58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27" name="Google Shape;527;p58"/>
          <p:cNvGrpSpPr/>
          <p:nvPr/>
        </p:nvGrpSpPr>
        <p:grpSpPr>
          <a:xfrm>
            <a:off x="-445475" y="-374661"/>
            <a:ext cx="11054549" cy="5972496"/>
            <a:chOff x="-445475" y="-374661"/>
            <a:chExt cx="11054549" cy="5972496"/>
          </a:xfrm>
        </p:grpSpPr>
        <p:sp>
          <p:nvSpPr>
            <p:cNvPr id="528" name="Google Shape;528;p58"/>
            <p:cNvSpPr/>
            <p:nvPr/>
          </p:nvSpPr>
          <p:spPr>
            <a:xfrm>
              <a:off x="-445475" y="3931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9" name="Google Shape;529;p58"/>
            <p:cNvSpPr/>
            <p:nvPr/>
          </p:nvSpPr>
          <p:spPr>
            <a:xfrm rot="10800000">
              <a:off x="6836653" y="-374661"/>
              <a:ext cx="3772422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2" name="Google Shape;532;p59"/>
          <p:cNvSpPr/>
          <p:nvPr/>
        </p:nvSpPr>
        <p:spPr>
          <a:xfrm rot="10800000">
            <a:off x="6724324" y="4334305"/>
            <a:ext cx="2419676" cy="82569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533" name="Google Shape;533;p59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34" name="Google Shape;534;p59"/>
          <p:cNvGrpSpPr/>
          <p:nvPr/>
        </p:nvGrpSpPr>
        <p:grpSpPr>
          <a:xfrm>
            <a:off x="-780312" y="-1029956"/>
            <a:ext cx="10460867" cy="6807951"/>
            <a:chOff x="-780312" y="-1029956"/>
            <a:chExt cx="10460867" cy="6807951"/>
          </a:xfrm>
        </p:grpSpPr>
        <p:sp>
          <p:nvSpPr>
            <p:cNvPr id="535" name="Google Shape;535;p59"/>
            <p:cNvSpPr/>
            <p:nvPr/>
          </p:nvSpPr>
          <p:spPr>
            <a:xfrm rot="-10267076">
              <a:off x="6585202" y="3937277"/>
              <a:ext cx="2988225" cy="1619737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6" name="Google Shape;536;p59"/>
            <p:cNvSpPr/>
            <p:nvPr/>
          </p:nvSpPr>
          <p:spPr>
            <a:xfrm rot="-1043081">
              <a:off x="-713536" y="-472359"/>
              <a:ext cx="3891745" cy="1041862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0"/>
          <p:cNvSpPr txBox="1"/>
          <p:nvPr>
            <p:ph type="ctrTitle"/>
          </p:nvPr>
        </p:nvSpPr>
        <p:spPr>
          <a:xfrm>
            <a:off x="715100" y="593625"/>
            <a:ext cx="35136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9" name="Google Shape;539;p60"/>
          <p:cNvSpPr txBox="1"/>
          <p:nvPr>
            <p:ph idx="1" type="subTitle"/>
          </p:nvPr>
        </p:nvSpPr>
        <p:spPr>
          <a:xfrm>
            <a:off x="715100" y="155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0" name="Google Shape;540;p60"/>
          <p:cNvSpPr txBox="1"/>
          <p:nvPr/>
        </p:nvSpPr>
        <p:spPr>
          <a:xfrm>
            <a:off x="715100" y="3496925"/>
            <a:ext cx="448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This presentation template was created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including icons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and infographics &amp; images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1" name="Google Shape;541;p60"/>
          <p:cNvSpPr/>
          <p:nvPr/>
        </p:nvSpPr>
        <p:spPr>
          <a:xfrm rot="10800000">
            <a:off x="5793681" y="3177144"/>
            <a:ext cx="3350320" cy="1976028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2" name="Google Shape;542;p60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43" name="Google Shape;543;p60"/>
          <p:cNvSpPr/>
          <p:nvPr/>
        </p:nvSpPr>
        <p:spPr>
          <a:xfrm rot="-3337842">
            <a:off x="4595534" y="2854137"/>
            <a:ext cx="5746598" cy="2885554"/>
          </a:xfrm>
          <a:custGeom>
            <a:rect b="b" l="l" r="r" t="t"/>
            <a:pathLst>
              <a:path extrusionOk="0" h="108159" w="185377">
                <a:moveTo>
                  <a:pt x="0" y="0"/>
                </a:moveTo>
                <a:cubicBezTo>
                  <a:pt x="12870" y="2645"/>
                  <a:pt x="62365" y="573"/>
                  <a:pt x="77218" y="15867"/>
                </a:cubicBezTo>
                <a:cubicBezTo>
                  <a:pt x="92071" y="31161"/>
                  <a:pt x="77306" y="84799"/>
                  <a:pt x="89118" y="91763"/>
                </a:cubicBezTo>
                <a:cubicBezTo>
                  <a:pt x="100930" y="98727"/>
                  <a:pt x="132047" y="54917"/>
                  <a:pt x="148090" y="57650"/>
                </a:cubicBezTo>
                <a:cubicBezTo>
                  <a:pt x="164133" y="60383"/>
                  <a:pt x="179163" y="99741"/>
                  <a:pt x="185377" y="10815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"/>
          <p:cNvSpPr/>
          <p:nvPr/>
        </p:nvSpPr>
        <p:spPr>
          <a:xfrm rot="5400000">
            <a:off x="7010683" y="-542373"/>
            <a:ext cx="1714445" cy="255218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61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47" name="Google Shape;547;p61"/>
          <p:cNvGrpSpPr/>
          <p:nvPr/>
        </p:nvGrpSpPr>
        <p:grpSpPr>
          <a:xfrm>
            <a:off x="-1378303" y="-765392"/>
            <a:ext cx="11640671" cy="6627032"/>
            <a:chOff x="-1378303" y="-765392"/>
            <a:chExt cx="11640671" cy="6627032"/>
          </a:xfrm>
        </p:grpSpPr>
        <p:sp>
          <p:nvSpPr>
            <p:cNvPr id="548" name="Google Shape;548;p61"/>
            <p:cNvSpPr/>
            <p:nvPr/>
          </p:nvSpPr>
          <p:spPr>
            <a:xfrm rot="-9523450">
              <a:off x="5458166" y="81032"/>
              <a:ext cx="4819481" cy="82128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9" name="Google Shape;549;p61"/>
            <p:cNvSpPr/>
            <p:nvPr/>
          </p:nvSpPr>
          <p:spPr>
            <a:xfrm rot="652231">
              <a:off x="-1344146" y="4593233"/>
              <a:ext cx="4819601" cy="82130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p62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2" name="Google Shape;552;p62"/>
          <p:cNvSpPr/>
          <p:nvPr/>
        </p:nvSpPr>
        <p:spPr>
          <a:xfrm flipH="1" rot="5400000">
            <a:off x="7560945" y="3560445"/>
            <a:ext cx="1465946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62"/>
          <p:cNvGrpSpPr/>
          <p:nvPr/>
        </p:nvGrpSpPr>
        <p:grpSpPr>
          <a:xfrm>
            <a:off x="-1131794" y="-1361840"/>
            <a:ext cx="10784644" cy="6803575"/>
            <a:chOff x="-1131794" y="-1361840"/>
            <a:chExt cx="10784644" cy="6803575"/>
          </a:xfrm>
        </p:grpSpPr>
        <p:sp>
          <p:nvSpPr>
            <p:cNvPr id="554" name="Google Shape;554;p62"/>
            <p:cNvSpPr/>
            <p:nvPr/>
          </p:nvSpPr>
          <p:spPr>
            <a:xfrm flipH="1">
              <a:off x="6796653" y="37752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5" name="Google Shape;555;p62"/>
            <p:cNvSpPr/>
            <p:nvPr/>
          </p:nvSpPr>
          <p:spPr>
            <a:xfrm flipH="1" rot="-9870543">
              <a:off x="-977775" y="-888346"/>
              <a:ext cx="3772280" cy="1666426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p64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61" name="Google Shape;561;p64"/>
          <p:cNvSpPr txBox="1"/>
          <p:nvPr>
            <p:ph type="ctrTitle"/>
          </p:nvPr>
        </p:nvSpPr>
        <p:spPr>
          <a:xfrm>
            <a:off x="715100" y="847175"/>
            <a:ext cx="5032800" cy="18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2" name="Google Shape;562;p64"/>
          <p:cNvSpPr txBox="1"/>
          <p:nvPr>
            <p:ph idx="1" type="subTitle"/>
          </p:nvPr>
        </p:nvSpPr>
        <p:spPr>
          <a:xfrm>
            <a:off x="715221" y="2677025"/>
            <a:ext cx="5032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5"/>
          <p:cNvSpPr txBox="1"/>
          <p:nvPr>
            <p:ph type="title"/>
          </p:nvPr>
        </p:nvSpPr>
        <p:spPr>
          <a:xfrm>
            <a:off x="715100" y="1895200"/>
            <a:ext cx="4439100" cy="12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65" name="Google Shape;565;p65"/>
          <p:cNvSpPr txBox="1"/>
          <p:nvPr>
            <p:ph hasCustomPrompt="1" idx="2" type="title"/>
          </p:nvPr>
        </p:nvSpPr>
        <p:spPr>
          <a:xfrm>
            <a:off x="715100" y="1091175"/>
            <a:ext cx="1117500" cy="8418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566" name="Google Shape;566;p65"/>
          <p:cNvSpPr/>
          <p:nvPr/>
        </p:nvSpPr>
        <p:spPr>
          <a:xfrm rot="10800000">
            <a:off x="6917670" y="3234534"/>
            <a:ext cx="2235989" cy="1908965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65"/>
          <p:cNvCxnSpPr/>
          <p:nvPr/>
        </p:nvCxnSpPr>
        <p:spPr>
          <a:xfrm rot="10800000">
            <a:off x="486500" y="-244650"/>
            <a:ext cx="0" cy="324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68" name="Google Shape;568;p65"/>
          <p:cNvSpPr/>
          <p:nvPr/>
        </p:nvSpPr>
        <p:spPr>
          <a:xfrm flipH="1" rot="9915151">
            <a:off x="3285005" y="3450665"/>
            <a:ext cx="6979114" cy="1396857"/>
          </a:xfrm>
          <a:custGeom>
            <a:rect b="b" l="l" r="r" t="t"/>
            <a:pathLst>
              <a:path extrusionOk="0" h="94661" w="312644">
                <a:moveTo>
                  <a:pt x="0" y="0"/>
                </a:moveTo>
                <a:cubicBezTo>
                  <a:pt x="8164" y="9029"/>
                  <a:pt x="19883" y="49226"/>
                  <a:pt x="48986" y="54173"/>
                </a:cubicBezTo>
                <a:cubicBezTo>
                  <a:pt x="78089" y="59120"/>
                  <a:pt x="139466" y="23005"/>
                  <a:pt x="174620" y="29680"/>
                </a:cubicBezTo>
                <a:cubicBezTo>
                  <a:pt x="209774" y="36356"/>
                  <a:pt x="236908" y="89520"/>
                  <a:pt x="259912" y="94226"/>
                </a:cubicBezTo>
                <a:cubicBezTo>
                  <a:pt x="282916" y="98933"/>
                  <a:pt x="303855" y="63970"/>
                  <a:pt x="312644" y="5791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1" name="Google Shape;571;p66"/>
          <p:cNvSpPr txBox="1"/>
          <p:nvPr>
            <p:ph idx="1" type="body"/>
          </p:nvPr>
        </p:nvSpPr>
        <p:spPr>
          <a:xfrm>
            <a:off x="720000" y="1093925"/>
            <a:ext cx="77040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2" name="Google Shape;572;p66"/>
          <p:cNvSpPr/>
          <p:nvPr/>
        </p:nvSpPr>
        <p:spPr>
          <a:xfrm flipH="1">
            <a:off x="7921564" y="-24176"/>
            <a:ext cx="1222436" cy="720992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6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74" name="Google Shape;574;p66"/>
          <p:cNvGrpSpPr/>
          <p:nvPr/>
        </p:nvGrpSpPr>
        <p:grpSpPr>
          <a:xfrm>
            <a:off x="-774900" y="-336954"/>
            <a:ext cx="10527975" cy="5949279"/>
            <a:chOff x="-774900" y="-336954"/>
            <a:chExt cx="10527975" cy="5949279"/>
          </a:xfrm>
        </p:grpSpPr>
        <p:sp>
          <p:nvSpPr>
            <p:cNvPr id="575" name="Google Shape;575;p66"/>
            <p:cNvSpPr/>
            <p:nvPr/>
          </p:nvSpPr>
          <p:spPr>
            <a:xfrm rot="833530">
              <a:off x="7012766" y="-24193"/>
              <a:ext cx="2693141" cy="72103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6" name="Google Shape;576;p66"/>
            <p:cNvSpPr/>
            <p:nvPr/>
          </p:nvSpPr>
          <p:spPr>
            <a:xfrm rot="715928">
              <a:off x="-758947" y="4718603"/>
              <a:ext cx="3584299" cy="528905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79" name="Google Shape;579;p67"/>
          <p:cNvSpPr txBox="1"/>
          <p:nvPr>
            <p:ph idx="1" type="subTitle"/>
          </p:nvPr>
        </p:nvSpPr>
        <p:spPr>
          <a:xfrm>
            <a:off x="4754587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0" name="Google Shape;580;p67"/>
          <p:cNvSpPr txBox="1"/>
          <p:nvPr>
            <p:ph idx="2" type="subTitle"/>
          </p:nvPr>
        </p:nvSpPr>
        <p:spPr>
          <a:xfrm>
            <a:off x="1431975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1" name="Google Shape;581;p67"/>
          <p:cNvSpPr txBox="1"/>
          <p:nvPr>
            <p:ph idx="3" type="subTitle"/>
          </p:nvPr>
        </p:nvSpPr>
        <p:spPr>
          <a:xfrm>
            <a:off x="1431975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82" name="Google Shape;582;p67"/>
          <p:cNvSpPr txBox="1"/>
          <p:nvPr>
            <p:ph idx="4" type="subTitle"/>
          </p:nvPr>
        </p:nvSpPr>
        <p:spPr>
          <a:xfrm>
            <a:off x="4754587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83" name="Google Shape;583;p67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6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85" name="Google Shape;585;p67"/>
          <p:cNvGrpSpPr/>
          <p:nvPr/>
        </p:nvGrpSpPr>
        <p:grpSpPr>
          <a:xfrm>
            <a:off x="-1070604" y="-445948"/>
            <a:ext cx="11037438" cy="5945684"/>
            <a:chOff x="-1070604" y="-445948"/>
            <a:chExt cx="11037438" cy="5945684"/>
          </a:xfrm>
        </p:grpSpPr>
        <p:sp>
          <p:nvSpPr>
            <p:cNvPr id="586" name="Google Shape;586;p67"/>
            <p:cNvSpPr/>
            <p:nvPr/>
          </p:nvSpPr>
          <p:spPr>
            <a:xfrm rot="-9899845">
              <a:off x="-1019349" y="4171650"/>
              <a:ext cx="3625643" cy="87369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7" name="Google Shape;587;p67"/>
            <p:cNvSpPr/>
            <p:nvPr/>
          </p:nvSpPr>
          <p:spPr>
            <a:xfrm rot="674072">
              <a:off x="6932541" y="-161329"/>
              <a:ext cx="2992711" cy="72123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0" name="Google Shape;590;p68"/>
          <p:cNvSpPr/>
          <p:nvPr/>
        </p:nvSpPr>
        <p:spPr>
          <a:xfrm flipH="1">
            <a:off x="7336147" y="1854"/>
            <a:ext cx="1807848" cy="106629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68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92" name="Google Shape;592;p68"/>
          <p:cNvGrpSpPr/>
          <p:nvPr/>
        </p:nvGrpSpPr>
        <p:grpSpPr>
          <a:xfrm>
            <a:off x="-534334" y="-987077"/>
            <a:ext cx="11051095" cy="7287604"/>
            <a:chOff x="-534334" y="-987077"/>
            <a:chExt cx="11051095" cy="7287604"/>
          </a:xfrm>
        </p:grpSpPr>
        <p:sp>
          <p:nvSpPr>
            <p:cNvPr id="593" name="Google Shape;593;p68"/>
            <p:cNvSpPr/>
            <p:nvPr/>
          </p:nvSpPr>
          <p:spPr>
            <a:xfrm rot="-9227868">
              <a:off x="6595117" y="-181451"/>
              <a:ext cx="3891593" cy="104189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94" name="Google Shape;594;p68"/>
            <p:cNvSpPr/>
            <p:nvPr/>
          </p:nvSpPr>
          <p:spPr>
            <a:xfrm rot="1088136">
              <a:off x="-468841" y="4678853"/>
              <a:ext cx="3891492" cy="1041907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9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69"/>
          <p:cNvGrpSpPr/>
          <p:nvPr/>
        </p:nvGrpSpPr>
        <p:grpSpPr>
          <a:xfrm>
            <a:off x="-903572" y="-75950"/>
            <a:ext cx="10504997" cy="5597798"/>
            <a:chOff x="-903572" y="-75950"/>
            <a:chExt cx="10504997" cy="5597798"/>
          </a:xfrm>
        </p:grpSpPr>
        <p:sp>
          <p:nvSpPr>
            <p:cNvPr id="598" name="Google Shape;598;p69"/>
            <p:cNvSpPr/>
            <p:nvPr/>
          </p:nvSpPr>
          <p:spPr>
            <a:xfrm rot="-9966562">
              <a:off x="-835419" y="4028056"/>
              <a:ext cx="3891707" cy="104188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99" name="Google Shape;599;p69"/>
            <p:cNvSpPr/>
            <p:nvPr/>
          </p:nvSpPr>
          <p:spPr>
            <a:xfrm>
              <a:off x="5882950" y="-75950"/>
              <a:ext cx="3718475" cy="1079200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00" name="Google Shape;600;p69"/>
          <p:cNvSpPr txBox="1"/>
          <p:nvPr>
            <p:ph type="title"/>
          </p:nvPr>
        </p:nvSpPr>
        <p:spPr>
          <a:xfrm>
            <a:off x="770350" y="1003250"/>
            <a:ext cx="36570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1" name="Google Shape;601;p69"/>
          <p:cNvSpPr txBox="1"/>
          <p:nvPr>
            <p:ph idx="1" type="body"/>
          </p:nvPr>
        </p:nvSpPr>
        <p:spPr>
          <a:xfrm>
            <a:off x="770350" y="2140050"/>
            <a:ext cx="36570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2" name="Google Shape;602;p69"/>
          <p:cNvSpPr/>
          <p:nvPr>
            <p:ph idx="2" type="pic"/>
          </p:nvPr>
        </p:nvSpPr>
        <p:spPr>
          <a:xfrm>
            <a:off x="4717750" y="535000"/>
            <a:ext cx="4426200" cy="407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03" name="Google Shape;603;p69"/>
          <p:cNvCxnSpPr/>
          <p:nvPr/>
        </p:nvCxnSpPr>
        <p:spPr>
          <a:xfrm rot="10800000">
            <a:off x="-150" y="13318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0"/>
          <p:cNvSpPr txBox="1"/>
          <p:nvPr>
            <p:ph type="title"/>
          </p:nvPr>
        </p:nvSpPr>
        <p:spPr>
          <a:xfrm>
            <a:off x="715100" y="1194850"/>
            <a:ext cx="4244100" cy="22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6" name="Google Shape;606;p70"/>
          <p:cNvSpPr/>
          <p:nvPr/>
        </p:nvSpPr>
        <p:spPr>
          <a:xfrm rot="10800000">
            <a:off x="5671693" y="3054485"/>
            <a:ext cx="3472307" cy="213236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70"/>
          <p:cNvSpPr/>
          <p:nvPr/>
        </p:nvSpPr>
        <p:spPr>
          <a:xfrm rot="-3047137">
            <a:off x="5603561" y="3456168"/>
            <a:ext cx="4659351" cy="1041891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08" name="Google Shape;608;p70"/>
          <p:cNvCxnSpPr/>
          <p:nvPr/>
        </p:nvCxnSpPr>
        <p:spPr>
          <a:xfrm>
            <a:off x="4865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609" name="Google Shape;609;p70"/>
          <p:cNvGrpSpPr/>
          <p:nvPr/>
        </p:nvGrpSpPr>
        <p:grpSpPr>
          <a:xfrm>
            <a:off x="4954376" y="478534"/>
            <a:ext cx="3531077" cy="4708306"/>
            <a:chOff x="3240797" y="241653"/>
            <a:chExt cx="3846070" cy="5128315"/>
          </a:xfrm>
        </p:grpSpPr>
        <p:grpSp>
          <p:nvGrpSpPr>
            <p:cNvPr id="610" name="Google Shape;610;p70"/>
            <p:cNvGrpSpPr/>
            <p:nvPr/>
          </p:nvGrpSpPr>
          <p:grpSpPr>
            <a:xfrm>
              <a:off x="3240797" y="860394"/>
              <a:ext cx="3201366" cy="3545003"/>
              <a:chOff x="3038972" y="1063494"/>
              <a:chExt cx="3201366" cy="3545003"/>
            </a:xfrm>
          </p:grpSpPr>
          <p:sp>
            <p:nvSpPr>
              <p:cNvPr id="611" name="Google Shape;611;p70"/>
              <p:cNvSpPr/>
              <p:nvPr/>
            </p:nvSpPr>
            <p:spPr>
              <a:xfrm flipH="1" rot="-1468452">
                <a:off x="3539460" y="1389298"/>
                <a:ext cx="2200390" cy="2893395"/>
              </a:xfrm>
              <a:custGeom>
                <a:rect b="b" l="l" r="r" t="t"/>
                <a:pathLst>
                  <a:path extrusionOk="0" h="19786" w="15047">
                    <a:moveTo>
                      <a:pt x="7024" y="0"/>
                    </a:moveTo>
                    <a:cubicBezTo>
                      <a:pt x="6399" y="0"/>
                      <a:pt x="5762" y="158"/>
                      <a:pt x="5197" y="482"/>
                    </a:cubicBezTo>
                    <a:cubicBezTo>
                      <a:pt x="3983" y="1171"/>
                      <a:pt x="3155" y="2551"/>
                      <a:pt x="3036" y="4078"/>
                    </a:cubicBezTo>
                    <a:cubicBezTo>
                      <a:pt x="3036" y="4160"/>
                      <a:pt x="3027" y="4235"/>
                      <a:pt x="3027" y="4308"/>
                    </a:cubicBezTo>
                    <a:cubicBezTo>
                      <a:pt x="3007" y="4575"/>
                      <a:pt x="2998" y="4822"/>
                      <a:pt x="2916" y="5052"/>
                    </a:cubicBezTo>
                    <a:cubicBezTo>
                      <a:pt x="2824" y="5310"/>
                      <a:pt x="2612" y="5577"/>
                      <a:pt x="2327" y="5586"/>
                    </a:cubicBezTo>
                    <a:cubicBezTo>
                      <a:pt x="2319" y="5586"/>
                      <a:pt x="2311" y="5586"/>
                      <a:pt x="2303" y="5586"/>
                    </a:cubicBezTo>
                    <a:cubicBezTo>
                      <a:pt x="2118" y="5586"/>
                      <a:pt x="1941" y="5489"/>
                      <a:pt x="1746" y="5383"/>
                    </a:cubicBezTo>
                    <a:cubicBezTo>
                      <a:pt x="1691" y="5347"/>
                      <a:pt x="1636" y="5319"/>
                      <a:pt x="1572" y="5283"/>
                    </a:cubicBezTo>
                    <a:cubicBezTo>
                      <a:pt x="1419" y="5204"/>
                      <a:pt x="1225" y="5146"/>
                      <a:pt x="1038" y="5146"/>
                    </a:cubicBezTo>
                    <a:cubicBezTo>
                      <a:pt x="855" y="5146"/>
                      <a:pt x="679" y="5201"/>
                      <a:pt x="552" y="5347"/>
                    </a:cubicBezTo>
                    <a:cubicBezTo>
                      <a:pt x="312" y="5615"/>
                      <a:pt x="396" y="6018"/>
                      <a:pt x="607" y="6257"/>
                    </a:cubicBezTo>
                    <a:cubicBezTo>
                      <a:pt x="643" y="6303"/>
                      <a:pt x="689" y="6350"/>
                      <a:pt x="735" y="6387"/>
                    </a:cubicBezTo>
                    <a:cubicBezTo>
                      <a:pt x="680" y="6396"/>
                      <a:pt x="625" y="6414"/>
                      <a:pt x="561" y="6431"/>
                    </a:cubicBezTo>
                    <a:cubicBezTo>
                      <a:pt x="285" y="6533"/>
                      <a:pt x="0" y="6791"/>
                      <a:pt x="18" y="7149"/>
                    </a:cubicBezTo>
                    <a:cubicBezTo>
                      <a:pt x="27" y="7500"/>
                      <a:pt x="340" y="7747"/>
                      <a:pt x="643" y="7811"/>
                    </a:cubicBezTo>
                    <a:cubicBezTo>
                      <a:pt x="738" y="7833"/>
                      <a:pt x="834" y="7842"/>
                      <a:pt x="927" y="7842"/>
                    </a:cubicBezTo>
                    <a:cubicBezTo>
                      <a:pt x="1069" y="7842"/>
                      <a:pt x="1206" y="7821"/>
                      <a:pt x="1334" y="7793"/>
                    </a:cubicBezTo>
                    <a:lnTo>
                      <a:pt x="1766" y="9301"/>
                    </a:lnTo>
                    <a:cubicBezTo>
                      <a:pt x="1775" y="9338"/>
                      <a:pt x="1793" y="9367"/>
                      <a:pt x="1813" y="9385"/>
                    </a:cubicBezTo>
                    <a:lnTo>
                      <a:pt x="14099" y="19751"/>
                    </a:lnTo>
                    <a:cubicBezTo>
                      <a:pt x="14128" y="19768"/>
                      <a:pt x="14163" y="19786"/>
                      <a:pt x="14201" y="19786"/>
                    </a:cubicBezTo>
                    <a:cubicBezTo>
                      <a:pt x="14209" y="19786"/>
                      <a:pt x="14229" y="19777"/>
                      <a:pt x="14247" y="19777"/>
                    </a:cubicBezTo>
                    <a:cubicBezTo>
                      <a:pt x="14302" y="19759"/>
                      <a:pt x="14340" y="19713"/>
                      <a:pt x="14348" y="19658"/>
                    </a:cubicBezTo>
                    <a:cubicBezTo>
                      <a:pt x="14569" y="18618"/>
                      <a:pt x="14366" y="17561"/>
                      <a:pt x="14174" y="16541"/>
                    </a:cubicBezTo>
                    <a:cubicBezTo>
                      <a:pt x="14044" y="15897"/>
                      <a:pt x="13925" y="15217"/>
                      <a:pt x="13907" y="14554"/>
                    </a:cubicBezTo>
                    <a:cubicBezTo>
                      <a:pt x="13898" y="14278"/>
                      <a:pt x="13907" y="13974"/>
                      <a:pt x="13916" y="13689"/>
                    </a:cubicBezTo>
                    <a:cubicBezTo>
                      <a:pt x="13962" y="12705"/>
                      <a:pt x="13998" y="11685"/>
                      <a:pt x="13364" y="10912"/>
                    </a:cubicBezTo>
                    <a:cubicBezTo>
                      <a:pt x="13181" y="10680"/>
                      <a:pt x="12949" y="10497"/>
                      <a:pt x="12728" y="10314"/>
                    </a:cubicBezTo>
                    <a:cubicBezTo>
                      <a:pt x="12417" y="10065"/>
                      <a:pt x="12121" y="9835"/>
                      <a:pt x="11967" y="9513"/>
                    </a:cubicBezTo>
                    <a:cubicBezTo>
                      <a:pt x="11691" y="8926"/>
                      <a:pt x="11956" y="8217"/>
                      <a:pt x="12269" y="7793"/>
                    </a:cubicBezTo>
                    <a:cubicBezTo>
                      <a:pt x="12563" y="7389"/>
                      <a:pt x="12969" y="7067"/>
                      <a:pt x="13364" y="6754"/>
                    </a:cubicBezTo>
                    <a:cubicBezTo>
                      <a:pt x="13483" y="6663"/>
                      <a:pt x="13594" y="6561"/>
                      <a:pt x="13713" y="6469"/>
                    </a:cubicBezTo>
                    <a:cubicBezTo>
                      <a:pt x="14108" y="6138"/>
                      <a:pt x="15046" y="5301"/>
                      <a:pt x="15011" y="4868"/>
                    </a:cubicBezTo>
                    <a:cubicBezTo>
                      <a:pt x="15002" y="4767"/>
                      <a:pt x="14956" y="4685"/>
                      <a:pt x="14863" y="4630"/>
                    </a:cubicBezTo>
                    <a:cubicBezTo>
                      <a:pt x="14787" y="4584"/>
                      <a:pt x="14705" y="4564"/>
                      <a:pt x="14619" y="4564"/>
                    </a:cubicBezTo>
                    <a:cubicBezTo>
                      <a:pt x="14362" y="4564"/>
                      <a:pt x="14066" y="4741"/>
                      <a:pt x="13777" y="4906"/>
                    </a:cubicBezTo>
                    <a:cubicBezTo>
                      <a:pt x="13768" y="4915"/>
                      <a:pt x="13759" y="4915"/>
                      <a:pt x="13750" y="4924"/>
                    </a:cubicBezTo>
                    <a:cubicBezTo>
                      <a:pt x="13777" y="4886"/>
                      <a:pt x="13797" y="4842"/>
                      <a:pt x="13823" y="4804"/>
                    </a:cubicBezTo>
                    <a:cubicBezTo>
                      <a:pt x="14128" y="4345"/>
                      <a:pt x="14439" y="3866"/>
                      <a:pt x="14137" y="3573"/>
                    </a:cubicBezTo>
                    <a:cubicBezTo>
                      <a:pt x="14083" y="3518"/>
                      <a:pt x="13992" y="3464"/>
                      <a:pt x="13856" y="3464"/>
                    </a:cubicBezTo>
                    <a:cubicBezTo>
                      <a:pt x="13829" y="3464"/>
                      <a:pt x="13799" y="3466"/>
                      <a:pt x="13768" y="3471"/>
                    </a:cubicBezTo>
                    <a:cubicBezTo>
                      <a:pt x="13373" y="3535"/>
                      <a:pt x="12858" y="4032"/>
                      <a:pt x="12545" y="4464"/>
                    </a:cubicBezTo>
                    <a:cubicBezTo>
                      <a:pt x="12574" y="4317"/>
                      <a:pt x="12673" y="4151"/>
                      <a:pt x="12702" y="4105"/>
                    </a:cubicBezTo>
                    <a:cubicBezTo>
                      <a:pt x="12905" y="3774"/>
                      <a:pt x="13024" y="3306"/>
                      <a:pt x="12684" y="3085"/>
                    </a:cubicBezTo>
                    <a:cubicBezTo>
                      <a:pt x="12611" y="3035"/>
                      <a:pt x="12525" y="3011"/>
                      <a:pt x="12439" y="3011"/>
                    </a:cubicBezTo>
                    <a:cubicBezTo>
                      <a:pt x="12394" y="3011"/>
                      <a:pt x="12350" y="3017"/>
                      <a:pt x="12307" y="3030"/>
                    </a:cubicBezTo>
                    <a:cubicBezTo>
                      <a:pt x="12048" y="3111"/>
                      <a:pt x="11856" y="3361"/>
                      <a:pt x="11764" y="3562"/>
                    </a:cubicBezTo>
                    <a:lnTo>
                      <a:pt x="11746" y="3599"/>
                    </a:lnTo>
                    <a:cubicBezTo>
                      <a:pt x="11636" y="3838"/>
                      <a:pt x="11514" y="4105"/>
                      <a:pt x="11322" y="4125"/>
                    </a:cubicBezTo>
                    <a:cubicBezTo>
                      <a:pt x="11316" y="4125"/>
                      <a:pt x="11310" y="4125"/>
                      <a:pt x="11304" y="4125"/>
                    </a:cubicBezTo>
                    <a:cubicBezTo>
                      <a:pt x="11092" y="4125"/>
                      <a:pt x="10934" y="3824"/>
                      <a:pt x="10852" y="3637"/>
                    </a:cubicBezTo>
                    <a:cubicBezTo>
                      <a:pt x="10788" y="3489"/>
                      <a:pt x="10724" y="3332"/>
                      <a:pt x="10669" y="3175"/>
                    </a:cubicBezTo>
                    <a:cubicBezTo>
                      <a:pt x="10329" y="2348"/>
                      <a:pt x="9980" y="1485"/>
                      <a:pt x="9307" y="858"/>
                    </a:cubicBezTo>
                    <a:cubicBezTo>
                      <a:pt x="8703" y="292"/>
                      <a:pt x="7874" y="0"/>
                      <a:pt x="702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70"/>
              <p:cNvSpPr/>
              <p:nvPr/>
            </p:nvSpPr>
            <p:spPr>
              <a:xfrm flipH="1" rot="-1468452">
                <a:off x="4131055" y="1976497"/>
                <a:ext cx="601316" cy="364855"/>
              </a:xfrm>
              <a:custGeom>
                <a:rect b="b" l="l" r="r" t="t"/>
                <a:pathLst>
                  <a:path extrusionOk="0" h="2495" w="4112">
                    <a:moveTo>
                      <a:pt x="2441" y="1"/>
                    </a:moveTo>
                    <a:cubicBezTo>
                      <a:pt x="2143" y="1"/>
                      <a:pt x="1851" y="45"/>
                      <a:pt x="1610" y="121"/>
                    </a:cubicBezTo>
                    <a:cubicBezTo>
                      <a:pt x="1012" y="316"/>
                      <a:pt x="489" y="728"/>
                      <a:pt x="184" y="1280"/>
                    </a:cubicBezTo>
                    <a:cubicBezTo>
                      <a:pt x="56" y="1492"/>
                      <a:pt x="1" y="1678"/>
                      <a:pt x="1" y="1852"/>
                    </a:cubicBezTo>
                    <a:cubicBezTo>
                      <a:pt x="1" y="2108"/>
                      <a:pt x="129" y="2329"/>
                      <a:pt x="332" y="2430"/>
                    </a:cubicBezTo>
                    <a:cubicBezTo>
                      <a:pt x="414" y="2477"/>
                      <a:pt x="498" y="2494"/>
                      <a:pt x="579" y="2494"/>
                    </a:cubicBezTo>
                    <a:cubicBezTo>
                      <a:pt x="829" y="2494"/>
                      <a:pt x="1067" y="2349"/>
                      <a:pt x="1233" y="2174"/>
                    </a:cubicBezTo>
                    <a:cubicBezTo>
                      <a:pt x="1279" y="2128"/>
                      <a:pt x="1317" y="2082"/>
                      <a:pt x="1361" y="2035"/>
                    </a:cubicBezTo>
                    <a:cubicBezTo>
                      <a:pt x="1491" y="1887"/>
                      <a:pt x="1619" y="1750"/>
                      <a:pt x="1776" y="1695"/>
                    </a:cubicBezTo>
                    <a:cubicBezTo>
                      <a:pt x="1832" y="1677"/>
                      <a:pt x="1888" y="1669"/>
                      <a:pt x="1947" y="1669"/>
                    </a:cubicBezTo>
                    <a:cubicBezTo>
                      <a:pt x="2119" y="1669"/>
                      <a:pt x="2302" y="1739"/>
                      <a:pt x="2502" y="1814"/>
                    </a:cubicBezTo>
                    <a:cubicBezTo>
                      <a:pt x="2722" y="1894"/>
                      <a:pt x="2949" y="1979"/>
                      <a:pt x="3188" y="1979"/>
                    </a:cubicBezTo>
                    <a:cubicBezTo>
                      <a:pt x="3229" y="1979"/>
                      <a:pt x="3270" y="1977"/>
                      <a:pt x="3312" y="1971"/>
                    </a:cubicBezTo>
                    <a:cubicBezTo>
                      <a:pt x="3678" y="1925"/>
                      <a:pt x="3946" y="1686"/>
                      <a:pt x="4029" y="1347"/>
                    </a:cubicBezTo>
                    <a:cubicBezTo>
                      <a:pt x="4111" y="960"/>
                      <a:pt x="3937" y="528"/>
                      <a:pt x="3606" y="298"/>
                    </a:cubicBezTo>
                    <a:cubicBezTo>
                      <a:pt x="3289" y="88"/>
                      <a:pt x="2859" y="1"/>
                      <a:pt x="24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70"/>
              <p:cNvSpPr/>
              <p:nvPr/>
            </p:nvSpPr>
            <p:spPr>
              <a:xfrm flipH="1" rot="-1468452">
                <a:off x="4144549" y="1746875"/>
                <a:ext cx="139946" cy="210431"/>
              </a:xfrm>
              <a:custGeom>
                <a:rect b="b" l="l" r="r" t="t"/>
                <a:pathLst>
                  <a:path extrusionOk="0" h="1439" w="957">
                    <a:moveTo>
                      <a:pt x="541" y="0"/>
                    </a:moveTo>
                    <a:cubicBezTo>
                      <a:pt x="433" y="0"/>
                      <a:pt x="323" y="55"/>
                      <a:pt x="250" y="152"/>
                    </a:cubicBezTo>
                    <a:cubicBezTo>
                      <a:pt x="0" y="463"/>
                      <a:pt x="47" y="942"/>
                      <a:pt x="212" y="1218"/>
                    </a:cubicBezTo>
                    <a:cubicBezTo>
                      <a:pt x="294" y="1366"/>
                      <a:pt x="415" y="1439"/>
                      <a:pt x="543" y="1439"/>
                    </a:cubicBezTo>
                    <a:lnTo>
                      <a:pt x="561" y="1439"/>
                    </a:lnTo>
                    <a:cubicBezTo>
                      <a:pt x="709" y="1430"/>
                      <a:pt x="828" y="1319"/>
                      <a:pt x="883" y="1145"/>
                    </a:cubicBezTo>
                    <a:cubicBezTo>
                      <a:pt x="956" y="887"/>
                      <a:pt x="921" y="620"/>
                      <a:pt x="883" y="408"/>
                    </a:cubicBezTo>
                    <a:cubicBezTo>
                      <a:pt x="875" y="326"/>
                      <a:pt x="846" y="105"/>
                      <a:pt x="654" y="21"/>
                    </a:cubicBezTo>
                    <a:cubicBezTo>
                      <a:pt x="618" y="7"/>
                      <a:pt x="579" y="0"/>
                      <a:pt x="5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70"/>
              <p:cNvSpPr/>
              <p:nvPr/>
            </p:nvSpPr>
            <p:spPr>
              <a:xfrm flipH="1" rot="-1468452">
                <a:off x="4432041" y="1695779"/>
                <a:ext cx="139946" cy="211894"/>
              </a:xfrm>
              <a:custGeom>
                <a:rect b="b" l="l" r="r" t="t"/>
                <a:pathLst>
                  <a:path extrusionOk="0" h="1449" w="957">
                    <a:moveTo>
                      <a:pt x="542" y="1"/>
                    </a:moveTo>
                    <a:cubicBezTo>
                      <a:pt x="433" y="1"/>
                      <a:pt x="321" y="56"/>
                      <a:pt x="239" y="152"/>
                    </a:cubicBezTo>
                    <a:cubicBezTo>
                      <a:pt x="1" y="475"/>
                      <a:pt x="47" y="943"/>
                      <a:pt x="213" y="1218"/>
                    </a:cubicBezTo>
                    <a:cubicBezTo>
                      <a:pt x="295" y="1366"/>
                      <a:pt x="416" y="1448"/>
                      <a:pt x="544" y="1448"/>
                    </a:cubicBezTo>
                    <a:cubicBezTo>
                      <a:pt x="553" y="1448"/>
                      <a:pt x="553" y="1448"/>
                      <a:pt x="562" y="1439"/>
                    </a:cubicBezTo>
                    <a:cubicBezTo>
                      <a:pt x="710" y="1430"/>
                      <a:pt x="829" y="1320"/>
                      <a:pt x="884" y="1146"/>
                    </a:cubicBezTo>
                    <a:cubicBezTo>
                      <a:pt x="957" y="896"/>
                      <a:pt x="921" y="620"/>
                      <a:pt x="884" y="408"/>
                    </a:cubicBezTo>
                    <a:cubicBezTo>
                      <a:pt x="875" y="327"/>
                      <a:pt x="838" y="106"/>
                      <a:pt x="654" y="22"/>
                    </a:cubicBezTo>
                    <a:cubicBezTo>
                      <a:pt x="618" y="8"/>
                      <a:pt x="580" y="1"/>
                      <a:pt x="54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70"/>
            <p:cNvGrpSpPr/>
            <p:nvPr/>
          </p:nvGrpSpPr>
          <p:grpSpPr>
            <a:xfrm>
              <a:off x="4094618" y="1878639"/>
              <a:ext cx="1972923" cy="3491329"/>
              <a:chOff x="1292518" y="1652339"/>
              <a:chExt cx="1972923" cy="3491329"/>
            </a:xfrm>
          </p:grpSpPr>
          <p:sp>
            <p:nvSpPr>
              <p:cNvPr id="616" name="Google Shape;616;p70"/>
              <p:cNvSpPr/>
              <p:nvPr/>
            </p:nvSpPr>
            <p:spPr>
              <a:xfrm>
                <a:off x="2068063" y="1911194"/>
                <a:ext cx="1197378" cy="1723694"/>
              </a:xfrm>
              <a:custGeom>
                <a:rect b="b" l="l" r="r" t="t"/>
                <a:pathLst>
                  <a:path extrusionOk="0" h="11813" w="8206">
                    <a:moveTo>
                      <a:pt x="4808" y="0"/>
                    </a:moveTo>
                    <a:cubicBezTo>
                      <a:pt x="4798" y="0"/>
                      <a:pt x="4787" y="1"/>
                      <a:pt x="4775" y="3"/>
                    </a:cubicBezTo>
                    <a:lnTo>
                      <a:pt x="857" y="639"/>
                    </a:lnTo>
                    <a:cubicBezTo>
                      <a:pt x="793" y="648"/>
                      <a:pt x="738" y="712"/>
                      <a:pt x="729" y="787"/>
                    </a:cubicBezTo>
                    <a:lnTo>
                      <a:pt x="149" y="9100"/>
                    </a:lnTo>
                    <a:cubicBezTo>
                      <a:pt x="85" y="9405"/>
                      <a:pt x="76" y="9707"/>
                      <a:pt x="102" y="10012"/>
                    </a:cubicBezTo>
                    <a:lnTo>
                      <a:pt x="102" y="10038"/>
                    </a:lnTo>
                    <a:cubicBezTo>
                      <a:pt x="111" y="10113"/>
                      <a:pt x="122" y="10186"/>
                      <a:pt x="102" y="10232"/>
                    </a:cubicBezTo>
                    <a:cubicBezTo>
                      <a:pt x="102" y="10250"/>
                      <a:pt x="94" y="10259"/>
                      <a:pt x="85" y="10268"/>
                    </a:cubicBezTo>
                    <a:lnTo>
                      <a:pt x="85" y="10305"/>
                    </a:lnTo>
                    <a:cubicBezTo>
                      <a:pt x="67" y="10314"/>
                      <a:pt x="56" y="10314"/>
                      <a:pt x="47" y="10334"/>
                    </a:cubicBezTo>
                    <a:lnTo>
                      <a:pt x="38" y="10343"/>
                    </a:lnTo>
                    <a:cubicBezTo>
                      <a:pt x="12" y="10369"/>
                      <a:pt x="1" y="10407"/>
                      <a:pt x="1" y="10444"/>
                    </a:cubicBezTo>
                    <a:cubicBezTo>
                      <a:pt x="1" y="10488"/>
                      <a:pt x="21" y="10535"/>
                      <a:pt x="56" y="10563"/>
                    </a:cubicBezTo>
                    <a:cubicBezTo>
                      <a:pt x="85" y="10590"/>
                      <a:pt x="122" y="10599"/>
                      <a:pt x="158" y="10599"/>
                    </a:cubicBezTo>
                    <a:cubicBezTo>
                      <a:pt x="204" y="10599"/>
                      <a:pt x="250" y="10581"/>
                      <a:pt x="277" y="10544"/>
                    </a:cubicBezTo>
                    <a:lnTo>
                      <a:pt x="288" y="10535"/>
                    </a:lnTo>
                    <a:cubicBezTo>
                      <a:pt x="544" y="10996"/>
                      <a:pt x="1060" y="11336"/>
                      <a:pt x="1833" y="11566"/>
                    </a:cubicBezTo>
                    <a:cubicBezTo>
                      <a:pt x="2411" y="11731"/>
                      <a:pt x="2963" y="11813"/>
                      <a:pt x="3497" y="11813"/>
                    </a:cubicBezTo>
                    <a:cubicBezTo>
                      <a:pt x="3919" y="11813"/>
                      <a:pt x="4325" y="11758"/>
                      <a:pt x="4692" y="11647"/>
                    </a:cubicBezTo>
                    <a:cubicBezTo>
                      <a:pt x="4738" y="11647"/>
                      <a:pt x="4784" y="11638"/>
                      <a:pt x="4822" y="11603"/>
                    </a:cubicBezTo>
                    <a:cubicBezTo>
                      <a:pt x="4857" y="11574"/>
                      <a:pt x="4868" y="11519"/>
                      <a:pt x="4868" y="11473"/>
                    </a:cubicBezTo>
                    <a:cubicBezTo>
                      <a:pt x="4711" y="10204"/>
                      <a:pt x="5400" y="8888"/>
                      <a:pt x="6524" y="8281"/>
                    </a:cubicBezTo>
                    <a:cubicBezTo>
                      <a:pt x="6588" y="8254"/>
                      <a:pt x="6652" y="8217"/>
                      <a:pt x="6707" y="8190"/>
                    </a:cubicBezTo>
                    <a:cubicBezTo>
                      <a:pt x="7001" y="8043"/>
                      <a:pt x="7305" y="7895"/>
                      <a:pt x="7488" y="7601"/>
                    </a:cubicBezTo>
                    <a:cubicBezTo>
                      <a:pt x="7718" y="7232"/>
                      <a:pt x="7663" y="6782"/>
                      <a:pt x="7581" y="6471"/>
                    </a:cubicBezTo>
                    <a:cubicBezTo>
                      <a:pt x="7535" y="6305"/>
                      <a:pt x="7480" y="6149"/>
                      <a:pt x="7416" y="5992"/>
                    </a:cubicBezTo>
                    <a:cubicBezTo>
                      <a:pt x="7352" y="5826"/>
                      <a:pt x="7285" y="5661"/>
                      <a:pt x="7250" y="5495"/>
                    </a:cubicBezTo>
                    <a:cubicBezTo>
                      <a:pt x="7195" y="5292"/>
                      <a:pt x="7186" y="5118"/>
                      <a:pt x="7221" y="4961"/>
                    </a:cubicBezTo>
                    <a:cubicBezTo>
                      <a:pt x="7268" y="4740"/>
                      <a:pt x="7561" y="4429"/>
                      <a:pt x="7782" y="4197"/>
                    </a:cubicBezTo>
                    <a:cubicBezTo>
                      <a:pt x="7985" y="3988"/>
                      <a:pt x="8104" y="3857"/>
                      <a:pt x="8142" y="3747"/>
                    </a:cubicBezTo>
                    <a:cubicBezTo>
                      <a:pt x="8206" y="3535"/>
                      <a:pt x="7948" y="3325"/>
                      <a:pt x="7488" y="2948"/>
                    </a:cubicBezTo>
                    <a:cubicBezTo>
                      <a:pt x="7195" y="2707"/>
                      <a:pt x="6864" y="2431"/>
                      <a:pt x="6669" y="2184"/>
                    </a:cubicBezTo>
                    <a:cubicBezTo>
                      <a:pt x="6541" y="2010"/>
                      <a:pt x="6431" y="1824"/>
                      <a:pt x="6321" y="1632"/>
                    </a:cubicBezTo>
                    <a:cubicBezTo>
                      <a:pt x="6248" y="1513"/>
                      <a:pt x="6173" y="1383"/>
                      <a:pt x="6100" y="1273"/>
                    </a:cubicBezTo>
                    <a:cubicBezTo>
                      <a:pt x="5786" y="787"/>
                      <a:pt x="5365" y="354"/>
                      <a:pt x="4895" y="32"/>
                    </a:cubicBezTo>
                    <a:cubicBezTo>
                      <a:pt x="4866" y="10"/>
                      <a:pt x="4839" y="0"/>
                      <a:pt x="4808" y="0"/>
                    </a:cubicBezTo>
                    <a:close/>
                  </a:path>
                </a:pathLst>
              </a:custGeom>
              <a:solidFill>
                <a:srgbClr val="A47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70"/>
              <p:cNvSpPr/>
              <p:nvPr/>
            </p:nvSpPr>
            <p:spPr>
              <a:xfrm>
                <a:off x="1724722" y="1652339"/>
                <a:ext cx="1079187" cy="1598937"/>
              </a:xfrm>
              <a:custGeom>
                <a:rect b="b" l="l" r="r" t="t"/>
                <a:pathLst>
                  <a:path extrusionOk="0" h="10958" w="7396">
                    <a:moveTo>
                      <a:pt x="5372" y="1"/>
                    </a:moveTo>
                    <a:cubicBezTo>
                      <a:pt x="4326" y="1"/>
                      <a:pt x="3268" y="456"/>
                      <a:pt x="2575" y="1236"/>
                    </a:cubicBezTo>
                    <a:cubicBezTo>
                      <a:pt x="2429" y="1391"/>
                      <a:pt x="2299" y="1568"/>
                      <a:pt x="2179" y="1733"/>
                    </a:cubicBezTo>
                    <a:cubicBezTo>
                      <a:pt x="2115" y="1815"/>
                      <a:pt x="2043" y="1899"/>
                      <a:pt x="1979" y="1989"/>
                    </a:cubicBezTo>
                    <a:cubicBezTo>
                      <a:pt x="1886" y="2108"/>
                      <a:pt x="1784" y="2219"/>
                      <a:pt x="1683" y="2340"/>
                    </a:cubicBezTo>
                    <a:cubicBezTo>
                      <a:pt x="1537" y="2515"/>
                      <a:pt x="1389" y="2689"/>
                      <a:pt x="1250" y="2872"/>
                    </a:cubicBezTo>
                    <a:cubicBezTo>
                      <a:pt x="617" y="3746"/>
                      <a:pt x="193" y="4740"/>
                      <a:pt x="91" y="5605"/>
                    </a:cubicBezTo>
                    <a:cubicBezTo>
                      <a:pt x="1" y="6424"/>
                      <a:pt x="175" y="7223"/>
                      <a:pt x="350" y="7995"/>
                    </a:cubicBezTo>
                    <a:cubicBezTo>
                      <a:pt x="378" y="8124"/>
                      <a:pt x="405" y="8254"/>
                      <a:pt x="433" y="8391"/>
                    </a:cubicBezTo>
                    <a:cubicBezTo>
                      <a:pt x="533" y="8887"/>
                      <a:pt x="690" y="9468"/>
                      <a:pt x="1021" y="9973"/>
                    </a:cubicBezTo>
                    <a:cubicBezTo>
                      <a:pt x="1380" y="10516"/>
                      <a:pt x="1895" y="10874"/>
                      <a:pt x="2447" y="10949"/>
                    </a:cubicBezTo>
                    <a:cubicBezTo>
                      <a:pt x="2511" y="10958"/>
                      <a:pt x="2575" y="10958"/>
                      <a:pt x="2641" y="10958"/>
                    </a:cubicBezTo>
                    <a:cubicBezTo>
                      <a:pt x="2787" y="10958"/>
                      <a:pt x="2934" y="10929"/>
                      <a:pt x="3054" y="10883"/>
                    </a:cubicBezTo>
                    <a:cubicBezTo>
                      <a:pt x="3376" y="10746"/>
                      <a:pt x="3623" y="10424"/>
                      <a:pt x="3771" y="9945"/>
                    </a:cubicBezTo>
                    <a:cubicBezTo>
                      <a:pt x="3809" y="9834"/>
                      <a:pt x="3835" y="9715"/>
                      <a:pt x="3864" y="9596"/>
                    </a:cubicBezTo>
                    <a:cubicBezTo>
                      <a:pt x="3919" y="9366"/>
                      <a:pt x="3974" y="9146"/>
                      <a:pt x="4076" y="8951"/>
                    </a:cubicBezTo>
                    <a:cubicBezTo>
                      <a:pt x="4131" y="8841"/>
                      <a:pt x="4195" y="8750"/>
                      <a:pt x="4268" y="8640"/>
                    </a:cubicBezTo>
                    <a:cubicBezTo>
                      <a:pt x="4407" y="8437"/>
                      <a:pt x="4544" y="8234"/>
                      <a:pt x="4599" y="7987"/>
                    </a:cubicBezTo>
                    <a:cubicBezTo>
                      <a:pt x="4663" y="7664"/>
                      <a:pt x="4572" y="7362"/>
                      <a:pt x="4488" y="7066"/>
                    </a:cubicBezTo>
                    <a:cubicBezTo>
                      <a:pt x="4471" y="7020"/>
                      <a:pt x="4462" y="6976"/>
                      <a:pt x="4451" y="6929"/>
                    </a:cubicBezTo>
                    <a:cubicBezTo>
                      <a:pt x="4341" y="6552"/>
                      <a:pt x="4352" y="6285"/>
                      <a:pt x="4480" y="6102"/>
                    </a:cubicBezTo>
                    <a:cubicBezTo>
                      <a:pt x="4506" y="6064"/>
                      <a:pt x="4535" y="6026"/>
                      <a:pt x="4572" y="6000"/>
                    </a:cubicBezTo>
                    <a:cubicBezTo>
                      <a:pt x="4590" y="5971"/>
                      <a:pt x="4616" y="5945"/>
                      <a:pt x="4645" y="5916"/>
                    </a:cubicBezTo>
                    <a:cubicBezTo>
                      <a:pt x="4948" y="5550"/>
                      <a:pt x="4976" y="5080"/>
                      <a:pt x="4994" y="4620"/>
                    </a:cubicBezTo>
                    <a:cubicBezTo>
                      <a:pt x="5003" y="4417"/>
                      <a:pt x="5014" y="4205"/>
                      <a:pt x="5049" y="4013"/>
                    </a:cubicBezTo>
                    <a:cubicBezTo>
                      <a:pt x="5142" y="3581"/>
                      <a:pt x="5389" y="3177"/>
                      <a:pt x="5731" y="2901"/>
                    </a:cubicBezTo>
                    <a:cubicBezTo>
                      <a:pt x="5850" y="2808"/>
                      <a:pt x="6016" y="2707"/>
                      <a:pt x="6182" y="2596"/>
                    </a:cubicBezTo>
                    <a:cubicBezTo>
                      <a:pt x="6705" y="2274"/>
                      <a:pt x="7294" y="1899"/>
                      <a:pt x="7358" y="1373"/>
                    </a:cubicBezTo>
                    <a:cubicBezTo>
                      <a:pt x="7396" y="1106"/>
                      <a:pt x="7294" y="839"/>
                      <a:pt x="7056" y="574"/>
                    </a:cubicBezTo>
                    <a:cubicBezTo>
                      <a:pt x="6797" y="298"/>
                      <a:pt x="6402" y="113"/>
                      <a:pt x="5897" y="40"/>
                    </a:cubicBezTo>
                    <a:cubicBezTo>
                      <a:pt x="5723" y="14"/>
                      <a:pt x="5548" y="1"/>
                      <a:pt x="5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70"/>
              <p:cNvSpPr/>
              <p:nvPr/>
            </p:nvSpPr>
            <p:spPr>
              <a:xfrm>
                <a:off x="1292518" y="3397204"/>
                <a:ext cx="1896603" cy="1728947"/>
              </a:xfrm>
              <a:custGeom>
                <a:rect b="b" l="l" r="r" t="t"/>
                <a:pathLst>
                  <a:path extrusionOk="0" h="11849" w="12998">
                    <a:moveTo>
                      <a:pt x="5546" y="1"/>
                    </a:moveTo>
                    <a:cubicBezTo>
                      <a:pt x="5488" y="1"/>
                      <a:pt x="5433" y="34"/>
                      <a:pt x="5400" y="84"/>
                    </a:cubicBezTo>
                    <a:cubicBezTo>
                      <a:pt x="5382" y="130"/>
                      <a:pt x="5336" y="176"/>
                      <a:pt x="5298" y="223"/>
                    </a:cubicBezTo>
                    <a:cubicBezTo>
                      <a:pt x="4985" y="554"/>
                      <a:pt x="4645" y="856"/>
                      <a:pt x="4314" y="1152"/>
                    </a:cubicBezTo>
                    <a:cubicBezTo>
                      <a:pt x="4139" y="1309"/>
                      <a:pt x="3965" y="1454"/>
                      <a:pt x="3791" y="1620"/>
                    </a:cubicBezTo>
                    <a:cubicBezTo>
                      <a:pt x="1702" y="3560"/>
                      <a:pt x="250" y="8712"/>
                      <a:pt x="9" y="11683"/>
                    </a:cubicBezTo>
                    <a:cubicBezTo>
                      <a:pt x="0" y="11719"/>
                      <a:pt x="18" y="11765"/>
                      <a:pt x="47" y="11803"/>
                    </a:cubicBezTo>
                    <a:cubicBezTo>
                      <a:pt x="73" y="11829"/>
                      <a:pt x="120" y="11849"/>
                      <a:pt x="166" y="11849"/>
                    </a:cubicBezTo>
                    <a:lnTo>
                      <a:pt x="12832" y="11849"/>
                    </a:lnTo>
                    <a:cubicBezTo>
                      <a:pt x="12876" y="11849"/>
                      <a:pt x="12923" y="11829"/>
                      <a:pt x="12951" y="11794"/>
                    </a:cubicBezTo>
                    <a:cubicBezTo>
                      <a:pt x="12978" y="11765"/>
                      <a:pt x="12998" y="11719"/>
                      <a:pt x="12987" y="11672"/>
                    </a:cubicBezTo>
                    <a:cubicBezTo>
                      <a:pt x="12786" y="9990"/>
                      <a:pt x="11589" y="6055"/>
                      <a:pt x="10799" y="3441"/>
                    </a:cubicBezTo>
                    <a:cubicBezTo>
                      <a:pt x="10477" y="2393"/>
                      <a:pt x="10201" y="1492"/>
                      <a:pt x="10183" y="1335"/>
                    </a:cubicBezTo>
                    <a:lnTo>
                      <a:pt x="10183" y="1289"/>
                    </a:lnTo>
                    <a:cubicBezTo>
                      <a:pt x="10172" y="1216"/>
                      <a:pt x="10117" y="1161"/>
                      <a:pt x="10044" y="1152"/>
                    </a:cubicBezTo>
                    <a:lnTo>
                      <a:pt x="10018" y="1152"/>
                    </a:lnTo>
                    <a:cubicBezTo>
                      <a:pt x="10011" y="1149"/>
                      <a:pt x="10004" y="1148"/>
                      <a:pt x="9996" y="1148"/>
                    </a:cubicBezTo>
                    <a:cubicBezTo>
                      <a:pt x="9981" y="1148"/>
                      <a:pt x="9965" y="1152"/>
                      <a:pt x="9951" y="1152"/>
                    </a:cubicBezTo>
                    <a:cubicBezTo>
                      <a:pt x="9598" y="1260"/>
                      <a:pt x="9214" y="1313"/>
                      <a:pt x="8806" y="1313"/>
                    </a:cubicBezTo>
                    <a:cubicBezTo>
                      <a:pt x="8311" y="1313"/>
                      <a:pt x="7783" y="1234"/>
                      <a:pt x="7239" y="1077"/>
                    </a:cubicBezTo>
                    <a:cubicBezTo>
                      <a:pt x="6495" y="856"/>
                      <a:pt x="6024" y="545"/>
                      <a:pt x="5832" y="112"/>
                    </a:cubicBezTo>
                    <a:cubicBezTo>
                      <a:pt x="5804" y="57"/>
                      <a:pt x="5757" y="28"/>
                      <a:pt x="5702" y="20"/>
                    </a:cubicBezTo>
                    <a:lnTo>
                      <a:pt x="5565" y="2"/>
                    </a:lnTo>
                    <a:cubicBezTo>
                      <a:pt x="5559" y="1"/>
                      <a:pt x="5552" y="1"/>
                      <a:pt x="5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70"/>
              <p:cNvSpPr/>
              <p:nvPr/>
            </p:nvSpPr>
            <p:spPr>
              <a:xfrm>
                <a:off x="1959501" y="4522363"/>
                <a:ext cx="1229626" cy="603796"/>
              </a:xfrm>
              <a:custGeom>
                <a:rect b="b" l="l" r="r" t="t"/>
                <a:pathLst>
                  <a:path extrusionOk="0" h="4138" w="8427">
                    <a:moveTo>
                      <a:pt x="891" y="0"/>
                    </a:moveTo>
                    <a:cubicBezTo>
                      <a:pt x="877" y="0"/>
                      <a:pt x="861" y="3"/>
                      <a:pt x="846" y="8"/>
                    </a:cubicBezTo>
                    <a:cubicBezTo>
                      <a:pt x="791" y="26"/>
                      <a:pt x="745" y="72"/>
                      <a:pt x="736" y="127"/>
                    </a:cubicBezTo>
                    <a:lnTo>
                      <a:pt x="10" y="3953"/>
                    </a:lnTo>
                    <a:cubicBezTo>
                      <a:pt x="1" y="3999"/>
                      <a:pt x="19" y="4045"/>
                      <a:pt x="47" y="4083"/>
                    </a:cubicBezTo>
                    <a:cubicBezTo>
                      <a:pt x="74" y="4118"/>
                      <a:pt x="120" y="4138"/>
                      <a:pt x="167" y="4138"/>
                    </a:cubicBezTo>
                    <a:lnTo>
                      <a:pt x="8261" y="4138"/>
                    </a:lnTo>
                    <a:cubicBezTo>
                      <a:pt x="8305" y="4138"/>
                      <a:pt x="8352" y="4118"/>
                      <a:pt x="8380" y="4083"/>
                    </a:cubicBezTo>
                    <a:cubicBezTo>
                      <a:pt x="8407" y="4054"/>
                      <a:pt x="8427" y="4008"/>
                      <a:pt x="8416" y="3961"/>
                    </a:cubicBezTo>
                    <a:cubicBezTo>
                      <a:pt x="8360" y="3531"/>
                      <a:pt x="8241" y="2895"/>
                      <a:pt x="8040" y="2096"/>
                    </a:cubicBezTo>
                    <a:cubicBezTo>
                      <a:pt x="8020" y="2021"/>
                      <a:pt x="7956" y="1975"/>
                      <a:pt x="7884" y="1975"/>
                    </a:cubicBezTo>
                    <a:cubicBezTo>
                      <a:pt x="7609" y="1993"/>
                      <a:pt x="7341" y="2002"/>
                      <a:pt x="7081" y="2002"/>
                    </a:cubicBezTo>
                    <a:cubicBezTo>
                      <a:pt x="3202" y="2002"/>
                      <a:pt x="1020" y="62"/>
                      <a:pt x="1003" y="43"/>
                    </a:cubicBezTo>
                    <a:cubicBezTo>
                      <a:pt x="969" y="18"/>
                      <a:pt x="931" y="0"/>
                      <a:pt x="891" y="0"/>
                    </a:cubicBezTo>
                    <a:close/>
                  </a:path>
                </a:pathLst>
              </a:custGeom>
              <a:solidFill>
                <a:srgbClr val="48336E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70"/>
              <p:cNvSpPr/>
              <p:nvPr/>
            </p:nvSpPr>
            <p:spPr>
              <a:xfrm>
                <a:off x="2686894" y="2337707"/>
                <a:ext cx="245867" cy="193921"/>
              </a:xfrm>
              <a:custGeom>
                <a:rect b="b" l="l" r="r" t="t"/>
                <a:pathLst>
                  <a:path extrusionOk="0" h="1329" w="1685">
                    <a:moveTo>
                      <a:pt x="860" y="1"/>
                    </a:moveTo>
                    <a:cubicBezTo>
                      <a:pt x="830" y="1"/>
                      <a:pt x="804" y="10"/>
                      <a:pt x="782" y="16"/>
                    </a:cubicBezTo>
                    <a:cubicBezTo>
                      <a:pt x="627" y="98"/>
                      <a:pt x="241" y="687"/>
                      <a:pt x="20" y="1027"/>
                    </a:cubicBezTo>
                    <a:cubicBezTo>
                      <a:pt x="9" y="1054"/>
                      <a:pt x="0" y="1091"/>
                      <a:pt x="9" y="1129"/>
                    </a:cubicBezTo>
                    <a:cubicBezTo>
                      <a:pt x="9" y="1137"/>
                      <a:pt x="9" y="1146"/>
                      <a:pt x="20" y="1155"/>
                    </a:cubicBezTo>
                    <a:cubicBezTo>
                      <a:pt x="29" y="1175"/>
                      <a:pt x="47" y="1193"/>
                      <a:pt x="64" y="1201"/>
                    </a:cubicBezTo>
                    <a:cubicBezTo>
                      <a:pt x="80" y="1209"/>
                      <a:pt x="277" y="1329"/>
                      <a:pt x="507" y="1329"/>
                    </a:cubicBezTo>
                    <a:cubicBezTo>
                      <a:pt x="564" y="1329"/>
                      <a:pt x="624" y="1321"/>
                      <a:pt x="682" y="1303"/>
                    </a:cubicBezTo>
                    <a:cubicBezTo>
                      <a:pt x="930" y="1230"/>
                      <a:pt x="1554" y="1018"/>
                      <a:pt x="1583" y="1009"/>
                    </a:cubicBezTo>
                    <a:cubicBezTo>
                      <a:pt x="1647" y="990"/>
                      <a:pt x="1685" y="917"/>
                      <a:pt x="1656" y="853"/>
                    </a:cubicBezTo>
                    <a:cubicBezTo>
                      <a:pt x="1642" y="794"/>
                      <a:pt x="1595" y="760"/>
                      <a:pt x="1544" y="760"/>
                    </a:cubicBezTo>
                    <a:cubicBezTo>
                      <a:pt x="1529" y="760"/>
                      <a:pt x="1514" y="763"/>
                      <a:pt x="1499" y="769"/>
                    </a:cubicBezTo>
                    <a:cubicBezTo>
                      <a:pt x="1499" y="769"/>
                      <a:pt x="1481" y="769"/>
                      <a:pt x="1464" y="778"/>
                    </a:cubicBezTo>
                    <a:cubicBezTo>
                      <a:pt x="1362" y="568"/>
                      <a:pt x="1124" y="89"/>
                      <a:pt x="930" y="16"/>
                    </a:cubicBezTo>
                    <a:cubicBezTo>
                      <a:pt x="904" y="5"/>
                      <a:pt x="881" y="1"/>
                      <a:pt x="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70"/>
              <p:cNvSpPr/>
              <p:nvPr/>
            </p:nvSpPr>
            <p:spPr>
              <a:xfrm>
                <a:off x="2779696" y="2302979"/>
                <a:ext cx="142121" cy="177287"/>
              </a:xfrm>
              <a:custGeom>
                <a:rect b="b" l="l" r="r" t="t"/>
                <a:pathLst>
                  <a:path extrusionOk="0" h="1215" w="974">
                    <a:moveTo>
                      <a:pt x="294" y="1"/>
                    </a:moveTo>
                    <a:cubicBezTo>
                      <a:pt x="263" y="1"/>
                      <a:pt x="231" y="7"/>
                      <a:pt x="201" y="22"/>
                    </a:cubicBezTo>
                    <a:cubicBezTo>
                      <a:pt x="0" y="124"/>
                      <a:pt x="55" y="475"/>
                      <a:pt x="183" y="751"/>
                    </a:cubicBezTo>
                    <a:cubicBezTo>
                      <a:pt x="301" y="993"/>
                      <a:pt x="491" y="1214"/>
                      <a:pt x="676" y="1214"/>
                    </a:cubicBezTo>
                    <a:cubicBezTo>
                      <a:pt x="708" y="1214"/>
                      <a:pt x="741" y="1207"/>
                      <a:pt x="773" y="1192"/>
                    </a:cubicBezTo>
                    <a:cubicBezTo>
                      <a:pt x="973" y="1100"/>
                      <a:pt x="918" y="751"/>
                      <a:pt x="781" y="464"/>
                    </a:cubicBezTo>
                    <a:cubicBezTo>
                      <a:pt x="663" y="222"/>
                      <a:pt x="473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70"/>
              <p:cNvSpPr/>
              <p:nvPr/>
            </p:nvSpPr>
            <p:spPr>
              <a:xfrm>
                <a:off x="2655960" y="2283426"/>
                <a:ext cx="220478" cy="243970"/>
              </a:xfrm>
              <a:custGeom>
                <a:rect b="b" l="l" r="r" t="t"/>
                <a:pathLst>
                  <a:path extrusionOk="0" h="1672" w="1511">
                    <a:moveTo>
                      <a:pt x="1381" y="0"/>
                    </a:moveTo>
                    <a:cubicBezTo>
                      <a:pt x="1375" y="0"/>
                      <a:pt x="1369" y="1"/>
                      <a:pt x="1362" y="2"/>
                    </a:cubicBezTo>
                    <a:cubicBezTo>
                      <a:pt x="1049" y="37"/>
                      <a:pt x="764" y="258"/>
                      <a:pt x="543" y="653"/>
                    </a:cubicBezTo>
                    <a:cubicBezTo>
                      <a:pt x="497" y="728"/>
                      <a:pt x="462" y="810"/>
                      <a:pt x="415" y="894"/>
                    </a:cubicBezTo>
                    <a:cubicBezTo>
                      <a:pt x="314" y="1106"/>
                      <a:pt x="212" y="1298"/>
                      <a:pt x="56" y="1454"/>
                    </a:cubicBezTo>
                    <a:cubicBezTo>
                      <a:pt x="11" y="1492"/>
                      <a:pt x="0" y="1547"/>
                      <a:pt x="29" y="1602"/>
                    </a:cubicBezTo>
                    <a:cubicBezTo>
                      <a:pt x="29" y="1611"/>
                      <a:pt x="38" y="1620"/>
                      <a:pt x="47" y="1629"/>
                    </a:cubicBezTo>
                    <a:cubicBezTo>
                      <a:pt x="76" y="1657"/>
                      <a:pt x="110" y="1671"/>
                      <a:pt x="144" y="1671"/>
                    </a:cubicBezTo>
                    <a:cubicBezTo>
                      <a:pt x="175" y="1671"/>
                      <a:pt x="206" y="1660"/>
                      <a:pt x="232" y="1637"/>
                    </a:cubicBezTo>
                    <a:cubicBezTo>
                      <a:pt x="415" y="1454"/>
                      <a:pt x="535" y="1225"/>
                      <a:pt x="645" y="1013"/>
                    </a:cubicBezTo>
                    <a:cubicBezTo>
                      <a:pt x="682" y="929"/>
                      <a:pt x="718" y="856"/>
                      <a:pt x="764" y="783"/>
                    </a:cubicBezTo>
                    <a:cubicBezTo>
                      <a:pt x="894" y="562"/>
                      <a:pt x="1104" y="287"/>
                      <a:pt x="1391" y="249"/>
                    </a:cubicBezTo>
                    <a:cubicBezTo>
                      <a:pt x="1464" y="249"/>
                      <a:pt x="1510" y="185"/>
                      <a:pt x="1501" y="112"/>
                    </a:cubicBezTo>
                    <a:cubicBezTo>
                      <a:pt x="1491" y="45"/>
                      <a:pt x="1438" y="0"/>
                      <a:pt x="1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70"/>
              <p:cNvSpPr/>
              <p:nvPr/>
            </p:nvSpPr>
            <p:spPr>
              <a:xfrm>
                <a:off x="2556737" y="2207987"/>
                <a:ext cx="265857" cy="114397"/>
              </a:xfrm>
              <a:custGeom>
                <a:rect b="b" l="l" r="r" t="t"/>
                <a:pathLst>
                  <a:path extrusionOk="0" h="784" w="1822">
                    <a:moveTo>
                      <a:pt x="1436" y="0"/>
                    </a:moveTo>
                    <a:cubicBezTo>
                      <a:pt x="1394" y="0"/>
                      <a:pt x="1353" y="2"/>
                      <a:pt x="1316" y="11"/>
                    </a:cubicBezTo>
                    <a:cubicBezTo>
                      <a:pt x="1159" y="31"/>
                      <a:pt x="1003" y="104"/>
                      <a:pt x="883" y="205"/>
                    </a:cubicBezTo>
                    <a:cubicBezTo>
                      <a:pt x="773" y="287"/>
                      <a:pt x="672" y="389"/>
                      <a:pt x="552" y="464"/>
                    </a:cubicBezTo>
                    <a:cubicBezTo>
                      <a:pt x="488" y="499"/>
                      <a:pt x="424" y="536"/>
                      <a:pt x="349" y="554"/>
                    </a:cubicBezTo>
                    <a:cubicBezTo>
                      <a:pt x="276" y="592"/>
                      <a:pt x="204" y="600"/>
                      <a:pt x="120" y="600"/>
                    </a:cubicBezTo>
                    <a:cubicBezTo>
                      <a:pt x="1" y="600"/>
                      <a:pt x="1" y="784"/>
                      <a:pt x="120" y="784"/>
                    </a:cubicBezTo>
                    <a:cubicBezTo>
                      <a:pt x="285" y="784"/>
                      <a:pt x="424" y="740"/>
                      <a:pt x="570" y="664"/>
                    </a:cubicBezTo>
                    <a:cubicBezTo>
                      <a:pt x="691" y="600"/>
                      <a:pt x="811" y="519"/>
                      <a:pt x="912" y="417"/>
                    </a:cubicBezTo>
                    <a:cubicBezTo>
                      <a:pt x="1011" y="325"/>
                      <a:pt x="1122" y="252"/>
                      <a:pt x="1252" y="214"/>
                    </a:cubicBezTo>
                    <a:cubicBezTo>
                      <a:pt x="1287" y="205"/>
                      <a:pt x="1316" y="197"/>
                      <a:pt x="1354" y="188"/>
                    </a:cubicBezTo>
                    <a:lnTo>
                      <a:pt x="1583" y="188"/>
                    </a:lnTo>
                    <a:cubicBezTo>
                      <a:pt x="1601" y="197"/>
                      <a:pt x="1638" y="188"/>
                      <a:pt x="1656" y="205"/>
                    </a:cubicBezTo>
                    <a:cubicBezTo>
                      <a:pt x="1676" y="220"/>
                      <a:pt x="1702" y="230"/>
                      <a:pt x="1727" y="230"/>
                    </a:cubicBezTo>
                    <a:cubicBezTo>
                      <a:pt x="1748" y="230"/>
                      <a:pt x="1768" y="223"/>
                      <a:pt x="1784" y="205"/>
                    </a:cubicBezTo>
                    <a:cubicBezTo>
                      <a:pt x="1822" y="168"/>
                      <a:pt x="1822" y="104"/>
                      <a:pt x="1784" y="77"/>
                    </a:cubicBezTo>
                    <a:cubicBezTo>
                      <a:pt x="1720" y="22"/>
                      <a:pt x="1647" y="11"/>
                      <a:pt x="1563" y="2"/>
                    </a:cubicBezTo>
                    <a:cubicBezTo>
                      <a:pt x="1523" y="2"/>
                      <a:pt x="1479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70"/>
              <p:cNvSpPr/>
              <p:nvPr/>
            </p:nvSpPr>
            <p:spPr>
              <a:xfrm>
                <a:off x="2356685" y="2525647"/>
                <a:ext cx="189544" cy="342317"/>
              </a:xfrm>
              <a:custGeom>
                <a:rect b="b" l="l" r="r" t="t"/>
                <a:pathLst>
                  <a:path extrusionOk="0" h="2346" w="1299">
                    <a:moveTo>
                      <a:pt x="541" y="0"/>
                    </a:moveTo>
                    <a:cubicBezTo>
                      <a:pt x="503" y="0"/>
                      <a:pt x="462" y="5"/>
                      <a:pt x="425" y="15"/>
                    </a:cubicBezTo>
                    <a:cubicBezTo>
                      <a:pt x="369" y="33"/>
                      <a:pt x="314" y="61"/>
                      <a:pt x="259" y="97"/>
                    </a:cubicBezTo>
                    <a:cubicBezTo>
                      <a:pt x="213" y="134"/>
                      <a:pt x="186" y="189"/>
                      <a:pt x="149" y="236"/>
                    </a:cubicBezTo>
                    <a:cubicBezTo>
                      <a:pt x="76" y="337"/>
                      <a:pt x="47" y="483"/>
                      <a:pt x="29" y="604"/>
                    </a:cubicBezTo>
                    <a:cubicBezTo>
                      <a:pt x="10" y="741"/>
                      <a:pt x="1" y="880"/>
                      <a:pt x="1" y="1017"/>
                    </a:cubicBezTo>
                    <a:cubicBezTo>
                      <a:pt x="1" y="1284"/>
                      <a:pt x="65" y="1543"/>
                      <a:pt x="186" y="1781"/>
                    </a:cubicBezTo>
                    <a:cubicBezTo>
                      <a:pt x="241" y="1882"/>
                      <a:pt x="314" y="1984"/>
                      <a:pt x="396" y="2074"/>
                    </a:cubicBezTo>
                    <a:cubicBezTo>
                      <a:pt x="433" y="2121"/>
                      <a:pt x="480" y="2158"/>
                      <a:pt x="526" y="2194"/>
                    </a:cubicBezTo>
                    <a:cubicBezTo>
                      <a:pt x="581" y="2231"/>
                      <a:pt x="636" y="2278"/>
                      <a:pt x="692" y="2304"/>
                    </a:cubicBezTo>
                    <a:cubicBezTo>
                      <a:pt x="748" y="2333"/>
                      <a:pt x="814" y="2346"/>
                      <a:pt x="881" y="2346"/>
                    </a:cubicBezTo>
                    <a:cubicBezTo>
                      <a:pt x="965" y="2346"/>
                      <a:pt x="1052" y="2326"/>
                      <a:pt x="1124" y="2295"/>
                    </a:cubicBezTo>
                    <a:cubicBezTo>
                      <a:pt x="1261" y="2240"/>
                      <a:pt x="1279" y="2094"/>
                      <a:pt x="1290" y="1955"/>
                    </a:cubicBezTo>
                    <a:cubicBezTo>
                      <a:pt x="1299" y="1909"/>
                      <a:pt x="1243" y="1863"/>
                      <a:pt x="1197" y="1863"/>
                    </a:cubicBezTo>
                    <a:cubicBezTo>
                      <a:pt x="1151" y="1863"/>
                      <a:pt x="1113" y="1909"/>
                      <a:pt x="1104" y="1955"/>
                    </a:cubicBezTo>
                    <a:cubicBezTo>
                      <a:pt x="1104" y="2002"/>
                      <a:pt x="1104" y="2039"/>
                      <a:pt x="1096" y="2074"/>
                    </a:cubicBezTo>
                    <a:cubicBezTo>
                      <a:pt x="1078" y="2112"/>
                      <a:pt x="1058" y="2130"/>
                      <a:pt x="1023" y="2139"/>
                    </a:cubicBezTo>
                    <a:cubicBezTo>
                      <a:pt x="981" y="2153"/>
                      <a:pt x="934" y="2162"/>
                      <a:pt x="888" y="2162"/>
                    </a:cubicBezTo>
                    <a:cubicBezTo>
                      <a:pt x="842" y="2162"/>
                      <a:pt x="796" y="2153"/>
                      <a:pt x="756" y="2130"/>
                    </a:cubicBezTo>
                    <a:cubicBezTo>
                      <a:pt x="581" y="2028"/>
                      <a:pt x="451" y="1874"/>
                      <a:pt x="352" y="1697"/>
                    </a:cubicBezTo>
                    <a:cubicBezTo>
                      <a:pt x="250" y="1523"/>
                      <a:pt x="195" y="1311"/>
                      <a:pt x="186" y="1101"/>
                    </a:cubicBezTo>
                    <a:cubicBezTo>
                      <a:pt x="186" y="889"/>
                      <a:pt x="186" y="660"/>
                      <a:pt x="250" y="448"/>
                    </a:cubicBezTo>
                    <a:cubicBezTo>
                      <a:pt x="277" y="364"/>
                      <a:pt x="332" y="262"/>
                      <a:pt x="407" y="218"/>
                    </a:cubicBezTo>
                    <a:cubicBezTo>
                      <a:pt x="462" y="189"/>
                      <a:pt x="497" y="189"/>
                      <a:pt x="553" y="189"/>
                    </a:cubicBezTo>
                    <a:cubicBezTo>
                      <a:pt x="599" y="189"/>
                      <a:pt x="672" y="189"/>
                      <a:pt x="700" y="207"/>
                    </a:cubicBezTo>
                    <a:cubicBezTo>
                      <a:pt x="717" y="218"/>
                      <a:pt x="733" y="222"/>
                      <a:pt x="748" y="222"/>
                    </a:cubicBezTo>
                    <a:cubicBezTo>
                      <a:pt x="826" y="222"/>
                      <a:pt x="876" y="99"/>
                      <a:pt x="793" y="53"/>
                    </a:cubicBezTo>
                    <a:cubicBezTo>
                      <a:pt x="747" y="15"/>
                      <a:pt x="683" y="15"/>
                      <a:pt x="617" y="6"/>
                    </a:cubicBezTo>
                    <a:cubicBezTo>
                      <a:pt x="594" y="3"/>
                      <a:pt x="568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70"/>
              <p:cNvSpPr/>
              <p:nvPr/>
            </p:nvSpPr>
            <p:spPr>
              <a:xfrm>
                <a:off x="2424099" y="2596562"/>
                <a:ext cx="83172" cy="157734"/>
              </a:xfrm>
              <a:custGeom>
                <a:rect b="b" l="l" r="r" t="t"/>
                <a:pathLst>
                  <a:path extrusionOk="0" h="1081" w="570">
                    <a:moveTo>
                      <a:pt x="181" y="0"/>
                    </a:moveTo>
                    <a:cubicBezTo>
                      <a:pt x="150" y="0"/>
                      <a:pt x="121" y="15"/>
                      <a:pt x="110" y="43"/>
                    </a:cubicBezTo>
                    <a:cubicBezTo>
                      <a:pt x="64" y="136"/>
                      <a:pt x="9" y="238"/>
                      <a:pt x="0" y="339"/>
                    </a:cubicBezTo>
                    <a:cubicBezTo>
                      <a:pt x="0" y="449"/>
                      <a:pt x="91" y="531"/>
                      <a:pt x="174" y="586"/>
                    </a:cubicBezTo>
                    <a:cubicBezTo>
                      <a:pt x="247" y="633"/>
                      <a:pt x="331" y="670"/>
                      <a:pt x="366" y="743"/>
                    </a:cubicBezTo>
                    <a:cubicBezTo>
                      <a:pt x="375" y="770"/>
                      <a:pt x="386" y="816"/>
                      <a:pt x="386" y="845"/>
                    </a:cubicBezTo>
                    <a:cubicBezTo>
                      <a:pt x="375" y="880"/>
                      <a:pt x="340" y="909"/>
                      <a:pt x="320" y="946"/>
                    </a:cubicBezTo>
                    <a:cubicBezTo>
                      <a:pt x="282" y="1015"/>
                      <a:pt x="345" y="1081"/>
                      <a:pt x="409" y="1081"/>
                    </a:cubicBezTo>
                    <a:cubicBezTo>
                      <a:pt x="438" y="1081"/>
                      <a:pt x="466" y="1068"/>
                      <a:pt x="486" y="1037"/>
                    </a:cubicBezTo>
                    <a:cubicBezTo>
                      <a:pt x="506" y="1001"/>
                      <a:pt x="523" y="973"/>
                      <a:pt x="541" y="926"/>
                    </a:cubicBezTo>
                    <a:cubicBezTo>
                      <a:pt x="561" y="891"/>
                      <a:pt x="570" y="845"/>
                      <a:pt x="561" y="798"/>
                    </a:cubicBezTo>
                    <a:cubicBezTo>
                      <a:pt x="552" y="688"/>
                      <a:pt x="514" y="604"/>
                      <a:pt x="430" y="531"/>
                    </a:cubicBezTo>
                    <a:cubicBezTo>
                      <a:pt x="395" y="505"/>
                      <a:pt x="349" y="476"/>
                      <a:pt x="302" y="449"/>
                    </a:cubicBezTo>
                    <a:cubicBezTo>
                      <a:pt x="265" y="430"/>
                      <a:pt x="230" y="403"/>
                      <a:pt x="201" y="366"/>
                    </a:cubicBezTo>
                    <a:cubicBezTo>
                      <a:pt x="174" y="339"/>
                      <a:pt x="192" y="310"/>
                      <a:pt x="201" y="284"/>
                    </a:cubicBezTo>
                    <a:cubicBezTo>
                      <a:pt x="221" y="238"/>
                      <a:pt x="247" y="182"/>
                      <a:pt x="265" y="136"/>
                    </a:cubicBezTo>
                    <a:cubicBezTo>
                      <a:pt x="285" y="90"/>
                      <a:pt x="285" y="43"/>
                      <a:pt x="238" y="17"/>
                    </a:cubicBezTo>
                    <a:cubicBezTo>
                      <a:pt x="221" y="6"/>
                      <a:pt x="200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70"/>
              <p:cNvSpPr/>
              <p:nvPr/>
            </p:nvSpPr>
            <p:spPr>
              <a:xfrm>
                <a:off x="2924737" y="2717380"/>
                <a:ext cx="183853" cy="172034"/>
              </a:xfrm>
              <a:custGeom>
                <a:rect b="b" l="l" r="r" t="t"/>
                <a:pathLst>
                  <a:path extrusionOk="0" h="1179" w="1260">
                    <a:moveTo>
                      <a:pt x="1157" y="0"/>
                    </a:moveTo>
                    <a:cubicBezTo>
                      <a:pt x="1133" y="0"/>
                      <a:pt x="1108" y="10"/>
                      <a:pt x="1083" y="25"/>
                    </a:cubicBezTo>
                    <a:cubicBezTo>
                      <a:pt x="993" y="107"/>
                      <a:pt x="891" y="173"/>
                      <a:pt x="798" y="255"/>
                    </a:cubicBezTo>
                    <a:cubicBezTo>
                      <a:pt x="708" y="328"/>
                      <a:pt x="615" y="403"/>
                      <a:pt x="523" y="493"/>
                    </a:cubicBezTo>
                    <a:lnTo>
                      <a:pt x="275" y="743"/>
                    </a:lnTo>
                    <a:cubicBezTo>
                      <a:pt x="238" y="789"/>
                      <a:pt x="191" y="836"/>
                      <a:pt x="156" y="880"/>
                    </a:cubicBezTo>
                    <a:cubicBezTo>
                      <a:pt x="136" y="908"/>
                      <a:pt x="119" y="926"/>
                      <a:pt x="101" y="955"/>
                    </a:cubicBezTo>
                    <a:cubicBezTo>
                      <a:pt x="81" y="972"/>
                      <a:pt x="72" y="1010"/>
                      <a:pt x="63" y="1019"/>
                    </a:cubicBezTo>
                    <a:cubicBezTo>
                      <a:pt x="0" y="1089"/>
                      <a:pt x="59" y="1179"/>
                      <a:pt x="127" y="1179"/>
                    </a:cubicBezTo>
                    <a:cubicBezTo>
                      <a:pt x="149" y="1179"/>
                      <a:pt x="171" y="1169"/>
                      <a:pt x="191" y="1147"/>
                    </a:cubicBezTo>
                    <a:cubicBezTo>
                      <a:pt x="229" y="1111"/>
                      <a:pt x="247" y="1056"/>
                      <a:pt x="284" y="1010"/>
                    </a:cubicBezTo>
                    <a:cubicBezTo>
                      <a:pt x="322" y="972"/>
                      <a:pt x="357" y="926"/>
                      <a:pt x="403" y="880"/>
                    </a:cubicBezTo>
                    <a:cubicBezTo>
                      <a:pt x="487" y="789"/>
                      <a:pt x="569" y="705"/>
                      <a:pt x="653" y="624"/>
                    </a:cubicBezTo>
                    <a:cubicBezTo>
                      <a:pt x="743" y="540"/>
                      <a:pt x="836" y="467"/>
                      <a:pt x="929" y="383"/>
                    </a:cubicBezTo>
                    <a:cubicBezTo>
                      <a:pt x="1019" y="310"/>
                      <a:pt x="1121" y="237"/>
                      <a:pt x="1222" y="153"/>
                    </a:cubicBezTo>
                    <a:cubicBezTo>
                      <a:pt x="1260" y="127"/>
                      <a:pt x="1249" y="63"/>
                      <a:pt x="1222" y="25"/>
                    </a:cubicBezTo>
                    <a:cubicBezTo>
                      <a:pt x="1201" y="8"/>
                      <a:pt x="1179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70"/>
              <p:cNvSpPr/>
              <p:nvPr/>
            </p:nvSpPr>
            <p:spPr>
              <a:xfrm>
                <a:off x="1947390" y="4339530"/>
                <a:ext cx="183999" cy="804138"/>
              </a:xfrm>
              <a:custGeom>
                <a:rect b="b" l="l" r="r" t="t"/>
                <a:pathLst>
                  <a:path extrusionOk="0" h="5511" w="1261">
                    <a:moveTo>
                      <a:pt x="1133" y="1"/>
                    </a:moveTo>
                    <a:cubicBezTo>
                      <a:pt x="1086" y="1"/>
                      <a:pt x="1031" y="47"/>
                      <a:pt x="1040" y="93"/>
                    </a:cubicBezTo>
                    <a:cubicBezTo>
                      <a:pt x="1077" y="451"/>
                      <a:pt x="958" y="791"/>
                      <a:pt x="865" y="1131"/>
                    </a:cubicBezTo>
                    <a:cubicBezTo>
                      <a:pt x="773" y="1473"/>
                      <a:pt x="682" y="1813"/>
                      <a:pt x="598" y="2162"/>
                    </a:cubicBezTo>
                    <a:cubicBezTo>
                      <a:pt x="424" y="2841"/>
                      <a:pt x="267" y="3532"/>
                      <a:pt x="148" y="4221"/>
                    </a:cubicBezTo>
                    <a:cubicBezTo>
                      <a:pt x="84" y="4618"/>
                      <a:pt x="38" y="5022"/>
                      <a:pt x="0" y="5417"/>
                    </a:cubicBezTo>
                    <a:cubicBezTo>
                      <a:pt x="0" y="5473"/>
                      <a:pt x="46" y="5510"/>
                      <a:pt x="93" y="5510"/>
                    </a:cubicBezTo>
                    <a:cubicBezTo>
                      <a:pt x="148" y="5510"/>
                      <a:pt x="186" y="5473"/>
                      <a:pt x="186" y="5417"/>
                    </a:cubicBezTo>
                    <a:cubicBezTo>
                      <a:pt x="241" y="4718"/>
                      <a:pt x="360" y="4020"/>
                      <a:pt x="508" y="3329"/>
                    </a:cubicBezTo>
                    <a:cubicBezTo>
                      <a:pt x="653" y="2641"/>
                      <a:pt x="839" y="1958"/>
                      <a:pt x="1022" y="1279"/>
                    </a:cubicBezTo>
                    <a:cubicBezTo>
                      <a:pt x="1124" y="892"/>
                      <a:pt x="1261" y="497"/>
                      <a:pt x="1225" y="93"/>
                    </a:cubicBezTo>
                    <a:cubicBezTo>
                      <a:pt x="1214" y="47"/>
                      <a:pt x="1179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70"/>
            <p:cNvGrpSpPr/>
            <p:nvPr/>
          </p:nvGrpSpPr>
          <p:grpSpPr>
            <a:xfrm rot="1367402">
              <a:off x="5210510" y="528774"/>
              <a:ext cx="1717523" cy="1166255"/>
              <a:chOff x="5987225" y="248761"/>
              <a:chExt cx="2139201" cy="1452588"/>
            </a:xfrm>
          </p:grpSpPr>
          <p:sp>
            <p:nvSpPr>
              <p:cNvPr id="629" name="Google Shape;629;p70"/>
              <p:cNvSpPr/>
              <p:nvPr/>
            </p:nvSpPr>
            <p:spPr>
              <a:xfrm flipH="1" rot="1015047">
                <a:off x="6733771" y="306222"/>
                <a:ext cx="555081" cy="1076885"/>
              </a:xfrm>
              <a:custGeom>
                <a:rect b="b" l="l" r="r" t="t"/>
                <a:pathLst>
                  <a:path extrusionOk="0" h="3106" w="1601">
                    <a:moveTo>
                      <a:pt x="607" y="0"/>
                    </a:moveTo>
                    <a:cubicBezTo>
                      <a:pt x="577" y="0"/>
                      <a:pt x="549" y="16"/>
                      <a:pt x="525" y="46"/>
                    </a:cubicBezTo>
                    <a:lnTo>
                      <a:pt x="23" y="643"/>
                    </a:lnTo>
                    <a:cubicBezTo>
                      <a:pt x="12" y="665"/>
                      <a:pt x="1" y="688"/>
                      <a:pt x="1" y="713"/>
                    </a:cubicBezTo>
                    <a:lnTo>
                      <a:pt x="1" y="2089"/>
                    </a:lnTo>
                    <a:cubicBezTo>
                      <a:pt x="1" y="2136"/>
                      <a:pt x="23" y="2173"/>
                      <a:pt x="71" y="2195"/>
                    </a:cubicBezTo>
                    <a:cubicBezTo>
                      <a:pt x="83" y="2199"/>
                      <a:pt x="97" y="2202"/>
                      <a:pt x="112" y="2202"/>
                    </a:cubicBezTo>
                    <a:cubicBezTo>
                      <a:pt x="138" y="2202"/>
                      <a:pt x="165" y="2194"/>
                      <a:pt x="186" y="2173"/>
                    </a:cubicBezTo>
                    <a:lnTo>
                      <a:pt x="724" y="1705"/>
                    </a:lnTo>
                    <a:lnTo>
                      <a:pt x="642" y="2988"/>
                    </a:lnTo>
                    <a:cubicBezTo>
                      <a:pt x="631" y="3047"/>
                      <a:pt x="676" y="3094"/>
                      <a:pt x="735" y="3105"/>
                    </a:cubicBezTo>
                    <a:lnTo>
                      <a:pt x="746" y="3105"/>
                    </a:lnTo>
                    <a:cubicBezTo>
                      <a:pt x="794" y="3105"/>
                      <a:pt x="841" y="3069"/>
                      <a:pt x="853" y="3024"/>
                    </a:cubicBezTo>
                    <a:lnTo>
                      <a:pt x="1587" y="478"/>
                    </a:lnTo>
                    <a:cubicBezTo>
                      <a:pt x="1601" y="433"/>
                      <a:pt x="1587" y="385"/>
                      <a:pt x="1553" y="363"/>
                    </a:cubicBezTo>
                    <a:cubicBezTo>
                      <a:pt x="1533" y="343"/>
                      <a:pt x="1511" y="334"/>
                      <a:pt x="1487" y="334"/>
                    </a:cubicBezTo>
                    <a:cubicBezTo>
                      <a:pt x="1467" y="334"/>
                      <a:pt x="1446" y="340"/>
                      <a:pt x="1424" y="352"/>
                    </a:cubicBezTo>
                    <a:lnTo>
                      <a:pt x="676" y="842"/>
                    </a:lnTo>
                    <a:lnTo>
                      <a:pt x="724" y="116"/>
                    </a:lnTo>
                    <a:cubicBezTo>
                      <a:pt x="724" y="72"/>
                      <a:pt x="701" y="24"/>
                      <a:pt x="654" y="13"/>
                    </a:cubicBezTo>
                    <a:cubicBezTo>
                      <a:pt x="638" y="4"/>
                      <a:pt x="622" y="0"/>
                      <a:pt x="60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70"/>
              <p:cNvSpPr/>
              <p:nvPr/>
            </p:nvSpPr>
            <p:spPr>
              <a:xfrm flipH="1" rot="-1700192">
                <a:off x="6135991" y="766209"/>
                <a:ext cx="357035" cy="716983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70"/>
              <p:cNvSpPr/>
              <p:nvPr/>
            </p:nvSpPr>
            <p:spPr>
              <a:xfrm flipH="1" rot="1876564">
                <a:off x="7512788" y="802500"/>
                <a:ext cx="423602" cy="850698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1"/>
          <p:cNvSpPr/>
          <p:nvPr/>
        </p:nvSpPr>
        <p:spPr>
          <a:xfrm flipH="1" rot="10800000">
            <a:off x="-11" y="3291157"/>
            <a:ext cx="3151864" cy="18589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1"/>
          <p:cNvSpPr txBox="1"/>
          <p:nvPr>
            <p:ph type="title"/>
          </p:nvPr>
        </p:nvSpPr>
        <p:spPr>
          <a:xfrm>
            <a:off x="4323950" y="1563449"/>
            <a:ext cx="3876300" cy="11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5" name="Google Shape;635;p71"/>
          <p:cNvSpPr txBox="1"/>
          <p:nvPr>
            <p:ph idx="1" type="subTitle"/>
          </p:nvPr>
        </p:nvSpPr>
        <p:spPr>
          <a:xfrm>
            <a:off x="4324011" y="2674739"/>
            <a:ext cx="38763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71"/>
          <p:cNvSpPr/>
          <p:nvPr/>
        </p:nvSpPr>
        <p:spPr>
          <a:xfrm rot="1395165">
            <a:off x="-1002588" y="3651398"/>
            <a:ext cx="5559543" cy="820375"/>
          </a:xfrm>
          <a:custGeom>
            <a:rect b="b" l="l" r="r" t="t"/>
            <a:pathLst>
              <a:path extrusionOk="0" h="32814" w="222375">
                <a:moveTo>
                  <a:pt x="0" y="31812"/>
                </a:moveTo>
                <a:cubicBezTo>
                  <a:pt x="8440" y="26512"/>
                  <a:pt x="31232" y="-153"/>
                  <a:pt x="50640" y="10"/>
                </a:cubicBezTo>
                <a:cubicBezTo>
                  <a:pt x="70048" y="173"/>
                  <a:pt x="98629" y="32424"/>
                  <a:pt x="116447" y="32791"/>
                </a:cubicBezTo>
                <a:cubicBezTo>
                  <a:pt x="134265" y="33158"/>
                  <a:pt x="139891" y="2578"/>
                  <a:pt x="157546" y="2211"/>
                </a:cubicBezTo>
                <a:cubicBezTo>
                  <a:pt x="175201" y="1844"/>
                  <a:pt x="211570" y="25859"/>
                  <a:pt x="222375" y="3058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37" name="Google Shape;637;p71"/>
          <p:cNvCxnSpPr/>
          <p:nvPr/>
        </p:nvCxnSpPr>
        <p:spPr>
          <a:xfrm>
            <a:off x="84289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638" name="Google Shape;638;p71"/>
          <p:cNvGrpSpPr/>
          <p:nvPr/>
        </p:nvGrpSpPr>
        <p:grpSpPr>
          <a:xfrm flipH="1">
            <a:off x="715103" y="1114055"/>
            <a:ext cx="2629070" cy="4128911"/>
            <a:chOff x="1110878" y="1014480"/>
            <a:chExt cx="2629070" cy="4128911"/>
          </a:xfrm>
        </p:grpSpPr>
        <p:sp>
          <p:nvSpPr>
            <p:cNvPr id="639" name="Google Shape;639;p71"/>
            <p:cNvSpPr/>
            <p:nvPr/>
          </p:nvSpPr>
          <p:spPr>
            <a:xfrm>
              <a:off x="1887842" y="3311700"/>
              <a:ext cx="1852106" cy="1830565"/>
            </a:xfrm>
            <a:custGeom>
              <a:rect b="b" l="l" r="r" t="t"/>
              <a:pathLst>
                <a:path extrusionOk="0" h="12917" w="13069">
                  <a:moveTo>
                    <a:pt x="7395" y="1"/>
                  </a:moveTo>
                  <a:cubicBezTo>
                    <a:pt x="7349" y="1"/>
                    <a:pt x="7302" y="18"/>
                    <a:pt x="7274" y="56"/>
                  </a:cubicBezTo>
                  <a:lnTo>
                    <a:pt x="7064" y="286"/>
                  </a:lnTo>
                  <a:cubicBezTo>
                    <a:pt x="7044" y="314"/>
                    <a:pt x="7027" y="332"/>
                    <a:pt x="7027" y="358"/>
                  </a:cubicBezTo>
                  <a:cubicBezTo>
                    <a:pt x="6631" y="2356"/>
                    <a:pt x="4956" y="4012"/>
                    <a:pt x="2952" y="4378"/>
                  </a:cubicBezTo>
                  <a:lnTo>
                    <a:pt x="2603" y="4453"/>
                  </a:lnTo>
                  <a:cubicBezTo>
                    <a:pt x="2539" y="4471"/>
                    <a:pt x="2493" y="4517"/>
                    <a:pt x="2484" y="4581"/>
                  </a:cubicBezTo>
                  <a:cubicBezTo>
                    <a:pt x="2318" y="5345"/>
                    <a:pt x="2086" y="6117"/>
                    <a:pt x="1866" y="6861"/>
                  </a:cubicBezTo>
                  <a:cubicBezTo>
                    <a:pt x="1729" y="7340"/>
                    <a:pt x="1581" y="7837"/>
                    <a:pt x="1453" y="8325"/>
                  </a:cubicBezTo>
                  <a:cubicBezTo>
                    <a:pt x="1148" y="9484"/>
                    <a:pt x="928" y="10100"/>
                    <a:pt x="634" y="10954"/>
                  </a:cubicBezTo>
                  <a:cubicBezTo>
                    <a:pt x="460" y="11442"/>
                    <a:pt x="265" y="11994"/>
                    <a:pt x="18" y="12766"/>
                  </a:cubicBezTo>
                  <a:cubicBezTo>
                    <a:pt x="0" y="12812"/>
                    <a:pt x="9" y="12868"/>
                    <a:pt x="36" y="12914"/>
                  </a:cubicBezTo>
                  <a:cubicBezTo>
                    <a:pt x="37" y="12916"/>
                    <a:pt x="39" y="12917"/>
                    <a:pt x="40" y="12917"/>
                  </a:cubicBezTo>
                  <a:cubicBezTo>
                    <a:pt x="62" y="12917"/>
                    <a:pt x="91" y="12752"/>
                    <a:pt x="115" y="12752"/>
                  </a:cubicBezTo>
                  <a:cubicBezTo>
                    <a:pt x="123" y="12752"/>
                    <a:pt x="131" y="12770"/>
                    <a:pt x="137" y="12821"/>
                  </a:cubicBezTo>
                  <a:cubicBezTo>
                    <a:pt x="137" y="12821"/>
                    <a:pt x="155" y="12812"/>
                    <a:pt x="166" y="12804"/>
                  </a:cubicBezTo>
                  <a:lnTo>
                    <a:pt x="166" y="12821"/>
                  </a:lnTo>
                  <a:lnTo>
                    <a:pt x="1903" y="12795"/>
                  </a:lnTo>
                  <a:lnTo>
                    <a:pt x="12859" y="12821"/>
                  </a:lnTo>
                  <a:cubicBezTo>
                    <a:pt x="12949" y="12812"/>
                    <a:pt x="13013" y="12748"/>
                    <a:pt x="13013" y="12656"/>
                  </a:cubicBezTo>
                  <a:cubicBezTo>
                    <a:pt x="13013" y="12013"/>
                    <a:pt x="13024" y="11470"/>
                    <a:pt x="13033" y="10991"/>
                  </a:cubicBezTo>
                  <a:cubicBezTo>
                    <a:pt x="13059" y="9740"/>
                    <a:pt x="13068" y="8839"/>
                    <a:pt x="12847" y="7192"/>
                  </a:cubicBezTo>
                  <a:cubicBezTo>
                    <a:pt x="12481" y="4471"/>
                    <a:pt x="10576" y="1877"/>
                    <a:pt x="7753" y="268"/>
                  </a:cubicBezTo>
                  <a:cubicBezTo>
                    <a:pt x="7680" y="230"/>
                    <a:pt x="7596" y="158"/>
                    <a:pt x="7514" y="56"/>
                  </a:cubicBezTo>
                  <a:cubicBezTo>
                    <a:pt x="7477" y="18"/>
                    <a:pt x="7439" y="1"/>
                    <a:pt x="7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1"/>
            <p:cNvSpPr/>
            <p:nvPr/>
          </p:nvSpPr>
          <p:spPr>
            <a:xfrm>
              <a:off x="1887842" y="4496168"/>
              <a:ext cx="1155990" cy="632627"/>
            </a:xfrm>
            <a:custGeom>
              <a:rect b="b" l="l" r="r" t="t"/>
              <a:pathLst>
                <a:path extrusionOk="0" h="4464" w="8157">
                  <a:moveTo>
                    <a:pt x="7041" y="0"/>
                  </a:moveTo>
                  <a:cubicBezTo>
                    <a:pt x="7000" y="0"/>
                    <a:pt x="6956" y="18"/>
                    <a:pt x="6925" y="40"/>
                  </a:cubicBezTo>
                  <a:cubicBezTo>
                    <a:pt x="6916" y="49"/>
                    <a:pt x="5932" y="960"/>
                    <a:pt x="4314" y="1474"/>
                  </a:cubicBezTo>
                  <a:cubicBezTo>
                    <a:pt x="2980" y="1907"/>
                    <a:pt x="1810" y="2174"/>
                    <a:pt x="837" y="2285"/>
                  </a:cubicBezTo>
                  <a:cubicBezTo>
                    <a:pt x="773" y="2285"/>
                    <a:pt x="727" y="2331"/>
                    <a:pt x="707" y="2386"/>
                  </a:cubicBezTo>
                  <a:cubicBezTo>
                    <a:pt x="634" y="2587"/>
                    <a:pt x="561" y="2781"/>
                    <a:pt x="477" y="2993"/>
                  </a:cubicBezTo>
                  <a:cubicBezTo>
                    <a:pt x="340" y="3324"/>
                    <a:pt x="192" y="3711"/>
                    <a:pt x="18" y="4251"/>
                  </a:cubicBezTo>
                  <a:cubicBezTo>
                    <a:pt x="0" y="4298"/>
                    <a:pt x="9" y="4353"/>
                    <a:pt x="36" y="4390"/>
                  </a:cubicBezTo>
                  <a:cubicBezTo>
                    <a:pt x="64" y="4437"/>
                    <a:pt x="111" y="4463"/>
                    <a:pt x="166" y="4463"/>
                  </a:cubicBezTo>
                  <a:lnTo>
                    <a:pt x="7320" y="4463"/>
                  </a:lnTo>
                  <a:cubicBezTo>
                    <a:pt x="7395" y="4463"/>
                    <a:pt x="7450" y="4417"/>
                    <a:pt x="7477" y="4344"/>
                  </a:cubicBezTo>
                  <a:cubicBezTo>
                    <a:pt x="8157" y="2154"/>
                    <a:pt x="7219" y="179"/>
                    <a:pt x="7174" y="95"/>
                  </a:cubicBezTo>
                  <a:cubicBezTo>
                    <a:pt x="7155" y="49"/>
                    <a:pt x="7108" y="13"/>
                    <a:pt x="7064" y="2"/>
                  </a:cubicBezTo>
                  <a:cubicBezTo>
                    <a:pt x="7056" y="1"/>
                    <a:pt x="7049" y="0"/>
                    <a:pt x="7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1"/>
            <p:cNvSpPr/>
            <p:nvPr/>
          </p:nvSpPr>
          <p:spPr>
            <a:xfrm>
              <a:off x="2894463" y="4483697"/>
              <a:ext cx="97502" cy="659695"/>
            </a:xfrm>
            <a:custGeom>
              <a:rect b="b" l="l" r="r" t="t"/>
              <a:pathLst>
                <a:path extrusionOk="0" h="4655" w="688">
                  <a:moveTo>
                    <a:pt x="91" y="1"/>
                  </a:moveTo>
                  <a:cubicBezTo>
                    <a:pt x="45" y="1"/>
                    <a:pt x="1" y="31"/>
                    <a:pt x="5" y="90"/>
                  </a:cubicBezTo>
                  <a:cubicBezTo>
                    <a:pt x="5" y="238"/>
                    <a:pt x="52" y="377"/>
                    <a:pt x="98" y="523"/>
                  </a:cubicBezTo>
                  <a:cubicBezTo>
                    <a:pt x="127" y="587"/>
                    <a:pt x="153" y="653"/>
                    <a:pt x="162" y="726"/>
                  </a:cubicBezTo>
                  <a:cubicBezTo>
                    <a:pt x="182" y="799"/>
                    <a:pt x="208" y="863"/>
                    <a:pt x="226" y="929"/>
                  </a:cubicBezTo>
                  <a:cubicBezTo>
                    <a:pt x="255" y="1083"/>
                    <a:pt x="319" y="1231"/>
                    <a:pt x="347" y="1379"/>
                  </a:cubicBezTo>
                  <a:cubicBezTo>
                    <a:pt x="365" y="1452"/>
                    <a:pt x="374" y="1525"/>
                    <a:pt x="383" y="1600"/>
                  </a:cubicBezTo>
                  <a:cubicBezTo>
                    <a:pt x="403" y="1664"/>
                    <a:pt x="411" y="1746"/>
                    <a:pt x="429" y="1821"/>
                  </a:cubicBezTo>
                  <a:cubicBezTo>
                    <a:pt x="447" y="1894"/>
                    <a:pt x="429" y="1958"/>
                    <a:pt x="438" y="2041"/>
                  </a:cubicBezTo>
                  <a:cubicBezTo>
                    <a:pt x="438" y="2068"/>
                    <a:pt x="458" y="2097"/>
                    <a:pt x="458" y="2132"/>
                  </a:cubicBezTo>
                  <a:lnTo>
                    <a:pt x="458" y="2242"/>
                  </a:lnTo>
                  <a:cubicBezTo>
                    <a:pt x="458" y="2317"/>
                    <a:pt x="467" y="2381"/>
                    <a:pt x="475" y="2463"/>
                  </a:cubicBezTo>
                  <a:cubicBezTo>
                    <a:pt x="484" y="2529"/>
                    <a:pt x="475" y="2602"/>
                    <a:pt x="475" y="2666"/>
                  </a:cubicBezTo>
                  <a:cubicBezTo>
                    <a:pt x="475" y="2750"/>
                    <a:pt x="467" y="2823"/>
                    <a:pt x="475" y="2896"/>
                  </a:cubicBezTo>
                  <a:cubicBezTo>
                    <a:pt x="484" y="2980"/>
                    <a:pt x="493" y="3044"/>
                    <a:pt x="493" y="3125"/>
                  </a:cubicBezTo>
                  <a:lnTo>
                    <a:pt x="493" y="3366"/>
                  </a:lnTo>
                  <a:lnTo>
                    <a:pt x="493" y="3485"/>
                  </a:lnTo>
                  <a:cubicBezTo>
                    <a:pt x="493" y="3523"/>
                    <a:pt x="475" y="3549"/>
                    <a:pt x="475" y="3587"/>
                  </a:cubicBezTo>
                  <a:lnTo>
                    <a:pt x="475" y="3706"/>
                  </a:lnTo>
                  <a:cubicBezTo>
                    <a:pt x="467" y="3743"/>
                    <a:pt x="458" y="3779"/>
                    <a:pt x="458" y="3816"/>
                  </a:cubicBezTo>
                  <a:cubicBezTo>
                    <a:pt x="447" y="3898"/>
                    <a:pt x="438" y="3982"/>
                    <a:pt x="429" y="4055"/>
                  </a:cubicBezTo>
                  <a:cubicBezTo>
                    <a:pt x="420" y="4092"/>
                    <a:pt x="420" y="4138"/>
                    <a:pt x="411" y="4174"/>
                  </a:cubicBezTo>
                  <a:cubicBezTo>
                    <a:pt x="403" y="4211"/>
                    <a:pt x="392" y="4249"/>
                    <a:pt x="383" y="4295"/>
                  </a:cubicBezTo>
                  <a:cubicBezTo>
                    <a:pt x="383" y="4331"/>
                    <a:pt x="383" y="4368"/>
                    <a:pt x="374" y="4406"/>
                  </a:cubicBezTo>
                  <a:cubicBezTo>
                    <a:pt x="365" y="4450"/>
                    <a:pt x="356" y="4496"/>
                    <a:pt x="347" y="4542"/>
                  </a:cubicBezTo>
                  <a:cubicBezTo>
                    <a:pt x="336" y="4589"/>
                    <a:pt x="356" y="4635"/>
                    <a:pt x="411" y="4653"/>
                  </a:cubicBezTo>
                  <a:cubicBezTo>
                    <a:pt x="417" y="4654"/>
                    <a:pt x="423" y="4654"/>
                    <a:pt x="430" y="4654"/>
                  </a:cubicBezTo>
                  <a:cubicBezTo>
                    <a:pt x="471" y="4654"/>
                    <a:pt x="514" y="4629"/>
                    <a:pt x="522" y="4589"/>
                  </a:cubicBezTo>
                  <a:cubicBezTo>
                    <a:pt x="531" y="4505"/>
                    <a:pt x="557" y="4432"/>
                    <a:pt x="568" y="4350"/>
                  </a:cubicBezTo>
                  <a:cubicBezTo>
                    <a:pt x="568" y="4322"/>
                    <a:pt x="568" y="4295"/>
                    <a:pt x="577" y="4267"/>
                  </a:cubicBezTo>
                  <a:cubicBezTo>
                    <a:pt x="586" y="4229"/>
                    <a:pt x="595" y="4194"/>
                    <a:pt x="603" y="4156"/>
                  </a:cubicBezTo>
                  <a:cubicBezTo>
                    <a:pt x="603" y="4083"/>
                    <a:pt x="623" y="4008"/>
                    <a:pt x="632" y="3935"/>
                  </a:cubicBezTo>
                  <a:cubicBezTo>
                    <a:pt x="632" y="3898"/>
                    <a:pt x="632" y="3863"/>
                    <a:pt x="641" y="3825"/>
                  </a:cubicBezTo>
                  <a:cubicBezTo>
                    <a:pt x="641" y="3799"/>
                    <a:pt x="650" y="3761"/>
                    <a:pt x="650" y="3732"/>
                  </a:cubicBezTo>
                  <a:cubicBezTo>
                    <a:pt x="659" y="3697"/>
                    <a:pt x="659" y="3659"/>
                    <a:pt x="659" y="3622"/>
                  </a:cubicBezTo>
                  <a:cubicBezTo>
                    <a:pt x="659" y="3587"/>
                    <a:pt x="667" y="3549"/>
                    <a:pt x="678" y="3512"/>
                  </a:cubicBezTo>
                  <a:cubicBezTo>
                    <a:pt x="687" y="3430"/>
                    <a:pt x="678" y="3357"/>
                    <a:pt x="678" y="3273"/>
                  </a:cubicBezTo>
                  <a:lnTo>
                    <a:pt x="678" y="3044"/>
                  </a:lnTo>
                  <a:cubicBezTo>
                    <a:pt x="678" y="2960"/>
                    <a:pt x="659" y="2887"/>
                    <a:pt x="659" y="2814"/>
                  </a:cubicBezTo>
                  <a:lnTo>
                    <a:pt x="659" y="2573"/>
                  </a:lnTo>
                  <a:lnTo>
                    <a:pt x="659" y="2474"/>
                  </a:lnTo>
                  <a:cubicBezTo>
                    <a:pt x="659" y="2437"/>
                    <a:pt x="650" y="2399"/>
                    <a:pt x="641" y="2364"/>
                  </a:cubicBezTo>
                  <a:cubicBezTo>
                    <a:pt x="632" y="2298"/>
                    <a:pt x="641" y="2225"/>
                    <a:pt x="641" y="2152"/>
                  </a:cubicBezTo>
                  <a:cubicBezTo>
                    <a:pt x="641" y="2123"/>
                    <a:pt x="641" y="2088"/>
                    <a:pt x="623" y="2050"/>
                  </a:cubicBezTo>
                  <a:cubicBezTo>
                    <a:pt x="612" y="2013"/>
                    <a:pt x="623" y="1977"/>
                    <a:pt x="623" y="1931"/>
                  </a:cubicBezTo>
                  <a:cubicBezTo>
                    <a:pt x="623" y="1856"/>
                    <a:pt x="612" y="1783"/>
                    <a:pt x="595" y="1702"/>
                  </a:cubicBezTo>
                  <a:cubicBezTo>
                    <a:pt x="586" y="1664"/>
                    <a:pt x="577" y="1626"/>
                    <a:pt x="577" y="1591"/>
                  </a:cubicBezTo>
                  <a:cubicBezTo>
                    <a:pt x="568" y="1554"/>
                    <a:pt x="557" y="1516"/>
                    <a:pt x="548" y="1481"/>
                  </a:cubicBezTo>
                  <a:cubicBezTo>
                    <a:pt x="531" y="1415"/>
                    <a:pt x="531" y="1342"/>
                    <a:pt x="513" y="1269"/>
                  </a:cubicBezTo>
                  <a:cubicBezTo>
                    <a:pt x="493" y="1194"/>
                    <a:pt x="467" y="1112"/>
                    <a:pt x="438" y="1039"/>
                  </a:cubicBezTo>
                  <a:cubicBezTo>
                    <a:pt x="420" y="955"/>
                    <a:pt x="411" y="874"/>
                    <a:pt x="374" y="799"/>
                  </a:cubicBezTo>
                  <a:cubicBezTo>
                    <a:pt x="347" y="726"/>
                    <a:pt x="336" y="642"/>
                    <a:pt x="310" y="560"/>
                  </a:cubicBezTo>
                  <a:cubicBezTo>
                    <a:pt x="263" y="404"/>
                    <a:pt x="191" y="256"/>
                    <a:pt x="191" y="90"/>
                  </a:cubicBezTo>
                  <a:cubicBezTo>
                    <a:pt x="186" y="31"/>
                    <a:pt x="138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71"/>
            <p:cNvGrpSpPr/>
            <p:nvPr/>
          </p:nvGrpSpPr>
          <p:grpSpPr>
            <a:xfrm>
              <a:off x="2204168" y="1220560"/>
              <a:ext cx="1219481" cy="1238359"/>
              <a:chOff x="5025235" y="533226"/>
              <a:chExt cx="1293605" cy="1313630"/>
            </a:xfrm>
          </p:grpSpPr>
          <p:sp>
            <p:nvSpPr>
              <p:cNvPr id="643" name="Google Shape;643;p71"/>
              <p:cNvSpPr/>
              <p:nvPr/>
            </p:nvSpPr>
            <p:spPr>
              <a:xfrm>
                <a:off x="5025235" y="533226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60"/>
                    </a:cubicBezTo>
                    <a:cubicBezTo>
                      <a:pt x="0" y="6605"/>
                      <a:pt x="1885" y="8518"/>
                      <a:pt x="4194" y="8518"/>
                    </a:cubicBezTo>
                    <a:cubicBezTo>
                      <a:pt x="6512" y="8518"/>
                      <a:pt x="8388" y="6605"/>
                      <a:pt x="8388" y="4260"/>
                    </a:cubicBezTo>
                    <a:cubicBezTo>
                      <a:pt x="8388" y="1914"/>
                      <a:pt x="6512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71"/>
              <p:cNvSpPr/>
              <p:nvPr/>
            </p:nvSpPr>
            <p:spPr>
              <a:xfrm>
                <a:off x="5389306" y="886497"/>
                <a:ext cx="174866" cy="176096"/>
              </a:xfrm>
              <a:custGeom>
                <a:rect b="b" l="l" r="r" t="t"/>
                <a:pathLst>
                  <a:path extrusionOk="0" h="1142" w="1134">
                    <a:moveTo>
                      <a:pt x="573" y="0"/>
                    </a:moveTo>
                    <a:cubicBezTo>
                      <a:pt x="250" y="0"/>
                      <a:pt x="1" y="259"/>
                      <a:pt x="1" y="570"/>
                    </a:cubicBezTo>
                    <a:cubicBezTo>
                      <a:pt x="1" y="883"/>
                      <a:pt x="250" y="1142"/>
                      <a:pt x="573" y="1142"/>
                    </a:cubicBezTo>
                    <a:cubicBezTo>
                      <a:pt x="884" y="1142"/>
                      <a:pt x="1133" y="883"/>
                      <a:pt x="1133" y="570"/>
                    </a:cubicBezTo>
                    <a:cubicBezTo>
                      <a:pt x="1133" y="259"/>
                      <a:pt x="884" y="0"/>
                      <a:pt x="57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71"/>
              <p:cNvSpPr/>
              <p:nvPr/>
            </p:nvSpPr>
            <p:spPr>
              <a:xfrm>
                <a:off x="5806423" y="886497"/>
                <a:ext cx="176099" cy="176096"/>
              </a:xfrm>
              <a:custGeom>
                <a:rect b="b" l="l" r="r" t="t"/>
                <a:pathLst>
                  <a:path extrusionOk="0" h="1142" w="1142">
                    <a:moveTo>
                      <a:pt x="572" y="0"/>
                    </a:moveTo>
                    <a:cubicBezTo>
                      <a:pt x="258" y="0"/>
                      <a:pt x="0" y="259"/>
                      <a:pt x="0" y="570"/>
                    </a:cubicBezTo>
                    <a:cubicBezTo>
                      <a:pt x="0" y="883"/>
                      <a:pt x="258" y="1142"/>
                      <a:pt x="572" y="1142"/>
                    </a:cubicBezTo>
                    <a:cubicBezTo>
                      <a:pt x="883" y="1142"/>
                      <a:pt x="1141" y="883"/>
                      <a:pt x="1141" y="570"/>
                    </a:cubicBezTo>
                    <a:cubicBezTo>
                      <a:pt x="1141" y="259"/>
                      <a:pt x="883" y="0"/>
                      <a:pt x="57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71"/>
              <p:cNvSpPr/>
              <p:nvPr/>
            </p:nvSpPr>
            <p:spPr>
              <a:xfrm>
                <a:off x="5366947" y="1161434"/>
                <a:ext cx="612801" cy="329371"/>
              </a:xfrm>
              <a:custGeom>
                <a:rect b="b" l="l" r="r" t="t"/>
                <a:pathLst>
                  <a:path extrusionOk="0" h="2136" w="3974">
                    <a:moveTo>
                      <a:pt x="1987" y="1"/>
                    </a:moveTo>
                    <a:cubicBezTo>
                      <a:pt x="1380" y="1"/>
                      <a:pt x="901" y="186"/>
                      <a:pt x="561" y="544"/>
                    </a:cubicBezTo>
                    <a:cubicBezTo>
                      <a:pt x="0" y="1113"/>
                      <a:pt x="18" y="1932"/>
                      <a:pt x="18" y="1961"/>
                    </a:cubicBezTo>
                    <a:cubicBezTo>
                      <a:pt x="27" y="2052"/>
                      <a:pt x="91" y="2118"/>
                      <a:pt x="175" y="2118"/>
                    </a:cubicBezTo>
                    <a:lnTo>
                      <a:pt x="184" y="2118"/>
                    </a:lnTo>
                    <a:cubicBezTo>
                      <a:pt x="267" y="2118"/>
                      <a:pt x="340" y="2043"/>
                      <a:pt x="340" y="1952"/>
                    </a:cubicBezTo>
                    <a:cubicBezTo>
                      <a:pt x="331" y="1952"/>
                      <a:pt x="323" y="1244"/>
                      <a:pt x="782" y="756"/>
                    </a:cubicBezTo>
                    <a:cubicBezTo>
                      <a:pt x="1066" y="471"/>
                      <a:pt x="1470" y="314"/>
                      <a:pt x="1987" y="314"/>
                    </a:cubicBezTo>
                    <a:lnTo>
                      <a:pt x="2005" y="314"/>
                    </a:lnTo>
                    <a:cubicBezTo>
                      <a:pt x="2510" y="314"/>
                      <a:pt x="2896" y="451"/>
                      <a:pt x="3172" y="738"/>
                    </a:cubicBezTo>
                    <a:cubicBezTo>
                      <a:pt x="3651" y="1224"/>
                      <a:pt x="3634" y="1961"/>
                      <a:pt x="3634" y="1970"/>
                    </a:cubicBezTo>
                    <a:cubicBezTo>
                      <a:pt x="3634" y="2052"/>
                      <a:pt x="3698" y="2127"/>
                      <a:pt x="3788" y="2135"/>
                    </a:cubicBezTo>
                    <a:cubicBezTo>
                      <a:pt x="3872" y="2135"/>
                      <a:pt x="3945" y="2063"/>
                      <a:pt x="3945" y="1979"/>
                    </a:cubicBezTo>
                    <a:cubicBezTo>
                      <a:pt x="3945" y="1941"/>
                      <a:pt x="3974" y="1096"/>
                      <a:pt x="3402" y="517"/>
                    </a:cubicBezTo>
                    <a:cubicBezTo>
                      <a:pt x="3062" y="175"/>
                      <a:pt x="2594" y="1"/>
                      <a:pt x="200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7" name="Google Shape;647;p71"/>
            <p:cNvGrpSpPr/>
            <p:nvPr/>
          </p:nvGrpSpPr>
          <p:grpSpPr>
            <a:xfrm>
              <a:off x="1110878" y="1014480"/>
              <a:ext cx="963994" cy="978917"/>
              <a:chOff x="3503407" y="991767"/>
              <a:chExt cx="1293605" cy="1313630"/>
            </a:xfrm>
          </p:grpSpPr>
          <p:sp>
            <p:nvSpPr>
              <p:cNvPr id="648" name="Google Shape;648;p71"/>
              <p:cNvSpPr/>
              <p:nvPr/>
            </p:nvSpPr>
            <p:spPr>
              <a:xfrm>
                <a:off x="3503407" y="991767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58"/>
                    </a:cubicBezTo>
                    <a:cubicBezTo>
                      <a:pt x="0" y="6613"/>
                      <a:pt x="1885" y="8518"/>
                      <a:pt x="4194" y="8518"/>
                    </a:cubicBezTo>
                    <a:cubicBezTo>
                      <a:pt x="6503" y="8518"/>
                      <a:pt x="8388" y="6613"/>
                      <a:pt x="8388" y="4258"/>
                    </a:cubicBezTo>
                    <a:cubicBezTo>
                      <a:pt x="8388" y="1914"/>
                      <a:pt x="6503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71"/>
              <p:cNvSpPr/>
              <p:nvPr/>
            </p:nvSpPr>
            <p:spPr>
              <a:xfrm>
                <a:off x="3867941" y="1346425"/>
                <a:ext cx="174403" cy="174400"/>
              </a:xfrm>
              <a:custGeom>
                <a:rect b="b" l="l" r="r" t="t"/>
                <a:pathLst>
                  <a:path extrusionOk="0" h="1131" w="1131">
                    <a:moveTo>
                      <a:pt x="561" y="0"/>
                    </a:moveTo>
                    <a:cubicBezTo>
                      <a:pt x="247" y="0"/>
                      <a:pt x="0" y="247"/>
                      <a:pt x="0" y="561"/>
                    </a:cubicBezTo>
                    <a:cubicBezTo>
                      <a:pt x="0" y="874"/>
                      <a:pt x="247" y="1130"/>
                      <a:pt x="561" y="1130"/>
                    </a:cubicBezTo>
                    <a:cubicBezTo>
                      <a:pt x="874" y="1130"/>
                      <a:pt x="1130" y="874"/>
                      <a:pt x="1130" y="561"/>
                    </a:cubicBezTo>
                    <a:cubicBezTo>
                      <a:pt x="1130" y="247"/>
                      <a:pt x="874" y="0"/>
                      <a:pt x="56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71"/>
              <p:cNvSpPr/>
              <p:nvPr/>
            </p:nvSpPr>
            <p:spPr>
              <a:xfrm>
                <a:off x="4284904" y="1346425"/>
                <a:ext cx="176099" cy="174400"/>
              </a:xfrm>
              <a:custGeom>
                <a:rect b="b" l="l" r="r" t="t"/>
                <a:pathLst>
                  <a:path extrusionOk="0" h="1131" w="1142">
                    <a:moveTo>
                      <a:pt x="570" y="0"/>
                    </a:moveTo>
                    <a:cubicBezTo>
                      <a:pt x="258" y="0"/>
                      <a:pt x="0" y="247"/>
                      <a:pt x="0" y="561"/>
                    </a:cubicBezTo>
                    <a:cubicBezTo>
                      <a:pt x="0" y="874"/>
                      <a:pt x="258" y="1130"/>
                      <a:pt x="570" y="1130"/>
                    </a:cubicBezTo>
                    <a:cubicBezTo>
                      <a:pt x="883" y="1130"/>
                      <a:pt x="1141" y="874"/>
                      <a:pt x="1141" y="561"/>
                    </a:cubicBezTo>
                    <a:cubicBezTo>
                      <a:pt x="1141" y="247"/>
                      <a:pt x="883" y="0"/>
                      <a:pt x="57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71"/>
              <p:cNvSpPr/>
              <p:nvPr/>
            </p:nvSpPr>
            <p:spPr>
              <a:xfrm>
                <a:off x="3849437" y="1619975"/>
                <a:ext cx="611567" cy="330759"/>
              </a:xfrm>
              <a:custGeom>
                <a:rect b="b" l="l" r="r" t="t"/>
                <a:pathLst>
                  <a:path extrusionOk="0" h="2145" w="3966">
                    <a:moveTo>
                      <a:pt x="3771" y="1"/>
                    </a:moveTo>
                    <a:cubicBezTo>
                      <a:pt x="3678" y="1"/>
                      <a:pt x="3614" y="74"/>
                      <a:pt x="3614" y="167"/>
                    </a:cubicBezTo>
                    <a:cubicBezTo>
                      <a:pt x="3614" y="175"/>
                      <a:pt x="3643" y="875"/>
                      <a:pt x="3193" y="1363"/>
                    </a:cubicBezTo>
                    <a:cubicBezTo>
                      <a:pt x="2917" y="1665"/>
                      <a:pt x="2511" y="1822"/>
                      <a:pt x="1996" y="1831"/>
                    </a:cubicBezTo>
                    <a:cubicBezTo>
                      <a:pt x="1980" y="1831"/>
                      <a:pt x="1964" y="1831"/>
                      <a:pt x="1948" y="1831"/>
                    </a:cubicBezTo>
                    <a:cubicBezTo>
                      <a:pt x="1465" y="1831"/>
                      <a:pt x="1076" y="1703"/>
                      <a:pt x="800" y="1427"/>
                    </a:cubicBezTo>
                    <a:cubicBezTo>
                      <a:pt x="323" y="957"/>
                      <a:pt x="323" y="213"/>
                      <a:pt x="323" y="204"/>
                    </a:cubicBezTo>
                    <a:cubicBezTo>
                      <a:pt x="323" y="120"/>
                      <a:pt x="248" y="47"/>
                      <a:pt x="166" y="47"/>
                    </a:cubicBezTo>
                    <a:cubicBezTo>
                      <a:pt x="74" y="47"/>
                      <a:pt x="10" y="111"/>
                      <a:pt x="10" y="204"/>
                    </a:cubicBezTo>
                    <a:cubicBezTo>
                      <a:pt x="10" y="231"/>
                      <a:pt x="1" y="1078"/>
                      <a:pt x="579" y="1648"/>
                    </a:cubicBezTo>
                    <a:cubicBezTo>
                      <a:pt x="910" y="1979"/>
                      <a:pt x="1361" y="2144"/>
                      <a:pt x="1932" y="2144"/>
                    </a:cubicBezTo>
                    <a:lnTo>
                      <a:pt x="2005" y="2144"/>
                    </a:lnTo>
                    <a:cubicBezTo>
                      <a:pt x="2603" y="2136"/>
                      <a:pt x="3082" y="1941"/>
                      <a:pt x="3422" y="1584"/>
                    </a:cubicBezTo>
                    <a:cubicBezTo>
                      <a:pt x="3965" y="994"/>
                      <a:pt x="3937" y="184"/>
                      <a:pt x="3937" y="149"/>
                    </a:cubicBezTo>
                    <a:cubicBezTo>
                      <a:pt x="3928" y="65"/>
                      <a:pt x="3855" y="1"/>
                      <a:pt x="377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2" name="Google Shape;652;p71"/>
            <p:cNvSpPr/>
            <p:nvPr/>
          </p:nvSpPr>
          <p:spPr>
            <a:xfrm>
              <a:off x="1484938" y="2031856"/>
              <a:ext cx="1516094" cy="1955135"/>
            </a:xfrm>
            <a:custGeom>
              <a:rect b="b" l="l" r="r" t="t"/>
              <a:pathLst>
                <a:path extrusionOk="0" h="13796" w="10698">
                  <a:moveTo>
                    <a:pt x="4348" y="0"/>
                  </a:moveTo>
                  <a:cubicBezTo>
                    <a:pt x="3331" y="0"/>
                    <a:pt x="2247" y="297"/>
                    <a:pt x="1444" y="847"/>
                  </a:cubicBezTo>
                  <a:cubicBezTo>
                    <a:pt x="636" y="1388"/>
                    <a:pt x="183" y="2105"/>
                    <a:pt x="148" y="2915"/>
                  </a:cubicBezTo>
                  <a:cubicBezTo>
                    <a:pt x="55" y="4663"/>
                    <a:pt x="0" y="5822"/>
                    <a:pt x="395" y="7635"/>
                  </a:cubicBezTo>
                  <a:cubicBezTo>
                    <a:pt x="433" y="7809"/>
                    <a:pt x="479" y="7992"/>
                    <a:pt x="654" y="8103"/>
                  </a:cubicBezTo>
                  <a:cubicBezTo>
                    <a:pt x="760" y="8175"/>
                    <a:pt x="875" y="8191"/>
                    <a:pt x="985" y="8191"/>
                  </a:cubicBezTo>
                  <a:cubicBezTo>
                    <a:pt x="1029" y="8191"/>
                    <a:pt x="1072" y="8189"/>
                    <a:pt x="1113" y="8186"/>
                  </a:cubicBezTo>
                  <a:cubicBezTo>
                    <a:pt x="1152" y="8179"/>
                    <a:pt x="1196" y="8172"/>
                    <a:pt x="1235" y="8172"/>
                  </a:cubicBezTo>
                  <a:cubicBezTo>
                    <a:pt x="1250" y="8172"/>
                    <a:pt x="1265" y="8173"/>
                    <a:pt x="1278" y="8175"/>
                  </a:cubicBezTo>
                  <a:cubicBezTo>
                    <a:pt x="1673" y="8204"/>
                    <a:pt x="1850" y="8774"/>
                    <a:pt x="1905" y="9014"/>
                  </a:cubicBezTo>
                  <a:cubicBezTo>
                    <a:pt x="2016" y="9511"/>
                    <a:pt x="2347" y="9915"/>
                    <a:pt x="2777" y="10107"/>
                  </a:cubicBezTo>
                  <a:cubicBezTo>
                    <a:pt x="2917" y="10169"/>
                    <a:pt x="3047" y="10193"/>
                    <a:pt x="3171" y="10193"/>
                  </a:cubicBezTo>
                  <a:cubicBezTo>
                    <a:pt x="3400" y="10193"/>
                    <a:pt x="3608" y="10111"/>
                    <a:pt x="3817" y="10034"/>
                  </a:cubicBezTo>
                  <a:cubicBezTo>
                    <a:pt x="4011" y="9961"/>
                    <a:pt x="4212" y="9886"/>
                    <a:pt x="4433" y="9886"/>
                  </a:cubicBezTo>
                  <a:cubicBezTo>
                    <a:pt x="4438" y="9886"/>
                    <a:pt x="4444" y="9886"/>
                    <a:pt x="4449" y="9886"/>
                  </a:cubicBezTo>
                  <a:cubicBezTo>
                    <a:pt x="4857" y="9886"/>
                    <a:pt x="5207" y="10213"/>
                    <a:pt x="5371" y="10539"/>
                  </a:cubicBezTo>
                  <a:cubicBezTo>
                    <a:pt x="5574" y="10954"/>
                    <a:pt x="5574" y="11442"/>
                    <a:pt x="5565" y="11829"/>
                  </a:cubicBezTo>
                  <a:cubicBezTo>
                    <a:pt x="5536" y="12380"/>
                    <a:pt x="5464" y="12959"/>
                    <a:pt x="5327" y="13612"/>
                  </a:cubicBezTo>
                  <a:cubicBezTo>
                    <a:pt x="5316" y="13658"/>
                    <a:pt x="5327" y="13714"/>
                    <a:pt x="5362" y="13749"/>
                  </a:cubicBezTo>
                  <a:cubicBezTo>
                    <a:pt x="5400" y="13778"/>
                    <a:pt x="5437" y="13795"/>
                    <a:pt x="5481" y="13795"/>
                  </a:cubicBezTo>
                  <a:lnTo>
                    <a:pt x="5510" y="13795"/>
                  </a:lnTo>
                  <a:lnTo>
                    <a:pt x="5859" y="13722"/>
                  </a:lnTo>
                  <a:cubicBezTo>
                    <a:pt x="7965" y="13327"/>
                    <a:pt x="9730" y="11597"/>
                    <a:pt x="10163" y="9500"/>
                  </a:cubicBezTo>
                  <a:lnTo>
                    <a:pt x="10247" y="9418"/>
                  </a:lnTo>
                  <a:cubicBezTo>
                    <a:pt x="10247" y="9427"/>
                    <a:pt x="10256" y="9445"/>
                    <a:pt x="10274" y="9456"/>
                  </a:cubicBezTo>
                  <a:lnTo>
                    <a:pt x="10282" y="9464"/>
                  </a:lnTo>
                  <a:cubicBezTo>
                    <a:pt x="10293" y="9473"/>
                    <a:pt x="10311" y="9482"/>
                    <a:pt x="10320" y="9491"/>
                  </a:cubicBezTo>
                  <a:cubicBezTo>
                    <a:pt x="10329" y="9500"/>
                    <a:pt x="10338" y="9511"/>
                    <a:pt x="10357" y="9520"/>
                  </a:cubicBezTo>
                  <a:cubicBezTo>
                    <a:pt x="10384" y="9546"/>
                    <a:pt x="10413" y="9555"/>
                    <a:pt x="10439" y="9575"/>
                  </a:cubicBezTo>
                  <a:cubicBezTo>
                    <a:pt x="10459" y="9592"/>
                    <a:pt x="10485" y="9592"/>
                    <a:pt x="10514" y="9592"/>
                  </a:cubicBezTo>
                  <a:cubicBezTo>
                    <a:pt x="10569" y="9592"/>
                    <a:pt x="10624" y="9566"/>
                    <a:pt x="10651" y="9520"/>
                  </a:cubicBezTo>
                  <a:cubicBezTo>
                    <a:pt x="10697" y="9445"/>
                    <a:pt x="10669" y="9345"/>
                    <a:pt x="10596" y="9299"/>
                  </a:cubicBezTo>
                  <a:cubicBezTo>
                    <a:pt x="10578" y="9290"/>
                    <a:pt x="10558" y="9279"/>
                    <a:pt x="10541" y="9270"/>
                  </a:cubicBezTo>
                  <a:cubicBezTo>
                    <a:pt x="10532" y="9261"/>
                    <a:pt x="10514" y="9253"/>
                    <a:pt x="10503" y="9253"/>
                  </a:cubicBezTo>
                  <a:cubicBezTo>
                    <a:pt x="10494" y="9244"/>
                    <a:pt x="10494" y="9224"/>
                    <a:pt x="10485" y="9224"/>
                  </a:cubicBezTo>
                  <a:lnTo>
                    <a:pt x="10468" y="9235"/>
                  </a:lnTo>
                  <a:lnTo>
                    <a:pt x="10477" y="9215"/>
                  </a:lnTo>
                  <a:cubicBezTo>
                    <a:pt x="10459" y="9197"/>
                    <a:pt x="10421" y="9189"/>
                    <a:pt x="10393" y="9189"/>
                  </a:cubicBezTo>
                  <a:cubicBezTo>
                    <a:pt x="10384" y="9151"/>
                    <a:pt x="10375" y="9113"/>
                    <a:pt x="10357" y="9087"/>
                  </a:cubicBezTo>
                  <a:cubicBezTo>
                    <a:pt x="9658" y="8286"/>
                    <a:pt x="8867" y="6116"/>
                    <a:pt x="8958" y="5509"/>
                  </a:cubicBezTo>
                  <a:cubicBezTo>
                    <a:pt x="9289" y="3284"/>
                    <a:pt x="7883" y="957"/>
                    <a:pt x="5757" y="220"/>
                  </a:cubicBezTo>
                  <a:cubicBezTo>
                    <a:pt x="5331" y="72"/>
                    <a:pt x="4848" y="0"/>
                    <a:pt x="4348" y="0"/>
                  </a:cubicBezTo>
                  <a:close/>
                </a:path>
              </a:pathLst>
            </a:custGeom>
            <a:solidFill>
              <a:srgbClr val="A47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1"/>
            <p:cNvSpPr/>
            <p:nvPr/>
          </p:nvSpPr>
          <p:spPr>
            <a:xfrm>
              <a:off x="1683343" y="2705436"/>
              <a:ext cx="249423" cy="63206"/>
            </a:xfrm>
            <a:custGeom>
              <a:rect b="b" l="l" r="r" t="t"/>
              <a:pathLst>
                <a:path extrusionOk="0" h="446" w="1760">
                  <a:moveTo>
                    <a:pt x="1388" y="1"/>
                  </a:moveTo>
                  <a:cubicBezTo>
                    <a:pt x="1351" y="1"/>
                    <a:pt x="1313" y="1"/>
                    <a:pt x="1287" y="12"/>
                  </a:cubicBezTo>
                  <a:cubicBezTo>
                    <a:pt x="1212" y="21"/>
                    <a:pt x="1148" y="30"/>
                    <a:pt x="1084" y="47"/>
                  </a:cubicBezTo>
                  <a:cubicBezTo>
                    <a:pt x="1011" y="85"/>
                    <a:pt x="947" y="111"/>
                    <a:pt x="872" y="140"/>
                  </a:cubicBezTo>
                  <a:cubicBezTo>
                    <a:pt x="817" y="166"/>
                    <a:pt x="752" y="195"/>
                    <a:pt x="697" y="213"/>
                  </a:cubicBezTo>
                  <a:cubicBezTo>
                    <a:pt x="633" y="222"/>
                    <a:pt x="569" y="259"/>
                    <a:pt x="505" y="259"/>
                  </a:cubicBezTo>
                  <a:cubicBezTo>
                    <a:pt x="439" y="259"/>
                    <a:pt x="375" y="259"/>
                    <a:pt x="311" y="250"/>
                  </a:cubicBezTo>
                  <a:cubicBezTo>
                    <a:pt x="285" y="250"/>
                    <a:pt x="265" y="242"/>
                    <a:pt x="247" y="222"/>
                  </a:cubicBezTo>
                  <a:cubicBezTo>
                    <a:pt x="229" y="213"/>
                    <a:pt x="218" y="213"/>
                    <a:pt x="209" y="204"/>
                  </a:cubicBezTo>
                  <a:cubicBezTo>
                    <a:pt x="209" y="195"/>
                    <a:pt x="201" y="186"/>
                    <a:pt x="201" y="186"/>
                  </a:cubicBezTo>
                  <a:cubicBezTo>
                    <a:pt x="190" y="142"/>
                    <a:pt x="154" y="123"/>
                    <a:pt x="117" y="123"/>
                  </a:cubicBezTo>
                  <a:cubicBezTo>
                    <a:pt x="60" y="123"/>
                    <a:pt x="0" y="166"/>
                    <a:pt x="17" y="233"/>
                  </a:cubicBezTo>
                  <a:cubicBezTo>
                    <a:pt x="35" y="306"/>
                    <a:pt x="108" y="361"/>
                    <a:pt x="163" y="398"/>
                  </a:cubicBezTo>
                  <a:cubicBezTo>
                    <a:pt x="229" y="434"/>
                    <a:pt x="302" y="442"/>
                    <a:pt x="366" y="442"/>
                  </a:cubicBezTo>
                  <a:cubicBezTo>
                    <a:pt x="405" y="442"/>
                    <a:pt x="446" y="445"/>
                    <a:pt x="486" y="445"/>
                  </a:cubicBezTo>
                  <a:cubicBezTo>
                    <a:pt x="522" y="445"/>
                    <a:pt x="557" y="443"/>
                    <a:pt x="587" y="434"/>
                  </a:cubicBezTo>
                  <a:cubicBezTo>
                    <a:pt x="660" y="416"/>
                    <a:pt x="735" y="398"/>
                    <a:pt x="808" y="370"/>
                  </a:cubicBezTo>
                  <a:cubicBezTo>
                    <a:pt x="947" y="323"/>
                    <a:pt x="1066" y="233"/>
                    <a:pt x="1203" y="213"/>
                  </a:cubicBezTo>
                  <a:cubicBezTo>
                    <a:pt x="1240" y="204"/>
                    <a:pt x="1278" y="195"/>
                    <a:pt x="1313" y="186"/>
                  </a:cubicBezTo>
                  <a:lnTo>
                    <a:pt x="1415" y="186"/>
                  </a:lnTo>
                  <a:cubicBezTo>
                    <a:pt x="1429" y="186"/>
                    <a:pt x="1445" y="184"/>
                    <a:pt x="1461" y="184"/>
                  </a:cubicBezTo>
                  <a:cubicBezTo>
                    <a:pt x="1477" y="184"/>
                    <a:pt x="1493" y="186"/>
                    <a:pt x="1507" y="195"/>
                  </a:cubicBezTo>
                  <a:cubicBezTo>
                    <a:pt x="1525" y="204"/>
                    <a:pt x="1554" y="222"/>
                    <a:pt x="1580" y="233"/>
                  </a:cubicBezTo>
                  <a:cubicBezTo>
                    <a:pt x="1595" y="241"/>
                    <a:pt x="1610" y="244"/>
                    <a:pt x="1624" y="244"/>
                  </a:cubicBezTo>
                  <a:cubicBezTo>
                    <a:pt x="1705" y="244"/>
                    <a:pt x="1760" y="123"/>
                    <a:pt x="1673" y="76"/>
                  </a:cubicBezTo>
                  <a:cubicBezTo>
                    <a:pt x="1618" y="38"/>
                    <a:pt x="1563" y="12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1"/>
            <p:cNvSpPr/>
            <p:nvPr/>
          </p:nvSpPr>
          <p:spPr>
            <a:xfrm>
              <a:off x="1703892" y="2814416"/>
              <a:ext cx="211301" cy="97076"/>
            </a:xfrm>
            <a:custGeom>
              <a:rect b="b" l="l" r="r" t="t"/>
              <a:pathLst>
                <a:path extrusionOk="0" h="685" w="1491">
                  <a:moveTo>
                    <a:pt x="1381" y="0"/>
                  </a:moveTo>
                  <a:cubicBezTo>
                    <a:pt x="1338" y="0"/>
                    <a:pt x="1304" y="32"/>
                    <a:pt x="1287" y="71"/>
                  </a:cubicBezTo>
                  <a:cubicBezTo>
                    <a:pt x="1289" y="65"/>
                    <a:pt x="1290" y="63"/>
                    <a:pt x="1290" y="63"/>
                  </a:cubicBezTo>
                  <a:lnTo>
                    <a:pt x="1290" y="63"/>
                  </a:lnTo>
                  <a:cubicBezTo>
                    <a:pt x="1289" y="63"/>
                    <a:pt x="1274" y="98"/>
                    <a:pt x="1277" y="98"/>
                  </a:cubicBezTo>
                  <a:cubicBezTo>
                    <a:pt x="1278" y="98"/>
                    <a:pt x="1278" y="98"/>
                    <a:pt x="1279" y="97"/>
                  </a:cubicBezTo>
                  <a:lnTo>
                    <a:pt x="1279" y="97"/>
                  </a:lnTo>
                  <a:cubicBezTo>
                    <a:pt x="1270" y="106"/>
                    <a:pt x="1270" y="106"/>
                    <a:pt x="1261" y="115"/>
                  </a:cubicBezTo>
                  <a:cubicBezTo>
                    <a:pt x="1252" y="144"/>
                    <a:pt x="1232" y="161"/>
                    <a:pt x="1215" y="190"/>
                  </a:cubicBezTo>
                  <a:cubicBezTo>
                    <a:pt x="1177" y="225"/>
                    <a:pt x="1142" y="263"/>
                    <a:pt x="1095" y="300"/>
                  </a:cubicBezTo>
                  <a:cubicBezTo>
                    <a:pt x="1049" y="327"/>
                    <a:pt x="1011" y="364"/>
                    <a:pt x="967" y="382"/>
                  </a:cubicBezTo>
                  <a:cubicBezTo>
                    <a:pt x="912" y="411"/>
                    <a:pt x="866" y="428"/>
                    <a:pt x="811" y="446"/>
                  </a:cubicBezTo>
                  <a:cubicBezTo>
                    <a:pt x="755" y="466"/>
                    <a:pt x="691" y="475"/>
                    <a:pt x="636" y="492"/>
                  </a:cubicBezTo>
                  <a:cubicBezTo>
                    <a:pt x="614" y="502"/>
                    <a:pt x="588" y="504"/>
                    <a:pt x="562" y="504"/>
                  </a:cubicBezTo>
                  <a:cubicBezTo>
                    <a:pt x="533" y="504"/>
                    <a:pt x="504" y="501"/>
                    <a:pt x="479" y="501"/>
                  </a:cubicBezTo>
                  <a:cubicBezTo>
                    <a:pt x="415" y="492"/>
                    <a:pt x="360" y="483"/>
                    <a:pt x="294" y="483"/>
                  </a:cubicBezTo>
                  <a:cubicBezTo>
                    <a:pt x="276" y="475"/>
                    <a:pt x="250" y="466"/>
                    <a:pt x="221" y="457"/>
                  </a:cubicBezTo>
                  <a:cubicBezTo>
                    <a:pt x="204" y="446"/>
                    <a:pt x="184" y="446"/>
                    <a:pt x="166" y="437"/>
                  </a:cubicBezTo>
                  <a:cubicBezTo>
                    <a:pt x="147" y="419"/>
                    <a:pt x="124" y="411"/>
                    <a:pt x="101" y="411"/>
                  </a:cubicBezTo>
                  <a:cubicBezTo>
                    <a:pt x="78" y="411"/>
                    <a:pt x="56" y="419"/>
                    <a:pt x="38" y="437"/>
                  </a:cubicBezTo>
                  <a:cubicBezTo>
                    <a:pt x="9" y="466"/>
                    <a:pt x="0" y="530"/>
                    <a:pt x="38" y="567"/>
                  </a:cubicBezTo>
                  <a:cubicBezTo>
                    <a:pt x="148" y="658"/>
                    <a:pt x="314" y="667"/>
                    <a:pt x="442" y="678"/>
                  </a:cubicBezTo>
                  <a:cubicBezTo>
                    <a:pt x="478" y="682"/>
                    <a:pt x="515" y="684"/>
                    <a:pt x="551" y="684"/>
                  </a:cubicBezTo>
                  <a:cubicBezTo>
                    <a:pt x="587" y="684"/>
                    <a:pt x="622" y="682"/>
                    <a:pt x="654" y="678"/>
                  </a:cubicBezTo>
                  <a:cubicBezTo>
                    <a:pt x="727" y="667"/>
                    <a:pt x="791" y="649"/>
                    <a:pt x="857" y="623"/>
                  </a:cubicBezTo>
                  <a:cubicBezTo>
                    <a:pt x="1122" y="539"/>
                    <a:pt x="1362" y="373"/>
                    <a:pt x="1473" y="115"/>
                  </a:cubicBezTo>
                  <a:cubicBezTo>
                    <a:pt x="1490" y="71"/>
                    <a:pt x="1444" y="16"/>
                    <a:pt x="1409" y="4"/>
                  </a:cubicBezTo>
                  <a:cubicBezTo>
                    <a:pt x="1399" y="1"/>
                    <a:pt x="1390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1"/>
            <p:cNvSpPr/>
            <p:nvPr/>
          </p:nvSpPr>
          <p:spPr>
            <a:xfrm>
              <a:off x="1726142" y="3159212"/>
              <a:ext cx="182532" cy="134773"/>
            </a:xfrm>
            <a:custGeom>
              <a:rect b="b" l="l" r="r" t="t"/>
              <a:pathLst>
                <a:path extrusionOk="0" h="951" w="1288">
                  <a:moveTo>
                    <a:pt x="1178" y="0"/>
                  </a:moveTo>
                  <a:cubicBezTo>
                    <a:pt x="1155" y="0"/>
                    <a:pt x="1131" y="10"/>
                    <a:pt x="1113" y="28"/>
                  </a:cubicBezTo>
                  <a:cubicBezTo>
                    <a:pt x="1104" y="37"/>
                    <a:pt x="1075" y="46"/>
                    <a:pt x="1058" y="55"/>
                  </a:cubicBezTo>
                  <a:cubicBezTo>
                    <a:pt x="1031" y="66"/>
                    <a:pt x="1002" y="75"/>
                    <a:pt x="976" y="92"/>
                  </a:cubicBezTo>
                  <a:cubicBezTo>
                    <a:pt x="929" y="121"/>
                    <a:pt x="874" y="139"/>
                    <a:pt x="828" y="165"/>
                  </a:cubicBezTo>
                  <a:cubicBezTo>
                    <a:pt x="718" y="220"/>
                    <a:pt x="607" y="276"/>
                    <a:pt x="506" y="342"/>
                  </a:cubicBezTo>
                  <a:cubicBezTo>
                    <a:pt x="404" y="406"/>
                    <a:pt x="303" y="479"/>
                    <a:pt x="212" y="562"/>
                  </a:cubicBezTo>
                  <a:cubicBezTo>
                    <a:pt x="175" y="598"/>
                    <a:pt x="128" y="644"/>
                    <a:pt x="93" y="699"/>
                  </a:cubicBezTo>
                  <a:cubicBezTo>
                    <a:pt x="82" y="717"/>
                    <a:pt x="64" y="737"/>
                    <a:pt x="55" y="755"/>
                  </a:cubicBezTo>
                  <a:cubicBezTo>
                    <a:pt x="38" y="783"/>
                    <a:pt x="9" y="801"/>
                    <a:pt x="9" y="838"/>
                  </a:cubicBezTo>
                  <a:cubicBezTo>
                    <a:pt x="0" y="883"/>
                    <a:pt x="18" y="938"/>
                    <a:pt x="73" y="949"/>
                  </a:cubicBezTo>
                  <a:cubicBezTo>
                    <a:pt x="79" y="950"/>
                    <a:pt x="84" y="950"/>
                    <a:pt x="90" y="950"/>
                  </a:cubicBezTo>
                  <a:cubicBezTo>
                    <a:pt x="127" y="950"/>
                    <a:pt x="165" y="930"/>
                    <a:pt x="179" y="897"/>
                  </a:cubicBezTo>
                  <a:lnTo>
                    <a:pt x="179" y="897"/>
                  </a:lnTo>
                  <a:cubicBezTo>
                    <a:pt x="180" y="897"/>
                    <a:pt x="182" y="895"/>
                    <a:pt x="183" y="894"/>
                  </a:cubicBezTo>
                  <a:cubicBezTo>
                    <a:pt x="183" y="883"/>
                    <a:pt x="183" y="883"/>
                    <a:pt x="192" y="874"/>
                  </a:cubicBezTo>
                  <a:cubicBezTo>
                    <a:pt x="203" y="865"/>
                    <a:pt x="203" y="856"/>
                    <a:pt x="212" y="847"/>
                  </a:cubicBezTo>
                  <a:cubicBezTo>
                    <a:pt x="230" y="819"/>
                    <a:pt x="247" y="801"/>
                    <a:pt x="258" y="772"/>
                  </a:cubicBezTo>
                  <a:cubicBezTo>
                    <a:pt x="294" y="737"/>
                    <a:pt x="340" y="691"/>
                    <a:pt x="378" y="653"/>
                  </a:cubicBezTo>
                  <a:cubicBezTo>
                    <a:pt x="459" y="580"/>
                    <a:pt x="561" y="516"/>
                    <a:pt x="654" y="461"/>
                  </a:cubicBezTo>
                  <a:cubicBezTo>
                    <a:pt x="700" y="432"/>
                    <a:pt x="755" y="406"/>
                    <a:pt x="799" y="386"/>
                  </a:cubicBezTo>
                  <a:lnTo>
                    <a:pt x="965" y="304"/>
                  </a:lnTo>
                  <a:cubicBezTo>
                    <a:pt x="1011" y="287"/>
                    <a:pt x="1058" y="258"/>
                    <a:pt x="1104" y="240"/>
                  </a:cubicBezTo>
                  <a:cubicBezTo>
                    <a:pt x="1150" y="212"/>
                    <a:pt x="1205" y="194"/>
                    <a:pt x="1241" y="156"/>
                  </a:cubicBezTo>
                  <a:cubicBezTo>
                    <a:pt x="1287" y="130"/>
                    <a:pt x="1278" y="55"/>
                    <a:pt x="1241" y="28"/>
                  </a:cubicBezTo>
                  <a:cubicBezTo>
                    <a:pt x="1223" y="10"/>
                    <a:pt x="1200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1"/>
            <p:cNvSpPr/>
            <p:nvPr/>
          </p:nvSpPr>
          <p:spPr>
            <a:xfrm>
              <a:off x="1500527" y="2031856"/>
              <a:ext cx="1345324" cy="1135157"/>
            </a:xfrm>
            <a:custGeom>
              <a:rect b="b" l="l" r="r" t="t"/>
              <a:pathLst>
                <a:path extrusionOk="0" h="8010" w="9493">
                  <a:moveTo>
                    <a:pt x="4238" y="0"/>
                  </a:moveTo>
                  <a:cubicBezTo>
                    <a:pt x="3221" y="0"/>
                    <a:pt x="2137" y="297"/>
                    <a:pt x="1334" y="847"/>
                  </a:cubicBezTo>
                  <a:cubicBezTo>
                    <a:pt x="526" y="1388"/>
                    <a:pt x="73" y="2105"/>
                    <a:pt x="38" y="2915"/>
                  </a:cubicBezTo>
                  <a:cubicBezTo>
                    <a:pt x="29" y="3127"/>
                    <a:pt x="9" y="3319"/>
                    <a:pt x="9" y="3513"/>
                  </a:cubicBezTo>
                  <a:cubicBezTo>
                    <a:pt x="1" y="3577"/>
                    <a:pt x="29" y="3624"/>
                    <a:pt x="85" y="3661"/>
                  </a:cubicBezTo>
                  <a:cubicBezTo>
                    <a:pt x="107" y="3675"/>
                    <a:pt x="134" y="3681"/>
                    <a:pt x="162" y="3681"/>
                  </a:cubicBezTo>
                  <a:cubicBezTo>
                    <a:pt x="189" y="3681"/>
                    <a:pt x="217" y="3675"/>
                    <a:pt x="239" y="3661"/>
                  </a:cubicBezTo>
                  <a:lnTo>
                    <a:pt x="2060" y="2630"/>
                  </a:lnTo>
                  <a:cubicBezTo>
                    <a:pt x="2502" y="2383"/>
                    <a:pt x="2926" y="2155"/>
                    <a:pt x="3350" y="2155"/>
                  </a:cubicBezTo>
                  <a:cubicBezTo>
                    <a:pt x="3414" y="2155"/>
                    <a:pt x="3478" y="2160"/>
                    <a:pt x="3541" y="2171"/>
                  </a:cubicBezTo>
                  <a:cubicBezTo>
                    <a:pt x="3928" y="2244"/>
                    <a:pt x="4287" y="2520"/>
                    <a:pt x="4535" y="2944"/>
                  </a:cubicBezTo>
                  <a:cubicBezTo>
                    <a:pt x="4683" y="3209"/>
                    <a:pt x="4738" y="3522"/>
                    <a:pt x="4793" y="3853"/>
                  </a:cubicBezTo>
                  <a:cubicBezTo>
                    <a:pt x="4819" y="4001"/>
                    <a:pt x="4848" y="4147"/>
                    <a:pt x="4875" y="4304"/>
                  </a:cubicBezTo>
                  <a:cubicBezTo>
                    <a:pt x="4899" y="4374"/>
                    <a:pt x="4961" y="4419"/>
                    <a:pt x="5030" y="4419"/>
                  </a:cubicBezTo>
                  <a:cubicBezTo>
                    <a:pt x="5043" y="4419"/>
                    <a:pt x="5056" y="4417"/>
                    <a:pt x="5069" y="4414"/>
                  </a:cubicBezTo>
                  <a:cubicBezTo>
                    <a:pt x="5151" y="4396"/>
                    <a:pt x="5206" y="4323"/>
                    <a:pt x="5188" y="4231"/>
                  </a:cubicBezTo>
                  <a:cubicBezTo>
                    <a:pt x="5162" y="4065"/>
                    <a:pt x="5298" y="3917"/>
                    <a:pt x="5362" y="3862"/>
                  </a:cubicBezTo>
                  <a:cubicBezTo>
                    <a:pt x="5506" y="3741"/>
                    <a:pt x="5693" y="3669"/>
                    <a:pt x="5850" y="3669"/>
                  </a:cubicBezTo>
                  <a:cubicBezTo>
                    <a:pt x="5896" y="3669"/>
                    <a:pt x="5939" y="3675"/>
                    <a:pt x="5978" y="3688"/>
                  </a:cubicBezTo>
                  <a:cubicBezTo>
                    <a:pt x="6347" y="3816"/>
                    <a:pt x="6530" y="4248"/>
                    <a:pt x="6521" y="4617"/>
                  </a:cubicBezTo>
                  <a:cubicBezTo>
                    <a:pt x="6512" y="5021"/>
                    <a:pt x="6402" y="5637"/>
                    <a:pt x="6190" y="6005"/>
                  </a:cubicBezTo>
                  <a:cubicBezTo>
                    <a:pt x="6173" y="6052"/>
                    <a:pt x="6164" y="6098"/>
                    <a:pt x="6181" y="6145"/>
                  </a:cubicBezTo>
                  <a:cubicBezTo>
                    <a:pt x="6632" y="7303"/>
                    <a:pt x="7755" y="8010"/>
                    <a:pt x="9115" y="8010"/>
                  </a:cubicBezTo>
                  <a:lnTo>
                    <a:pt x="9225" y="8010"/>
                  </a:lnTo>
                  <a:lnTo>
                    <a:pt x="9364" y="7974"/>
                  </a:lnTo>
                  <a:cubicBezTo>
                    <a:pt x="9411" y="7966"/>
                    <a:pt x="9446" y="7937"/>
                    <a:pt x="9466" y="7891"/>
                  </a:cubicBezTo>
                  <a:cubicBezTo>
                    <a:pt x="9492" y="7855"/>
                    <a:pt x="9492" y="7800"/>
                    <a:pt x="9475" y="7763"/>
                  </a:cubicBezTo>
                  <a:cubicBezTo>
                    <a:pt x="9060" y="6842"/>
                    <a:pt x="8793" y="5869"/>
                    <a:pt x="8848" y="5509"/>
                  </a:cubicBezTo>
                  <a:cubicBezTo>
                    <a:pt x="9179" y="3284"/>
                    <a:pt x="7773" y="957"/>
                    <a:pt x="5647" y="220"/>
                  </a:cubicBezTo>
                  <a:cubicBezTo>
                    <a:pt x="5221" y="72"/>
                    <a:pt x="4738" y="0"/>
                    <a:pt x="4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1"/>
            <p:cNvSpPr/>
            <p:nvPr/>
          </p:nvSpPr>
          <p:spPr>
            <a:xfrm>
              <a:off x="2402419" y="2689847"/>
              <a:ext cx="443434" cy="477163"/>
            </a:xfrm>
            <a:custGeom>
              <a:rect b="b" l="l" r="r" t="t"/>
              <a:pathLst>
                <a:path extrusionOk="0" h="3367" w="3129">
                  <a:moveTo>
                    <a:pt x="2530" y="1"/>
                  </a:moveTo>
                  <a:cubicBezTo>
                    <a:pt x="1758" y="729"/>
                    <a:pt x="903" y="1409"/>
                    <a:pt x="1" y="1888"/>
                  </a:cubicBezTo>
                  <a:cubicBezTo>
                    <a:pt x="535" y="2815"/>
                    <a:pt x="1546" y="3367"/>
                    <a:pt x="2751" y="3367"/>
                  </a:cubicBezTo>
                  <a:lnTo>
                    <a:pt x="2861" y="3367"/>
                  </a:lnTo>
                  <a:lnTo>
                    <a:pt x="3000" y="3331"/>
                  </a:lnTo>
                  <a:cubicBezTo>
                    <a:pt x="3047" y="3323"/>
                    <a:pt x="3082" y="3294"/>
                    <a:pt x="3102" y="3248"/>
                  </a:cubicBezTo>
                  <a:cubicBezTo>
                    <a:pt x="3128" y="3212"/>
                    <a:pt x="3128" y="3157"/>
                    <a:pt x="3111" y="3120"/>
                  </a:cubicBezTo>
                  <a:cubicBezTo>
                    <a:pt x="2696" y="2199"/>
                    <a:pt x="2429" y="1226"/>
                    <a:pt x="2484" y="866"/>
                  </a:cubicBezTo>
                  <a:cubicBezTo>
                    <a:pt x="2530" y="581"/>
                    <a:pt x="2539" y="288"/>
                    <a:pt x="2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1"/>
            <p:cNvSpPr/>
            <p:nvPr/>
          </p:nvSpPr>
          <p:spPr>
            <a:xfrm>
              <a:off x="2150870" y="3194216"/>
              <a:ext cx="356136" cy="642831"/>
            </a:xfrm>
            <a:custGeom>
              <a:rect b="b" l="l" r="r" t="t"/>
              <a:pathLst>
                <a:path extrusionOk="0" h="4536" w="2513">
                  <a:moveTo>
                    <a:pt x="1731" y="1"/>
                  </a:moveTo>
                  <a:cubicBezTo>
                    <a:pt x="1633" y="1"/>
                    <a:pt x="1511" y="49"/>
                    <a:pt x="1418" y="260"/>
                  </a:cubicBezTo>
                  <a:cubicBezTo>
                    <a:pt x="1151" y="821"/>
                    <a:pt x="544" y="1234"/>
                    <a:pt x="85" y="1483"/>
                  </a:cubicBezTo>
                  <a:cubicBezTo>
                    <a:pt x="30" y="1510"/>
                    <a:pt x="1" y="1565"/>
                    <a:pt x="1" y="1620"/>
                  </a:cubicBezTo>
                  <a:cubicBezTo>
                    <a:pt x="1" y="1684"/>
                    <a:pt x="38" y="1739"/>
                    <a:pt x="94" y="1759"/>
                  </a:cubicBezTo>
                  <a:cubicBezTo>
                    <a:pt x="332" y="1869"/>
                    <a:pt x="544" y="2081"/>
                    <a:pt x="672" y="2337"/>
                  </a:cubicBezTo>
                  <a:cubicBezTo>
                    <a:pt x="875" y="2752"/>
                    <a:pt x="875" y="3240"/>
                    <a:pt x="866" y="3627"/>
                  </a:cubicBezTo>
                  <a:cubicBezTo>
                    <a:pt x="857" y="3847"/>
                    <a:pt x="837" y="4086"/>
                    <a:pt x="802" y="4362"/>
                  </a:cubicBezTo>
                  <a:cubicBezTo>
                    <a:pt x="793" y="4426"/>
                    <a:pt x="829" y="4490"/>
                    <a:pt x="884" y="4518"/>
                  </a:cubicBezTo>
                  <a:cubicBezTo>
                    <a:pt x="904" y="4527"/>
                    <a:pt x="930" y="4536"/>
                    <a:pt x="959" y="4536"/>
                  </a:cubicBezTo>
                  <a:cubicBezTo>
                    <a:pt x="994" y="4536"/>
                    <a:pt x="1032" y="4527"/>
                    <a:pt x="1058" y="4498"/>
                  </a:cubicBezTo>
                  <a:cubicBezTo>
                    <a:pt x="2466" y="3276"/>
                    <a:pt x="2513" y="1408"/>
                    <a:pt x="2208" y="516"/>
                  </a:cubicBezTo>
                  <a:cubicBezTo>
                    <a:pt x="2098" y="185"/>
                    <a:pt x="1941" y="11"/>
                    <a:pt x="1758" y="2"/>
                  </a:cubicBezTo>
                  <a:cubicBezTo>
                    <a:pt x="1749" y="1"/>
                    <a:pt x="1740" y="1"/>
                    <a:pt x="1731" y="1"/>
                  </a:cubicBezTo>
                  <a:close/>
                </a:path>
              </a:pathLst>
            </a:custGeom>
            <a:solidFill>
              <a:srgbClr val="48336E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1"/>
            <p:cNvSpPr/>
            <p:nvPr/>
          </p:nvSpPr>
          <p:spPr>
            <a:xfrm>
              <a:off x="2314271" y="2615445"/>
              <a:ext cx="47901" cy="192594"/>
            </a:xfrm>
            <a:custGeom>
              <a:rect b="b" l="l" r="r" t="t"/>
              <a:pathLst>
                <a:path extrusionOk="0" h="1359" w="338">
                  <a:moveTo>
                    <a:pt x="109" y="1"/>
                  </a:moveTo>
                  <a:cubicBezTo>
                    <a:pt x="103" y="1"/>
                    <a:pt x="97" y="1"/>
                    <a:pt x="91" y="2"/>
                  </a:cubicBezTo>
                  <a:cubicBezTo>
                    <a:pt x="35" y="11"/>
                    <a:pt x="16" y="66"/>
                    <a:pt x="27" y="113"/>
                  </a:cubicBezTo>
                  <a:cubicBezTo>
                    <a:pt x="35" y="159"/>
                    <a:pt x="53" y="194"/>
                    <a:pt x="62" y="241"/>
                  </a:cubicBezTo>
                  <a:cubicBezTo>
                    <a:pt x="82" y="287"/>
                    <a:pt x="91" y="334"/>
                    <a:pt x="99" y="389"/>
                  </a:cubicBezTo>
                  <a:cubicBezTo>
                    <a:pt x="126" y="481"/>
                    <a:pt x="137" y="581"/>
                    <a:pt x="137" y="682"/>
                  </a:cubicBezTo>
                  <a:cubicBezTo>
                    <a:pt x="146" y="775"/>
                    <a:pt x="155" y="877"/>
                    <a:pt x="137" y="967"/>
                  </a:cubicBezTo>
                  <a:cubicBezTo>
                    <a:pt x="126" y="1013"/>
                    <a:pt x="108" y="1060"/>
                    <a:pt x="99" y="1106"/>
                  </a:cubicBezTo>
                  <a:cubicBezTo>
                    <a:pt x="91" y="1133"/>
                    <a:pt x="71" y="1188"/>
                    <a:pt x="62" y="1199"/>
                  </a:cubicBezTo>
                  <a:cubicBezTo>
                    <a:pt x="0" y="1267"/>
                    <a:pt x="58" y="1359"/>
                    <a:pt x="127" y="1359"/>
                  </a:cubicBezTo>
                  <a:cubicBezTo>
                    <a:pt x="149" y="1359"/>
                    <a:pt x="172" y="1349"/>
                    <a:pt x="192" y="1327"/>
                  </a:cubicBezTo>
                  <a:cubicBezTo>
                    <a:pt x="227" y="1289"/>
                    <a:pt x="236" y="1243"/>
                    <a:pt x="256" y="1199"/>
                  </a:cubicBezTo>
                  <a:cubicBezTo>
                    <a:pt x="274" y="1152"/>
                    <a:pt x="291" y="1106"/>
                    <a:pt x="303" y="1051"/>
                  </a:cubicBezTo>
                  <a:cubicBezTo>
                    <a:pt x="338" y="941"/>
                    <a:pt x="329" y="830"/>
                    <a:pt x="320" y="720"/>
                  </a:cubicBezTo>
                  <a:cubicBezTo>
                    <a:pt x="320" y="601"/>
                    <a:pt x="311" y="490"/>
                    <a:pt x="291" y="380"/>
                  </a:cubicBezTo>
                  <a:cubicBezTo>
                    <a:pt x="274" y="325"/>
                    <a:pt x="265" y="269"/>
                    <a:pt x="247" y="214"/>
                  </a:cubicBezTo>
                  <a:cubicBezTo>
                    <a:pt x="236" y="159"/>
                    <a:pt x="210" y="113"/>
                    <a:pt x="201" y="66"/>
                  </a:cubicBezTo>
                  <a:cubicBezTo>
                    <a:pt x="193" y="26"/>
                    <a:pt x="150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2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62" name="Google Shape;662;p72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3" name="Google Shape;663;p72"/>
          <p:cNvSpPr/>
          <p:nvPr/>
        </p:nvSpPr>
        <p:spPr>
          <a:xfrm rot="5400000">
            <a:off x="6634225" y="-1091549"/>
            <a:ext cx="2250751" cy="276879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72"/>
          <p:cNvCxnSpPr/>
          <p:nvPr/>
        </p:nvCxnSpPr>
        <p:spPr>
          <a:xfrm>
            <a:off x="486500" y="4009075"/>
            <a:ext cx="0" cy="11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5" name="Google Shape;665;p72"/>
          <p:cNvSpPr/>
          <p:nvPr/>
        </p:nvSpPr>
        <p:spPr>
          <a:xfrm rot="445884">
            <a:off x="4941371" y="14077"/>
            <a:ext cx="5138528" cy="1041854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3"/>
          <p:cNvSpPr txBox="1"/>
          <p:nvPr>
            <p:ph hasCustomPrompt="1" type="title"/>
          </p:nvPr>
        </p:nvSpPr>
        <p:spPr>
          <a:xfrm>
            <a:off x="715100" y="1244425"/>
            <a:ext cx="4782600" cy="10794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668" name="Google Shape;668;p73"/>
          <p:cNvSpPr txBox="1"/>
          <p:nvPr>
            <p:ph idx="1" type="subTitle"/>
          </p:nvPr>
        </p:nvSpPr>
        <p:spPr>
          <a:xfrm>
            <a:off x="715100" y="2398750"/>
            <a:ext cx="47826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9" name="Google Shape;669;p73"/>
          <p:cNvSpPr/>
          <p:nvPr/>
        </p:nvSpPr>
        <p:spPr>
          <a:xfrm rot="5400000">
            <a:off x="7025972" y="86258"/>
            <a:ext cx="2204286" cy="20317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73"/>
          <p:cNvCxnSpPr/>
          <p:nvPr/>
        </p:nvCxnSpPr>
        <p:spPr>
          <a:xfrm>
            <a:off x="486500" y="1259500"/>
            <a:ext cx="0" cy="390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71" name="Google Shape;671;p73"/>
          <p:cNvSpPr/>
          <p:nvPr/>
        </p:nvSpPr>
        <p:spPr>
          <a:xfrm rot="-9523333">
            <a:off x="3750588" y="179293"/>
            <a:ext cx="6113930" cy="1041868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75" name="Google Shape;675;p75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676" name="Google Shape;676;p75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677" name="Google Shape;677;p75"/>
          <p:cNvSpPr txBox="1"/>
          <p:nvPr>
            <p:ph hasCustomPrompt="1" idx="4" type="title"/>
          </p:nvPr>
        </p:nvSpPr>
        <p:spPr>
          <a:xfrm>
            <a:off x="329055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75"/>
          <p:cNvSpPr txBox="1"/>
          <p:nvPr>
            <p:ph hasCustomPrompt="1" idx="5" type="title"/>
          </p:nvPr>
        </p:nvSpPr>
        <p:spPr>
          <a:xfrm>
            <a:off x="329055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679" name="Google Shape;679;p75"/>
          <p:cNvSpPr txBox="1"/>
          <p:nvPr>
            <p:ph hasCustomPrompt="1" idx="6" type="title"/>
          </p:nvPr>
        </p:nvSpPr>
        <p:spPr>
          <a:xfrm>
            <a:off x="58611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75"/>
          <p:cNvSpPr txBox="1"/>
          <p:nvPr>
            <p:ph hasCustomPrompt="1" idx="7" type="title"/>
          </p:nvPr>
        </p:nvSpPr>
        <p:spPr>
          <a:xfrm>
            <a:off x="58611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681" name="Google Shape;681;p75"/>
          <p:cNvSpPr txBox="1"/>
          <p:nvPr>
            <p:ph idx="1" type="subTitle"/>
          </p:nvPr>
        </p:nvSpPr>
        <p:spPr>
          <a:xfrm>
            <a:off x="720000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82" name="Google Shape;682;p75"/>
          <p:cNvSpPr txBox="1"/>
          <p:nvPr>
            <p:ph idx="8" type="subTitle"/>
          </p:nvPr>
        </p:nvSpPr>
        <p:spPr>
          <a:xfrm>
            <a:off x="3290556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83" name="Google Shape;683;p75"/>
          <p:cNvSpPr txBox="1"/>
          <p:nvPr>
            <p:ph idx="9" type="subTitle"/>
          </p:nvPr>
        </p:nvSpPr>
        <p:spPr>
          <a:xfrm>
            <a:off x="5861112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84" name="Google Shape;684;p75"/>
          <p:cNvSpPr txBox="1"/>
          <p:nvPr>
            <p:ph idx="13" type="subTitle"/>
          </p:nvPr>
        </p:nvSpPr>
        <p:spPr>
          <a:xfrm>
            <a:off x="720000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85" name="Google Shape;685;p75"/>
          <p:cNvSpPr txBox="1"/>
          <p:nvPr>
            <p:ph idx="14" type="subTitle"/>
          </p:nvPr>
        </p:nvSpPr>
        <p:spPr>
          <a:xfrm>
            <a:off x="3290556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86" name="Google Shape;686;p75"/>
          <p:cNvSpPr txBox="1"/>
          <p:nvPr>
            <p:ph idx="15" type="subTitle"/>
          </p:nvPr>
        </p:nvSpPr>
        <p:spPr>
          <a:xfrm>
            <a:off x="5861112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87" name="Google Shape;687;p75"/>
          <p:cNvSpPr/>
          <p:nvPr/>
        </p:nvSpPr>
        <p:spPr>
          <a:xfrm>
            <a:off x="6688801" y="4283475"/>
            <a:ext cx="2455111" cy="860055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8" name="Google Shape;688;p75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689" name="Google Shape;689;p75"/>
          <p:cNvGrpSpPr/>
          <p:nvPr/>
        </p:nvGrpSpPr>
        <p:grpSpPr>
          <a:xfrm>
            <a:off x="-651043" y="-1268222"/>
            <a:ext cx="10677423" cy="7446973"/>
            <a:chOff x="-651043" y="-1268222"/>
            <a:chExt cx="10677423" cy="7446973"/>
          </a:xfrm>
        </p:grpSpPr>
        <p:sp>
          <p:nvSpPr>
            <p:cNvPr id="690" name="Google Shape;690;p75"/>
            <p:cNvSpPr/>
            <p:nvPr/>
          </p:nvSpPr>
          <p:spPr>
            <a:xfrm rot="-2036615">
              <a:off x="6175237" y="4139009"/>
              <a:ext cx="3891867" cy="104195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1" name="Google Shape;691;p75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6"/>
          <p:cNvSpPr txBox="1"/>
          <p:nvPr>
            <p:ph type="title"/>
          </p:nvPr>
        </p:nvSpPr>
        <p:spPr>
          <a:xfrm>
            <a:off x="5420725" y="535000"/>
            <a:ext cx="300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76"/>
          <p:cNvSpPr txBox="1"/>
          <p:nvPr>
            <p:ph idx="1" type="subTitle"/>
          </p:nvPr>
        </p:nvSpPr>
        <p:spPr>
          <a:xfrm>
            <a:off x="5420725" y="1593780"/>
            <a:ext cx="300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5" name="Google Shape;695;p76"/>
          <p:cNvSpPr/>
          <p:nvPr>
            <p:ph idx="2" type="pic"/>
          </p:nvPr>
        </p:nvSpPr>
        <p:spPr>
          <a:xfrm>
            <a:off x="714775" y="535001"/>
            <a:ext cx="24540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Google Shape;696;p76"/>
          <p:cNvSpPr/>
          <p:nvPr>
            <p:ph idx="3" type="pic"/>
          </p:nvPr>
        </p:nvSpPr>
        <p:spPr>
          <a:xfrm>
            <a:off x="3344850" y="2733200"/>
            <a:ext cx="5084100" cy="1875300"/>
          </a:xfrm>
          <a:prstGeom prst="rect">
            <a:avLst/>
          </a:prstGeom>
          <a:noFill/>
          <a:ln>
            <a:noFill/>
          </a:ln>
        </p:spPr>
      </p:sp>
      <p:sp>
        <p:nvSpPr>
          <p:cNvPr id="697" name="Google Shape;697;p76"/>
          <p:cNvSpPr/>
          <p:nvPr>
            <p:ph idx="4" type="pic"/>
          </p:nvPr>
        </p:nvSpPr>
        <p:spPr>
          <a:xfrm>
            <a:off x="3345000" y="535000"/>
            <a:ext cx="1886400" cy="2045700"/>
          </a:xfrm>
          <a:prstGeom prst="rect">
            <a:avLst/>
          </a:prstGeom>
          <a:noFill/>
          <a:ln>
            <a:noFill/>
          </a:ln>
        </p:spPr>
      </p:sp>
      <p:sp>
        <p:nvSpPr>
          <p:cNvPr id="698" name="Google Shape;698;p76"/>
          <p:cNvSpPr/>
          <p:nvPr/>
        </p:nvSpPr>
        <p:spPr>
          <a:xfrm rot="5400000">
            <a:off x="7298194" y="14564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7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00" name="Google Shape;700;p76"/>
          <p:cNvGrpSpPr/>
          <p:nvPr/>
        </p:nvGrpSpPr>
        <p:grpSpPr>
          <a:xfrm>
            <a:off x="-426888" y="-117375"/>
            <a:ext cx="10506984" cy="5553348"/>
            <a:chOff x="-426888" y="-117375"/>
            <a:chExt cx="10506984" cy="5553348"/>
          </a:xfrm>
        </p:grpSpPr>
        <p:sp>
          <p:nvSpPr>
            <p:cNvPr id="701" name="Google Shape;701;p76"/>
            <p:cNvSpPr/>
            <p:nvPr/>
          </p:nvSpPr>
          <p:spPr>
            <a:xfrm>
              <a:off x="7223900" y="-117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2" name="Google Shape;702;p76"/>
            <p:cNvSpPr/>
            <p:nvPr/>
          </p:nvSpPr>
          <p:spPr>
            <a:xfrm rot="-9966487">
              <a:off x="-382932" y="4472053"/>
              <a:ext cx="2511098" cy="67230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7"/>
          <p:cNvSpPr txBox="1"/>
          <p:nvPr>
            <p:ph idx="1" type="subTitle"/>
          </p:nvPr>
        </p:nvSpPr>
        <p:spPr>
          <a:xfrm>
            <a:off x="720000" y="1391725"/>
            <a:ext cx="27471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5" name="Google Shape;705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6" name="Google Shape;706;p77"/>
          <p:cNvSpPr/>
          <p:nvPr/>
        </p:nvSpPr>
        <p:spPr>
          <a:xfrm rot="10800000">
            <a:off x="5992136" y="3771113"/>
            <a:ext cx="3151864" cy="137238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" name="Google Shape;707;p7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08" name="Google Shape;708;p77"/>
          <p:cNvGrpSpPr/>
          <p:nvPr/>
        </p:nvGrpSpPr>
        <p:grpSpPr>
          <a:xfrm>
            <a:off x="-987708" y="-859046"/>
            <a:ext cx="11112447" cy="7147169"/>
            <a:chOff x="-987708" y="-859046"/>
            <a:chExt cx="11112447" cy="7147169"/>
          </a:xfrm>
        </p:grpSpPr>
        <p:sp>
          <p:nvSpPr>
            <p:cNvPr id="709" name="Google Shape;709;p77"/>
            <p:cNvSpPr/>
            <p:nvPr/>
          </p:nvSpPr>
          <p:spPr>
            <a:xfrm rot="-2477412">
              <a:off x="5853192" y="4062304"/>
              <a:ext cx="4568831" cy="820379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0" name="Google Shape;710;p77"/>
            <p:cNvSpPr/>
            <p:nvPr/>
          </p:nvSpPr>
          <p:spPr>
            <a:xfrm rot="-763266">
              <a:off x="-942730" y="-461631"/>
              <a:ext cx="3701107" cy="820342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/>
          <p:nvPr>
            <p:ph idx="1" type="subTitle"/>
          </p:nvPr>
        </p:nvSpPr>
        <p:spPr>
          <a:xfrm>
            <a:off x="3742375" y="1074200"/>
            <a:ext cx="44340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3" name="Google Shape;713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4" name="Google Shape;714;p78"/>
          <p:cNvSpPr/>
          <p:nvPr/>
        </p:nvSpPr>
        <p:spPr>
          <a:xfrm rot="10800000">
            <a:off x="6662468" y="3024951"/>
            <a:ext cx="2481534" cy="2118547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78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16" name="Google Shape;716;p78"/>
          <p:cNvGrpSpPr/>
          <p:nvPr/>
        </p:nvGrpSpPr>
        <p:grpSpPr>
          <a:xfrm>
            <a:off x="-745056" y="-260050"/>
            <a:ext cx="11404268" cy="6307337"/>
            <a:chOff x="-745056" y="-260050"/>
            <a:chExt cx="11404268" cy="6307337"/>
          </a:xfrm>
        </p:grpSpPr>
        <p:sp>
          <p:nvSpPr>
            <p:cNvPr id="717" name="Google Shape;717;p78"/>
            <p:cNvSpPr/>
            <p:nvPr/>
          </p:nvSpPr>
          <p:spPr>
            <a:xfrm rot="-1834538">
              <a:off x="5277423" y="3869904"/>
              <a:ext cx="5559644" cy="820390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8" name="Google Shape;718;p78"/>
            <p:cNvSpPr/>
            <p:nvPr/>
          </p:nvSpPr>
          <p:spPr>
            <a:xfrm rot="10799445">
              <a:off x="-745056" y="-259772"/>
              <a:ext cx="3442365" cy="598856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9"/>
          <p:cNvSpPr txBox="1"/>
          <p:nvPr>
            <p:ph hasCustomPrompt="1" type="title"/>
          </p:nvPr>
        </p:nvSpPr>
        <p:spPr>
          <a:xfrm>
            <a:off x="4732900" y="1901896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79"/>
          <p:cNvSpPr txBox="1"/>
          <p:nvPr>
            <p:ph idx="1" type="subTitle"/>
          </p:nvPr>
        </p:nvSpPr>
        <p:spPr>
          <a:xfrm>
            <a:off x="4732900" y="2893800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2" name="Google Shape;722;p79"/>
          <p:cNvSpPr txBox="1"/>
          <p:nvPr>
            <p:ph hasCustomPrompt="1" idx="2" type="title"/>
          </p:nvPr>
        </p:nvSpPr>
        <p:spPr>
          <a:xfrm>
            <a:off x="4732900" y="535000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79"/>
          <p:cNvSpPr txBox="1"/>
          <p:nvPr>
            <p:ph idx="3" type="subTitle"/>
          </p:nvPr>
        </p:nvSpPr>
        <p:spPr>
          <a:xfrm>
            <a:off x="4732900" y="1526979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4" name="Google Shape;724;p79"/>
          <p:cNvSpPr txBox="1"/>
          <p:nvPr>
            <p:ph hasCustomPrompt="1" idx="4" type="title"/>
          </p:nvPr>
        </p:nvSpPr>
        <p:spPr>
          <a:xfrm>
            <a:off x="4732900" y="3268718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79"/>
          <p:cNvSpPr txBox="1"/>
          <p:nvPr>
            <p:ph idx="5" type="subTitle"/>
          </p:nvPr>
        </p:nvSpPr>
        <p:spPr>
          <a:xfrm>
            <a:off x="4732900" y="4260623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6" name="Google Shape;726;p79"/>
          <p:cNvSpPr/>
          <p:nvPr/>
        </p:nvSpPr>
        <p:spPr>
          <a:xfrm rot="-5400000">
            <a:off x="-145631" y="3316368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79"/>
          <p:cNvSpPr/>
          <p:nvPr/>
        </p:nvSpPr>
        <p:spPr>
          <a:xfrm rot="-8348750">
            <a:off x="-723896" y="4493803"/>
            <a:ext cx="3891642" cy="1041899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28" name="Google Shape;728;p79"/>
          <p:cNvCxnSpPr/>
          <p:nvPr/>
        </p:nvCxnSpPr>
        <p:spPr>
          <a:xfrm>
            <a:off x="8428900" y="539475"/>
            <a:ext cx="0" cy="46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31" name="Google Shape;731;p80"/>
          <p:cNvSpPr txBox="1"/>
          <p:nvPr>
            <p:ph idx="1" type="subTitle"/>
          </p:nvPr>
        </p:nvSpPr>
        <p:spPr>
          <a:xfrm>
            <a:off x="734400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2" name="Google Shape;732;p80"/>
          <p:cNvSpPr txBox="1"/>
          <p:nvPr>
            <p:ph idx="2" type="subTitle"/>
          </p:nvPr>
        </p:nvSpPr>
        <p:spPr>
          <a:xfrm>
            <a:off x="3355053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80"/>
          <p:cNvSpPr txBox="1"/>
          <p:nvPr>
            <p:ph idx="3" type="subTitle"/>
          </p:nvPr>
        </p:nvSpPr>
        <p:spPr>
          <a:xfrm>
            <a:off x="5975709" y="2512724"/>
            <a:ext cx="2433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80"/>
          <p:cNvSpPr txBox="1"/>
          <p:nvPr>
            <p:ph idx="4" type="subTitle"/>
          </p:nvPr>
        </p:nvSpPr>
        <p:spPr>
          <a:xfrm>
            <a:off x="734400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35" name="Google Shape;735;p80"/>
          <p:cNvSpPr txBox="1"/>
          <p:nvPr>
            <p:ph idx="5" type="subTitle"/>
          </p:nvPr>
        </p:nvSpPr>
        <p:spPr>
          <a:xfrm>
            <a:off x="3355053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36" name="Google Shape;736;p80"/>
          <p:cNvSpPr txBox="1"/>
          <p:nvPr>
            <p:ph idx="6" type="subTitle"/>
          </p:nvPr>
        </p:nvSpPr>
        <p:spPr>
          <a:xfrm>
            <a:off x="5975709" y="2053650"/>
            <a:ext cx="2433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37" name="Google Shape;737;p80"/>
          <p:cNvSpPr/>
          <p:nvPr/>
        </p:nvSpPr>
        <p:spPr>
          <a:xfrm rot="10800000">
            <a:off x="6696080" y="3699725"/>
            <a:ext cx="2447920" cy="144377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80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39" name="Google Shape;739;p80"/>
          <p:cNvGrpSpPr/>
          <p:nvPr/>
        </p:nvGrpSpPr>
        <p:grpSpPr>
          <a:xfrm>
            <a:off x="-1928141" y="-1993824"/>
            <a:ext cx="11548964" cy="8898522"/>
            <a:chOff x="-1928141" y="-1993824"/>
            <a:chExt cx="11548964" cy="8898522"/>
          </a:xfrm>
        </p:grpSpPr>
        <p:sp>
          <p:nvSpPr>
            <p:cNvPr id="740" name="Google Shape;740;p80"/>
            <p:cNvSpPr/>
            <p:nvPr/>
          </p:nvSpPr>
          <p:spPr>
            <a:xfrm rot="-3073251">
              <a:off x="5825666" y="3709208"/>
              <a:ext cx="3613892" cy="219739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1" name="Google Shape;741;p80"/>
            <p:cNvSpPr/>
            <p:nvPr/>
          </p:nvSpPr>
          <p:spPr>
            <a:xfrm rot="7491720">
              <a:off x="-1800675" y="-981893"/>
              <a:ext cx="3613641" cy="2197511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44" name="Google Shape;744;p81"/>
          <p:cNvSpPr txBox="1"/>
          <p:nvPr>
            <p:ph idx="1" type="subTitle"/>
          </p:nvPr>
        </p:nvSpPr>
        <p:spPr>
          <a:xfrm>
            <a:off x="1537086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45" name="Google Shape;745;p81"/>
          <p:cNvSpPr txBox="1"/>
          <p:nvPr>
            <p:ph idx="2" type="subTitle"/>
          </p:nvPr>
        </p:nvSpPr>
        <p:spPr>
          <a:xfrm>
            <a:off x="1537088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6" name="Google Shape;746;p81"/>
          <p:cNvSpPr txBox="1"/>
          <p:nvPr>
            <p:ph idx="3" type="subTitle"/>
          </p:nvPr>
        </p:nvSpPr>
        <p:spPr>
          <a:xfrm>
            <a:off x="5310414" y="17727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7" name="Google Shape;747;p81"/>
          <p:cNvSpPr txBox="1"/>
          <p:nvPr>
            <p:ph idx="4" type="subTitle"/>
          </p:nvPr>
        </p:nvSpPr>
        <p:spPr>
          <a:xfrm>
            <a:off x="1537088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8" name="Google Shape;748;p81"/>
          <p:cNvSpPr txBox="1"/>
          <p:nvPr>
            <p:ph idx="5" type="subTitle"/>
          </p:nvPr>
        </p:nvSpPr>
        <p:spPr>
          <a:xfrm>
            <a:off x="5310414" y="34448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9" name="Google Shape;749;p81"/>
          <p:cNvSpPr txBox="1"/>
          <p:nvPr>
            <p:ph idx="6" type="subTitle"/>
          </p:nvPr>
        </p:nvSpPr>
        <p:spPr>
          <a:xfrm>
            <a:off x="1537086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50" name="Google Shape;750;p81"/>
          <p:cNvSpPr txBox="1"/>
          <p:nvPr>
            <p:ph idx="7" type="subTitle"/>
          </p:nvPr>
        </p:nvSpPr>
        <p:spPr>
          <a:xfrm>
            <a:off x="5310411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51" name="Google Shape;751;p81"/>
          <p:cNvSpPr txBox="1"/>
          <p:nvPr>
            <p:ph idx="8" type="subTitle"/>
          </p:nvPr>
        </p:nvSpPr>
        <p:spPr>
          <a:xfrm>
            <a:off x="5310411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52" name="Google Shape;752;p81"/>
          <p:cNvSpPr/>
          <p:nvPr/>
        </p:nvSpPr>
        <p:spPr>
          <a:xfrm flipH="1" rot="10800000">
            <a:off x="0" y="3848890"/>
            <a:ext cx="2195007" cy="129461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3" name="Google Shape;753;p81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54" name="Google Shape;754;p81"/>
          <p:cNvGrpSpPr/>
          <p:nvPr/>
        </p:nvGrpSpPr>
        <p:grpSpPr>
          <a:xfrm>
            <a:off x="-274577" y="-897680"/>
            <a:ext cx="9791427" cy="7114543"/>
            <a:chOff x="-274577" y="-897680"/>
            <a:chExt cx="9791427" cy="7114543"/>
          </a:xfrm>
        </p:grpSpPr>
        <p:sp>
          <p:nvSpPr>
            <p:cNvPr id="755" name="Google Shape;755;p81"/>
            <p:cNvSpPr/>
            <p:nvPr/>
          </p:nvSpPr>
          <p:spPr>
            <a:xfrm rot="-7565029">
              <a:off x="-234203" y="3722377"/>
              <a:ext cx="2988412" cy="161983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6" name="Google Shape;756;p81"/>
            <p:cNvSpPr/>
            <p:nvPr/>
          </p:nvSpPr>
          <p:spPr>
            <a:xfrm rot="3135716">
              <a:off x="7578858" y="-503958"/>
              <a:ext cx="1700031" cy="1435848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59" name="Google Shape;759;p82"/>
          <p:cNvSpPr txBox="1"/>
          <p:nvPr>
            <p:ph idx="1" type="subTitle"/>
          </p:nvPr>
        </p:nvSpPr>
        <p:spPr>
          <a:xfrm>
            <a:off x="1301100" y="1638177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0" name="Google Shape;760;p82"/>
          <p:cNvSpPr txBox="1"/>
          <p:nvPr>
            <p:ph idx="2" type="subTitle"/>
          </p:nvPr>
        </p:nvSpPr>
        <p:spPr>
          <a:xfrm>
            <a:off x="3823749" y="1638176"/>
            <a:ext cx="20241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1" name="Google Shape;761;p82"/>
          <p:cNvSpPr txBox="1"/>
          <p:nvPr>
            <p:ph idx="3" type="subTitle"/>
          </p:nvPr>
        </p:nvSpPr>
        <p:spPr>
          <a:xfrm>
            <a:off x="1301100" y="3397700"/>
            <a:ext cx="20268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2" name="Google Shape;762;p82"/>
          <p:cNvSpPr txBox="1"/>
          <p:nvPr>
            <p:ph idx="4" type="subTitle"/>
          </p:nvPr>
        </p:nvSpPr>
        <p:spPr>
          <a:xfrm>
            <a:off x="3823749" y="3397700"/>
            <a:ext cx="203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3" name="Google Shape;763;p82"/>
          <p:cNvSpPr txBox="1"/>
          <p:nvPr>
            <p:ph idx="5" type="subTitle"/>
          </p:nvPr>
        </p:nvSpPr>
        <p:spPr>
          <a:xfrm>
            <a:off x="6498825" y="1638177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4" name="Google Shape;764;p82"/>
          <p:cNvSpPr txBox="1"/>
          <p:nvPr>
            <p:ph idx="6" type="subTitle"/>
          </p:nvPr>
        </p:nvSpPr>
        <p:spPr>
          <a:xfrm>
            <a:off x="6498825" y="3397700"/>
            <a:ext cx="2024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5" name="Google Shape;765;p82"/>
          <p:cNvSpPr txBox="1"/>
          <p:nvPr>
            <p:ph idx="7" type="subTitle"/>
          </p:nvPr>
        </p:nvSpPr>
        <p:spPr>
          <a:xfrm>
            <a:off x="1301100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66" name="Google Shape;766;p82"/>
          <p:cNvSpPr txBox="1"/>
          <p:nvPr>
            <p:ph idx="8" type="subTitle"/>
          </p:nvPr>
        </p:nvSpPr>
        <p:spPr>
          <a:xfrm>
            <a:off x="3823749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67" name="Google Shape;767;p82"/>
          <p:cNvSpPr txBox="1"/>
          <p:nvPr>
            <p:ph idx="9" type="subTitle"/>
          </p:nvPr>
        </p:nvSpPr>
        <p:spPr>
          <a:xfrm>
            <a:off x="6498825" y="1336275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68" name="Google Shape;768;p82"/>
          <p:cNvSpPr txBox="1"/>
          <p:nvPr>
            <p:ph idx="13" type="subTitle"/>
          </p:nvPr>
        </p:nvSpPr>
        <p:spPr>
          <a:xfrm>
            <a:off x="1301100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69" name="Google Shape;769;p82"/>
          <p:cNvSpPr txBox="1"/>
          <p:nvPr>
            <p:ph idx="14" type="subTitle"/>
          </p:nvPr>
        </p:nvSpPr>
        <p:spPr>
          <a:xfrm>
            <a:off x="3823749" y="3092575"/>
            <a:ext cx="2030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70" name="Google Shape;770;p82"/>
          <p:cNvSpPr txBox="1"/>
          <p:nvPr>
            <p:ph idx="15" type="subTitle"/>
          </p:nvPr>
        </p:nvSpPr>
        <p:spPr>
          <a:xfrm>
            <a:off x="6498825" y="3092577"/>
            <a:ext cx="2026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71" name="Google Shape;771;p82"/>
          <p:cNvSpPr/>
          <p:nvPr/>
        </p:nvSpPr>
        <p:spPr>
          <a:xfrm>
            <a:off x="7160667" y="4379902"/>
            <a:ext cx="1983280" cy="763623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Google Shape;772;p82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73" name="Google Shape;773;p82"/>
          <p:cNvGrpSpPr/>
          <p:nvPr/>
        </p:nvGrpSpPr>
        <p:grpSpPr>
          <a:xfrm>
            <a:off x="-651043" y="-1268222"/>
            <a:ext cx="10588680" cy="6930210"/>
            <a:chOff x="-651043" y="-1268222"/>
            <a:chExt cx="10588680" cy="6930210"/>
          </a:xfrm>
        </p:grpSpPr>
        <p:sp>
          <p:nvSpPr>
            <p:cNvPr id="774" name="Google Shape;774;p82"/>
            <p:cNvSpPr/>
            <p:nvPr/>
          </p:nvSpPr>
          <p:spPr>
            <a:xfrm rot="9909655">
              <a:off x="5977217" y="4139080"/>
              <a:ext cx="3891898" cy="1041915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5" name="Google Shape;775;p82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83"/>
          <p:cNvSpPr/>
          <p:nvPr/>
        </p:nvSpPr>
        <p:spPr>
          <a:xfrm rot="-5400000">
            <a:off x="-145631" y="329769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83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80" name="Google Shape;780;p83"/>
          <p:cNvGrpSpPr/>
          <p:nvPr/>
        </p:nvGrpSpPr>
        <p:grpSpPr>
          <a:xfrm>
            <a:off x="-445475" y="-374661"/>
            <a:ext cx="11054549" cy="5972496"/>
            <a:chOff x="-445475" y="-374661"/>
            <a:chExt cx="11054549" cy="5972496"/>
          </a:xfrm>
        </p:grpSpPr>
        <p:sp>
          <p:nvSpPr>
            <p:cNvPr id="781" name="Google Shape;781;p83"/>
            <p:cNvSpPr/>
            <p:nvPr/>
          </p:nvSpPr>
          <p:spPr>
            <a:xfrm>
              <a:off x="-445475" y="3931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2" name="Google Shape;782;p83"/>
            <p:cNvSpPr/>
            <p:nvPr/>
          </p:nvSpPr>
          <p:spPr>
            <a:xfrm rot="10800000">
              <a:off x="6836653" y="-374661"/>
              <a:ext cx="3772422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5" name="Google Shape;785;p84"/>
          <p:cNvSpPr/>
          <p:nvPr/>
        </p:nvSpPr>
        <p:spPr>
          <a:xfrm rot="10800000">
            <a:off x="6724324" y="4334305"/>
            <a:ext cx="2419676" cy="82569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86" name="Google Shape;786;p84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87" name="Google Shape;787;p84"/>
          <p:cNvGrpSpPr/>
          <p:nvPr/>
        </p:nvGrpSpPr>
        <p:grpSpPr>
          <a:xfrm>
            <a:off x="-780312" y="-1029956"/>
            <a:ext cx="10460867" cy="6807951"/>
            <a:chOff x="-780312" y="-1029956"/>
            <a:chExt cx="10460867" cy="6807951"/>
          </a:xfrm>
        </p:grpSpPr>
        <p:sp>
          <p:nvSpPr>
            <p:cNvPr id="788" name="Google Shape;788;p84"/>
            <p:cNvSpPr/>
            <p:nvPr/>
          </p:nvSpPr>
          <p:spPr>
            <a:xfrm rot="-10267076">
              <a:off x="6585202" y="3937277"/>
              <a:ext cx="2988225" cy="1619737"/>
            </a:xfrm>
            <a:custGeom>
              <a:rect b="b" l="l" r="r" t="t"/>
              <a:pathLst>
                <a:path extrusionOk="0" h="64790" w="119530">
                  <a:moveTo>
                    <a:pt x="0" y="64790"/>
                  </a:moveTo>
                  <a:cubicBezTo>
                    <a:pt x="6435" y="58972"/>
                    <a:pt x="21157" y="36274"/>
                    <a:pt x="38610" y="29883"/>
                  </a:cubicBezTo>
                  <a:cubicBezTo>
                    <a:pt x="56064" y="23492"/>
                    <a:pt x="91234" y="31426"/>
                    <a:pt x="104721" y="26445"/>
                  </a:cubicBezTo>
                  <a:cubicBezTo>
                    <a:pt x="118208" y="21465"/>
                    <a:pt x="117062" y="4408"/>
                    <a:pt x="11953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9" name="Google Shape;789;p84"/>
            <p:cNvSpPr/>
            <p:nvPr/>
          </p:nvSpPr>
          <p:spPr>
            <a:xfrm rot="-1043081">
              <a:off x="-713536" y="-472359"/>
              <a:ext cx="3891745" cy="1041862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5"/>
          <p:cNvSpPr txBox="1"/>
          <p:nvPr>
            <p:ph type="ctrTitle"/>
          </p:nvPr>
        </p:nvSpPr>
        <p:spPr>
          <a:xfrm>
            <a:off x="715100" y="593625"/>
            <a:ext cx="35136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2" name="Google Shape;792;p85"/>
          <p:cNvSpPr txBox="1"/>
          <p:nvPr>
            <p:ph idx="1" type="subTitle"/>
          </p:nvPr>
        </p:nvSpPr>
        <p:spPr>
          <a:xfrm>
            <a:off x="715100" y="155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3" name="Google Shape;793;p85"/>
          <p:cNvSpPr txBox="1"/>
          <p:nvPr/>
        </p:nvSpPr>
        <p:spPr>
          <a:xfrm>
            <a:off x="715100" y="3496925"/>
            <a:ext cx="448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This presentation template was created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including icons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and infographics &amp; images by </a:t>
            </a:r>
            <a:r>
              <a:rPr b="1" lang="es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94" name="Google Shape;794;p85"/>
          <p:cNvSpPr/>
          <p:nvPr/>
        </p:nvSpPr>
        <p:spPr>
          <a:xfrm rot="10800000">
            <a:off x="5793681" y="3177144"/>
            <a:ext cx="3350320" cy="1976028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85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96" name="Google Shape;796;p85"/>
          <p:cNvSpPr/>
          <p:nvPr/>
        </p:nvSpPr>
        <p:spPr>
          <a:xfrm rot="-3337842">
            <a:off x="4595534" y="2854137"/>
            <a:ext cx="5746598" cy="2885554"/>
          </a:xfrm>
          <a:custGeom>
            <a:rect b="b" l="l" r="r" t="t"/>
            <a:pathLst>
              <a:path extrusionOk="0" h="108159" w="185377">
                <a:moveTo>
                  <a:pt x="0" y="0"/>
                </a:moveTo>
                <a:cubicBezTo>
                  <a:pt x="12870" y="2645"/>
                  <a:pt x="62365" y="573"/>
                  <a:pt x="77218" y="15867"/>
                </a:cubicBezTo>
                <a:cubicBezTo>
                  <a:pt x="92071" y="31161"/>
                  <a:pt x="77306" y="84799"/>
                  <a:pt x="89118" y="91763"/>
                </a:cubicBezTo>
                <a:cubicBezTo>
                  <a:pt x="100930" y="98727"/>
                  <a:pt x="132047" y="54917"/>
                  <a:pt x="148090" y="57650"/>
                </a:cubicBezTo>
                <a:cubicBezTo>
                  <a:pt x="164133" y="60383"/>
                  <a:pt x="179163" y="99741"/>
                  <a:pt x="185377" y="10815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6"/>
          <p:cNvSpPr/>
          <p:nvPr/>
        </p:nvSpPr>
        <p:spPr>
          <a:xfrm rot="5400000">
            <a:off x="7010683" y="-542373"/>
            <a:ext cx="1714445" cy="255218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9" name="Google Shape;799;p86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00" name="Google Shape;800;p86"/>
          <p:cNvGrpSpPr/>
          <p:nvPr/>
        </p:nvGrpSpPr>
        <p:grpSpPr>
          <a:xfrm>
            <a:off x="-1378303" y="-765392"/>
            <a:ext cx="11640671" cy="6627032"/>
            <a:chOff x="-1378303" y="-765392"/>
            <a:chExt cx="11640671" cy="6627032"/>
          </a:xfrm>
        </p:grpSpPr>
        <p:sp>
          <p:nvSpPr>
            <p:cNvPr id="801" name="Google Shape;801;p86"/>
            <p:cNvSpPr/>
            <p:nvPr/>
          </p:nvSpPr>
          <p:spPr>
            <a:xfrm rot="-9523450">
              <a:off x="5458166" y="81032"/>
              <a:ext cx="4819481" cy="82128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2" name="Google Shape;802;p86"/>
            <p:cNvSpPr/>
            <p:nvPr/>
          </p:nvSpPr>
          <p:spPr>
            <a:xfrm rot="652231">
              <a:off x="-1344146" y="4593233"/>
              <a:ext cx="4819601" cy="82130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4" name="Google Shape;804;p87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05" name="Google Shape;805;p87"/>
          <p:cNvSpPr/>
          <p:nvPr/>
        </p:nvSpPr>
        <p:spPr>
          <a:xfrm flipH="1" rot="5400000">
            <a:off x="7560945" y="3560445"/>
            <a:ext cx="1465946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87"/>
          <p:cNvGrpSpPr/>
          <p:nvPr/>
        </p:nvGrpSpPr>
        <p:grpSpPr>
          <a:xfrm>
            <a:off x="-1131794" y="-1361840"/>
            <a:ext cx="10784644" cy="6803575"/>
            <a:chOff x="-1131794" y="-1361840"/>
            <a:chExt cx="10784644" cy="6803575"/>
          </a:xfrm>
        </p:grpSpPr>
        <p:sp>
          <p:nvSpPr>
            <p:cNvPr id="807" name="Google Shape;807;p87"/>
            <p:cNvSpPr/>
            <p:nvPr/>
          </p:nvSpPr>
          <p:spPr>
            <a:xfrm flipH="1">
              <a:off x="6796653" y="37752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8" name="Google Shape;808;p87"/>
            <p:cNvSpPr/>
            <p:nvPr/>
          </p:nvSpPr>
          <p:spPr>
            <a:xfrm flipH="1" rot="-9870543">
              <a:off x="-977775" y="-888346"/>
              <a:ext cx="3772280" cy="1666426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3" name="Google Shape;813;p89"/>
          <p:cNvCxnSpPr/>
          <p:nvPr/>
        </p:nvCxnSpPr>
        <p:spPr>
          <a:xfrm>
            <a:off x="486500" y="847175"/>
            <a:ext cx="0" cy="43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14" name="Google Shape;814;p89"/>
          <p:cNvSpPr txBox="1"/>
          <p:nvPr>
            <p:ph type="ctrTitle"/>
          </p:nvPr>
        </p:nvSpPr>
        <p:spPr>
          <a:xfrm>
            <a:off x="715100" y="847175"/>
            <a:ext cx="5032800" cy="18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15" name="Google Shape;815;p89"/>
          <p:cNvSpPr txBox="1"/>
          <p:nvPr>
            <p:ph idx="1" type="subTitle"/>
          </p:nvPr>
        </p:nvSpPr>
        <p:spPr>
          <a:xfrm>
            <a:off x="715221" y="2677025"/>
            <a:ext cx="5032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0"/>
          <p:cNvSpPr txBox="1"/>
          <p:nvPr>
            <p:ph type="title"/>
          </p:nvPr>
        </p:nvSpPr>
        <p:spPr>
          <a:xfrm>
            <a:off x="715100" y="1895200"/>
            <a:ext cx="4439100" cy="12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8" name="Google Shape;818;p90"/>
          <p:cNvSpPr txBox="1"/>
          <p:nvPr>
            <p:ph hasCustomPrompt="1" idx="2" type="title"/>
          </p:nvPr>
        </p:nvSpPr>
        <p:spPr>
          <a:xfrm>
            <a:off x="715100" y="1091175"/>
            <a:ext cx="1117500" cy="8418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19" name="Google Shape;819;p90"/>
          <p:cNvSpPr/>
          <p:nvPr/>
        </p:nvSpPr>
        <p:spPr>
          <a:xfrm rot="10800000">
            <a:off x="6917670" y="3234534"/>
            <a:ext cx="2235989" cy="1908965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90"/>
          <p:cNvCxnSpPr/>
          <p:nvPr/>
        </p:nvCxnSpPr>
        <p:spPr>
          <a:xfrm rot="10800000">
            <a:off x="486500" y="-244650"/>
            <a:ext cx="0" cy="324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1" name="Google Shape;821;p90"/>
          <p:cNvSpPr/>
          <p:nvPr/>
        </p:nvSpPr>
        <p:spPr>
          <a:xfrm flipH="1" rot="9915151">
            <a:off x="3285005" y="3450665"/>
            <a:ext cx="6979114" cy="1396857"/>
          </a:xfrm>
          <a:custGeom>
            <a:rect b="b" l="l" r="r" t="t"/>
            <a:pathLst>
              <a:path extrusionOk="0" h="94661" w="312644">
                <a:moveTo>
                  <a:pt x="0" y="0"/>
                </a:moveTo>
                <a:cubicBezTo>
                  <a:pt x="8164" y="9029"/>
                  <a:pt x="19883" y="49226"/>
                  <a:pt x="48986" y="54173"/>
                </a:cubicBezTo>
                <a:cubicBezTo>
                  <a:pt x="78089" y="59120"/>
                  <a:pt x="139466" y="23005"/>
                  <a:pt x="174620" y="29680"/>
                </a:cubicBezTo>
                <a:cubicBezTo>
                  <a:pt x="209774" y="36356"/>
                  <a:pt x="236908" y="89520"/>
                  <a:pt x="259912" y="94226"/>
                </a:cubicBezTo>
                <a:cubicBezTo>
                  <a:pt x="282916" y="98933"/>
                  <a:pt x="303855" y="63970"/>
                  <a:pt x="312644" y="5791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4" name="Google Shape;824;p91"/>
          <p:cNvSpPr txBox="1"/>
          <p:nvPr>
            <p:ph idx="1" type="body"/>
          </p:nvPr>
        </p:nvSpPr>
        <p:spPr>
          <a:xfrm>
            <a:off x="720000" y="1093925"/>
            <a:ext cx="77040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5" name="Google Shape;825;p91"/>
          <p:cNvSpPr/>
          <p:nvPr/>
        </p:nvSpPr>
        <p:spPr>
          <a:xfrm flipH="1">
            <a:off x="7921564" y="-24176"/>
            <a:ext cx="1222436" cy="720992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6" name="Google Shape;826;p91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27" name="Google Shape;827;p91"/>
          <p:cNvGrpSpPr/>
          <p:nvPr/>
        </p:nvGrpSpPr>
        <p:grpSpPr>
          <a:xfrm>
            <a:off x="-774900" y="-336954"/>
            <a:ext cx="10527975" cy="5949279"/>
            <a:chOff x="-774900" y="-336954"/>
            <a:chExt cx="10527975" cy="5949279"/>
          </a:xfrm>
        </p:grpSpPr>
        <p:sp>
          <p:nvSpPr>
            <p:cNvPr id="828" name="Google Shape;828;p91"/>
            <p:cNvSpPr/>
            <p:nvPr/>
          </p:nvSpPr>
          <p:spPr>
            <a:xfrm rot="833530">
              <a:off x="7012766" y="-24193"/>
              <a:ext cx="2693141" cy="72103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9" name="Google Shape;829;p91"/>
            <p:cNvSpPr/>
            <p:nvPr/>
          </p:nvSpPr>
          <p:spPr>
            <a:xfrm rot="715928">
              <a:off x="-758947" y="4718603"/>
              <a:ext cx="3584299" cy="528905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32" name="Google Shape;832;p92"/>
          <p:cNvSpPr txBox="1"/>
          <p:nvPr>
            <p:ph idx="1" type="subTitle"/>
          </p:nvPr>
        </p:nvSpPr>
        <p:spPr>
          <a:xfrm>
            <a:off x="4754587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3" name="Google Shape;833;p92"/>
          <p:cNvSpPr txBox="1"/>
          <p:nvPr>
            <p:ph idx="2" type="subTitle"/>
          </p:nvPr>
        </p:nvSpPr>
        <p:spPr>
          <a:xfrm>
            <a:off x="1431975" y="2360327"/>
            <a:ext cx="2972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4" name="Google Shape;834;p92"/>
          <p:cNvSpPr txBox="1"/>
          <p:nvPr>
            <p:ph idx="3" type="subTitle"/>
          </p:nvPr>
        </p:nvSpPr>
        <p:spPr>
          <a:xfrm>
            <a:off x="1431975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35" name="Google Shape;835;p92"/>
          <p:cNvSpPr txBox="1"/>
          <p:nvPr>
            <p:ph idx="4" type="subTitle"/>
          </p:nvPr>
        </p:nvSpPr>
        <p:spPr>
          <a:xfrm>
            <a:off x="4754587" y="1862675"/>
            <a:ext cx="297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36" name="Google Shape;836;p92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7" name="Google Shape;837;p92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38" name="Google Shape;838;p92"/>
          <p:cNvGrpSpPr/>
          <p:nvPr/>
        </p:nvGrpSpPr>
        <p:grpSpPr>
          <a:xfrm>
            <a:off x="-1070604" y="-445948"/>
            <a:ext cx="11037438" cy="5945684"/>
            <a:chOff x="-1070604" y="-445948"/>
            <a:chExt cx="11037438" cy="5945684"/>
          </a:xfrm>
        </p:grpSpPr>
        <p:sp>
          <p:nvSpPr>
            <p:cNvPr id="839" name="Google Shape;839;p92"/>
            <p:cNvSpPr/>
            <p:nvPr/>
          </p:nvSpPr>
          <p:spPr>
            <a:xfrm rot="-9899845">
              <a:off x="-1019349" y="4171650"/>
              <a:ext cx="3625643" cy="87369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0" name="Google Shape;840;p92"/>
            <p:cNvSpPr/>
            <p:nvPr/>
          </p:nvSpPr>
          <p:spPr>
            <a:xfrm rot="674072">
              <a:off x="6932541" y="-161329"/>
              <a:ext cx="2992711" cy="721235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3" name="Google Shape;843;p93"/>
          <p:cNvSpPr/>
          <p:nvPr/>
        </p:nvSpPr>
        <p:spPr>
          <a:xfrm flipH="1">
            <a:off x="7336147" y="1854"/>
            <a:ext cx="1807848" cy="106629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93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45" name="Google Shape;845;p93"/>
          <p:cNvGrpSpPr/>
          <p:nvPr/>
        </p:nvGrpSpPr>
        <p:grpSpPr>
          <a:xfrm>
            <a:off x="-534334" y="-987077"/>
            <a:ext cx="11051095" cy="7287604"/>
            <a:chOff x="-534334" y="-987077"/>
            <a:chExt cx="11051095" cy="7287604"/>
          </a:xfrm>
        </p:grpSpPr>
        <p:sp>
          <p:nvSpPr>
            <p:cNvPr id="846" name="Google Shape;846;p93"/>
            <p:cNvSpPr/>
            <p:nvPr/>
          </p:nvSpPr>
          <p:spPr>
            <a:xfrm rot="-9227868">
              <a:off x="6595117" y="-181451"/>
              <a:ext cx="3891593" cy="1041893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7" name="Google Shape;847;p93"/>
            <p:cNvSpPr/>
            <p:nvPr/>
          </p:nvSpPr>
          <p:spPr>
            <a:xfrm rot="1088136">
              <a:off x="-468841" y="4678853"/>
              <a:ext cx="3891492" cy="1041907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4"/>
          <p:cNvSpPr/>
          <p:nvPr/>
        </p:nvSpPr>
        <p:spPr>
          <a:xfrm flipH="1" rot="10800000">
            <a:off x="3" y="4101674"/>
            <a:ext cx="1766396" cy="1041816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0" name="Google Shape;850;p94"/>
          <p:cNvGrpSpPr/>
          <p:nvPr/>
        </p:nvGrpSpPr>
        <p:grpSpPr>
          <a:xfrm>
            <a:off x="-903572" y="-75950"/>
            <a:ext cx="10504997" cy="5597798"/>
            <a:chOff x="-903572" y="-75950"/>
            <a:chExt cx="10504997" cy="5597798"/>
          </a:xfrm>
        </p:grpSpPr>
        <p:sp>
          <p:nvSpPr>
            <p:cNvPr id="851" name="Google Shape;851;p94"/>
            <p:cNvSpPr/>
            <p:nvPr/>
          </p:nvSpPr>
          <p:spPr>
            <a:xfrm rot="-9966562">
              <a:off x="-835419" y="4028056"/>
              <a:ext cx="3891707" cy="1041886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52" name="Google Shape;852;p94"/>
            <p:cNvSpPr/>
            <p:nvPr/>
          </p:nvSpPr>
          <p:spPr>
            <a:xfrm>
              <a:off x="5882950" y="-75950"/>
              <a:ext cx="3718475" cy="1079200"/>
            </a:xfrm>
            <a:custGeom>
              <a:rect b="b" l="l" r="r" t="t"/>
              <a:pathLst>
                <a:path extrusionOk="0" h="43168" w="148739">
                  <a:moveTo>
                    <a:pt x="0" y="0"/>
                  </a:moveTo>
                  <a:cubicBezTo>
                    <a:pt x="3425" y="7176"/>
                    <a:pt x="3710" y="41262"/>
                    <a:pt x="20549" y="43056"/>
                  </a:cubicBezTo>
                  <a:cubicBezTo>
                    <a:pt x="37388" y="44850"/>
                    <a:pt x="79670" y="12803"/>
                    <a:pt x="101035" y="10764"/>
                  </a:cubicBezTo>
                  <a:cubicBezTo>
                    <a:pt x="122400" y="8726"/>
                    <a:pt x="140788" y="27482"/>
                    <a:pt x="148739" y="30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53" name="Google Shape;853;p94"/>
          <p:cNvSpPr txBox="1"/>
          <p:nvPr>
            <p:ph type="title"/>
          </p:nvPr>
        </p:nvSpPr>
        <p:spPr>
          <a:xfrm>
            <a:off x="770350" y="1003250"/>
            <a:ext cx="36570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4" name="Google Shape;854;p94"/>
          <p:cNvSpPr txBox="1"/>
          <p:nvPr>
            <p:ph idx="1" type="body"/>
          </p:nvPr>
        </p:nvSpPr>
        <p:spPr>
          <a:xfrm>
            <a:off x="770350" y="2140050"/>
            <a:ext cx="36570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5" name="Google Shape;855;p94"/>
          <p:cNvSpPr/>
          <p:nvPr>
            <p:ph idx="2" type="pic"/>
          </p:nvPr>
        </p:nvSpPr>
        <p:spPr>
          <a:xfrm>
            <a:off x="4717750" y="535000"/>
            <a:ext cx="4426200" cy="407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856" name="Google Shape;856;p94"/>
          <p:cNvCxnSpPr/>
          <p:nvPr/>
        </p:nvCxnSpPr>
        <p:spPr>
          <a:xfrm rot="10800000">
            <a:off x="-150" y="13318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5"/>
          <p:cNvSpPr txBox="1"/>
          <p:nvPr>
            <p:ph type="title"/>
          </p:nvPr>
        </p:nvSpPr>
        <p:spPr>
          <a:xfrm>
            <a:off x="715100" y="1194850"/>
            <a:ext cx="4244100" cy="22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59" name="Google Shape;859;p95"/>
          <p:cNvSpPr/>
          <p:nvPr/>
        </p:nvSpPr>
        <p:spPr>
          <a:xfrm rot="10800000">
            <a:off x="5671693" y="3054485"/>
            <a:ext cx="3472307" cy="2132365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95"/>
          <p:cNvSpPr/>
          <p:nvPr/>
        </p:nvSpPr>
        <p:spPr>
          <a:xfrm rot="-3047137">
            <a:off x="5603561" y="3456168"/>
            <a:ext cx="4659351" cy="1041891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61" name="Google Shape;861;p95"/>
          <p:cNvCxnSpPr/>
          <p:nvPr/>
        </p:nvCxnSpPr>
        <p:spPr>
          <a:xfrm>
            <a:off x="4865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62" name="Google Shape;862;p95"/>
          <p:cNvGrpSpPr/>
          <p:nvPr/>
        </p:nvGrpSpPr>
        <p:grpSpPr>
          <a:xfrm>
            <a:off x="4954376" y="478534"/>
            <a:ext cx="3531077" cy="4708306"/>
            <a:chOff x="3240797" y="241653"/>
            <a:chExt cx="3846070" cy="5128315"/>
          </a:xfrm>
        </p:grpSpPr>
        <p:grpSp>
          <p:nvGrpSpPr>
            <p:cNvPr id="863" name="Google Shape;863;p95"/>
            <p:cNvGrpSpPr/>
            <p:nvPr/>
          </p:nvGrpSpPr>
          <p:grpSpPr>
            <a:xfrm>
              <a:off x="3240797" y="860394"/>
              <a:ext cx="3201366" cy="3545003"/>
              <a:chOff x="3038972" y="1063494"/>
              <a:chExt cx="3201366" cy="3545003"/>
            </a:xfrm>
          </p:grpSpPr>
          <p:sp>
            <p:nvSpPr>
              <p:cNvPr id="864" name="Google Shape;864;p95"/>
              <p:cNvSpPr/>
              <p:nvPr/>
            </p:nvSpPr>
            <p:spPr>
              <a:xfrm flipH="1" rot="-1468452">
                <a:off x="3539460" y="1389298"/>
                <a:ext cx="2200390" cy="2893395"/>
              </a:xfrm>
              <a:custGeom>
                <a:rect b="b" l="l" r="r" t="t"/>
                <a:pathLst>
                  <a:path extrusionOk="0" h="19786" w="15047">
                    <a:moveTo>
                      <a:pt x="7024" y="0"/>
                    </a:moveTo>
                    <a:cubicBezTo>
                      <a:pt x="6399" y="0"/>
                      <a:pt x="5762" y="158"/>
                      <a:pt x="5197" y="482"/>
                    </a:cubicBezTo>
                    <a:cubicBezTo>
                      <a:pt x="3983" y="1171"/>
                      <a:pt x="3155" y="2551"/>
                      <a:pt x="3036" y="4078"/>
                    </a:cubicBezTo>
                    <a:cubicBezTo>
                      <a:pt x="3036" y="4160"/>
                      <a:pt x="3027" y="4235"/>
                      <a:pt x="3027" y="4308"/>
                    </a:cubicBezTo>
                    <a:cubicBezTo>
                      <a:pt x="3007" y="4575"/>
                      <a:pt x="2998" y="4822"/>
                      <a:pt x="2916" y="5052"/>
                    </a:cubicBezTo>
                    <a:cubicBezTo>
                      <a:pt x="2824" y="5310"/>
                      <a:pt x="2612" y="5577"/>
                      <a:pt x="2327" y="5586"/>
                    </a:cubicBezTo>
                    <a:cubicBezTo>
                      <a:pt x="2319" y="5586"/>
                      <a:pt x="2311" y="5586"/>
                      <a:pt x="2303" y="5586"/>
                    </a:cubicBezTo>
                    <a:cubicBezTo>
                      <a:pt x="2118" y="5586"/>
                      <a:pt x="1941" y="5489"/>
                      <a:pt x="1746" y="5383"/>
                    </a:cubicBezTo>
                    <a:cubicBezTo>
                      <a:pt x="1691" y="5347"/>
                      <a:pt x="1636" y="5319"/>
                      <a:pt x="1572" y="5283"/>
                    </a:cubicBezTo>
                    <a:cubicBezTo>
                      <a:pt x="1419" y="5204"/>
                      <a:pt x="1225" y="5146"/>
                      <a:pt x="1038" y="5146"/>
                    </a:cubicBezTo>
                    <a:cubicBezTo>
                      <a:pt x="855" y="5146"/>
                      <a:pt x="679" y="5201"/>
                      <a:pt x="552" y="5347"/>
                    </a:cubicBezTo>
                    <a:cubicBezTo>
                      <a:pt x="312" y="5615"/>
                      <a:pt x="396" y="6018"/>
                      <a:pt x="607" y="6257"/>
                    </a:cubicBezTo>
                    <a:cubicBezTo>
                      <a:pt x="643" y="6303"/>
                      <a:pt x="689" y="6350"/>
                      <a:pt x="735" y="6387"/>
                    </a:cubicBezTo>
                    <a:cubicBezTo>
                      <a:pt x="680" y="6396"/>
                      <a:pt x="625" y="6414"/>
                      <a:pt x="561" y="6431"/>
                    </a:cubicBezTo>
                    <a:cubicBezTo>
                      <a:pt x="285" y="6533"/>
                      <a:pt x="0" y="6791"/>
                      <a:pt x="18" y="7149"/>
                    </a:cubicBezTo>
                    <a:cubicBezTo>
                      <a:pt x="27" y="7500"/>
                      <a:pt x="340" y="7747"/>
                      <a:pt x="643" y="7811"/>
                    </a:cubicBezTo>
                    <a:cubicBezTo>
                      <a:pt x="738" y="7833"/>
                      <a:pt x="834" y="7842"/>
                      <a:pt x="927" y="7842"/>
                    </a:cubicBezTo>
                    <a:cubicBezTo>
                      <a:pt x="1069" y="7842"/>
                      <a:pt x="1206" y="7821"/>
                      <a:pt x="1334" y="7793"/>
                    </a:cubicBezTo>
                    <a:lnTo>
                      <a:pt x="1766" y="9301"/>
                    </a:lnTo>
                    <a:cubicBezTo>
                      <a:pt x="1775" y="9338"/>
                      <a:pt x="1793" y="9367"/>
                      <a:pt x="1813" y="9385"/>
                    </a:cubicBezTo>
                    <a:lnTo>
                      <a:pt x="14099" y="19751"/>
                    </a:lnTo>
                    <a:cubicBezTo>
                      <a:pt x="14128" y="19768"/>
                      <a:pt x="14163" y="19786"/>
                      <a:pt x="14201" y="19786"/>
                    </a:cubicBezTo>
                    <a:cubicBezTo>
                      <a:pt x="14209" y="19786"/>
                      <a:pt x="14229" y="19777"/>
                      <a:pt x="14247" y="19777"/>
                    </a:cubicBezTo>
                    <a:cubicBezTo>
                      <a:pt x="14302" y="19759"/>
                      <a:pt x="14340" y="19713"/>
                      <a:pt x="14348" y="19658"/>
                    </a:cubicBezTo>
                    <a:cubicBezTo>
                      <a:pt x="14569" y="18618"/>
                      <a:pt x="14366" y="17561"/>
                      <a:pt x="14174" y="16541"/>
                    </a:cubicBezTo>
                    <a:cubicBezTo>
                      <a:pt x="14044" y="15897"/>
                      <a:pt x="13925" y="15217"/>
                      <a:pt x="13907" y="14554"/>
                    </a:cubicBezTo>
                    <a:cubicBezTo>
                      <a:pt x="13898" y="14278"/>
                      <a:pt x="13907" y="13974"/>
                      <a:pt x="13916" y="13689"/>
                    </a:cubicBezTo>
                    <a:cubicBezTo>
                      <a:pt x="13962" y="12705"/>
                      <a:pt x="13998" y="11685"/>
                      <a:pt x="13364" y="10912"/>
                    </a:cubicBezTo>
                    <a:cubicBezTo>
                      <a:pt x="13181" y="10680"/>
                      <a:pt x="12949" y="10497"/>
                      <a:pt x="12728" y="10314"/>
                    </a:cubicBezTo>
                    <a:cubicBezTo>
                      <a:pt x="12417" y="10065"/>
                      <a:pt x="12121" y="9835"/>
                      <a:pt x="11967" y="9513"/>
                    </a:cubicBezTo>
                    <a:cubicBezTo>
                      <a:pt x="11691" y="8926"/>
                      <a:pt x="11956" y="8217"/>
                      <a:pt x="12269" y="7793"/>
                    </a:cubicBezTo>
                    <a:cubicBezTo>
                      <a:pt x="12563" y="7389"/>
                      <a:pt x="12969" y="7067"/>
                      <a:pt x="13364" y="6754"/>
                    </a:cubicBezTo>
                    <a:cubicBezTo>
                      <a:pt x="13483" y="6663"/>
                      <a:pt x="13594" y="6561"/>
                      <a:pt x="13713" y="6469"/>
                    </a:cubicBezTo>
                    <a:cubicBezTo>
                      <a:pt x="14108" y="6138"/>
                      <a:pt x="15046" y="5301"/>
                      <a:pt x="15011" y="4868"/>
                    </a:cubicBezTo>
                    <a:cubicBezTo>
                      <a:pt x="15002" y="4767"/>
                      <a:pt x="14956" y="4685"/>
                      <a:pt x="14863" y="4630"/>
                    </a:cubicBezTo>
                    <a:cubicBezTo>
                      <a:pt x="14787" y="4584"/>
                      <a:pt x="14705" y="4564"/>
                      <a:pt x="14619" y="4564"/>
                    </a:cubicBezTo>
                    <a:cubicBezTo>
                      <a:pt x="14362" y="4564"/>
                      <a:pt x="14066" y="4741"/>
                      <a:pt x="13777" y="4906"/>
                    </a:cubicBezTo>
                    <a:cubicBezTo>
                      <a:pt x="13768" y="4915"/>
                      <a:pt x="13759" y="4915"/>
                      <a:pt x="13750" y="4924"/>
                    </a:cubicBezTo>
                    <a:cubicBezTo>
                      <a:pt x="13777" y="4886"/>
                      <a:pt x="13797" y="4842"/>
                      <a:pt x="13823" y="4804"/>
                    </a:cubicBezTo>
                    <a:cubicBezTo>
                      <a:pt x="14128" y="4345"/>
                      <a:pt x="14439" y="3866"/>
                      <a:pt x="14137" y="3573"/>
                    </a:cubicBezTo>
                    <a:cubicBezTo>
                      <a:pt x="14083" y="3518"/>
                      <a:pt x="13992" y="3464"/>
                      <a:pt x="13856" y="3464"/>
                    </a:cubicBezTo>
                    <a:cubicBezTo>
                      <a:pt x="13829" y="3464"/>
                      <a:pt x="13799" y="3466"/>
                      <a:pt x="13768" y="3471"/>
                    </a:cubicBezTo>
                    <a:cubicBezTo>
                      <a:pt x="13373" y="3535"/>
                      <a:pt x="12858" y="4032"/>
                      <a:pt x="12545" y="4464"/>
                    </a:cubicBezTo>
                    <a:cubicBezTo>
                      <a:pt x="12574" y="4317"/>
                      <a:pt x="12673" y="4151"/>
                      <a:pt x="12702" y="4105"/>
                    </a:cubicBezTo>
                    <a:cubicBezTo>
                      <a:pt x="12905" y="3774"/>
                      <a:pt x="13024" y="3306"/>
                      <a:pt x="12684" y="3085"/>
                    </a:cubicBezTo>
                    <a:cubicBezTo>
                      <a:pt x="12611" y="3035"/>
                      <a:pt x="12525" y="3011"/>
                      <a:pt x="12439" y="3011"/>
                    </a:cubicBezTo>
                    <a:cubicBezTo>
                      <a:pt x="12394" y="3011"/>
                      <a:pt x="12350" y="3017"/>
                      <a:pt x="12307" y="3030"/>
                    </a:cubicBezTo>
                    <a:cubicBezTo>
                      <a:pt x="12048" y="3111"/>
                      <a:pt x="11856" y="3361"/>
                      <a:pt x="11764" y="3562"/>
                    </a:cubicBezTo>
                    <a:lnTo>
                      <a:pt x="11746" y="3599"/>
                    </a:lnTo>
                    <a:cubicBezTo>
                      <a:pt x="11636" y="3838"/>
                      <a:pt x="11514" y="4105"/>
                      <a:pt x="11322" y="4125"/>
                    </a:cubicBezTo>
                    <a:cubicBezTo>
                      <a:pt x="11316" y="4125"/>
                      <a:pt x="11310" y="4125"/>
                      <a:pt x="11304" y="4125"/>
                    </a:cubicBezTo>
                    <a:cubicBezTo>
                      <a:pt x="11092" y="4125"/>
                      <a:pt x="10934" y="3824"/>
                      <a:pt x="10852" y="3637"/>
                    </a:cubicBezTo>
                    <a:cubicBezTo>
                      <a:pt x="10788" y="3489"/>
                      <a:pt x="10724" y="3332"/>
                      <a:pt x="10669" y="3175"/>
                    </a:cubicBezTo>
                    <a:cubicBezTo>
                      <a:pt x="10329" y="2348"/>
                      <a:pt x="9980" y="1485"/>
                      <a:pt x="9307" y="858"/>
                    </a:cubicBezTo>
                    <a:cubicBezTo>
                      <a:pt x="8703" y="292"/>
                      <a:pt x="7874" y="0"/>
                      <a:pt x="702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95"/>
              <p:cNvSpPr/>
              <p:nvPr/>
            </p:nvSpPr>
            <p:spPr>
              <a:xfrm flipH="1" rot="-1468452">
                <a:off x="4131055" y="1976497"/>
                <a:ext cx="601316" cy="364855"/>
              </a:xfrm>
              <a:custGeom>
                <a:rect b="b" l="l" r="r" t="t"/>
                <a:pathLst>
                  <a:path extrusionOk="0" h="2495" w="4112">
                    <a:moveTo>
                      <a:pt x="2441" y="1"/>
                    </a:moveTo>
                    <a:cubicBezTo>
                      <a:pt x="2143" y="1"/>
                      <a:pt x="1851" y="45"/>
                      <a:pt x="1610" y="121"/>
                    </a:cubicBezTo>
                    <a:cubicBezTo>
                      <a:pt x="1012" y="316"/>
                      <a:pt x="489" y="728"/>
                      <a:pt x="184" y="1280"/>
                    </a:cubicBezTo>
                    <a:cubicBezTo>
                      <a:pt x="56" y="1492"/>
                      <a:pt x="1" y="1678"/>
                      <a:pt x="1" y="1852"/>
                    </a:cubicBezTo>
                    <a:cubicBezTo>
                      <a:pt x="1" y="2108"/>
                      <a:pt x="129" y="2329"/>
                      <a:pt x="332" y="2430"/>
                    </a:cubicBezTo>
                    <a:cubicBezTo>
                      <a:pt x="414" y="2477"/>
                      <a:pt x="498" y="2494"/>
                      <a:pt x="579" y="2494"/>
                    </a:cubicBezTo>
                    <a:cubicBezTo>
                      <a:pt x="829" y="2494"/>
                      <a:pt x="1067" y="2349"/>
                      <a:pt x="1233" y="2174"/>
                    </a:cubicBezTo>
                    <a:cubicBezTo>
                      <a:pt x="1279" y="2128"/>
                      <a:pt x="1317" y="2082"/>
                      <a:pt x="1361" y="2035"/>
                    </a:cubicBezTo>
                    <a:cubicBezTo>
                      <a:pt x="1491" y="1887"/>
                      <a:pt x="1619" y="1750"/>
                      <a:pt x="1776" y="1695"/>
                    </a:cubicBezTo>
                    <a:cubicBezTo>
                      <a:pt x="1832" y="1677"/>
                      <a:pt x="1888" y="1669"/>
                      <a:pt x="1947" y="1669"/>
                    </a:cubicBezTo>
                    <a:cubicBezTo>
                      <a:pt x="2119" y="1669"/>
                      <a:pt x="2302" y="1739"/>
                      <a:pt x="2502" y="1814"/>
                    </a:cubicBezTo>
                    <a:cubicBezTo>
                      <a:pt x="2722" y="1894"/>
                      <a:pt x="2949" y="1979"/>
                      <a:pt x="3188" y="1979"/>
                    </a:cubicBezTo>
                    <a:cubicBezTo>
                      <a:pt x="3229" y="1979"/>
                      <a:pt x="3270" y="1977"/>
                      <a:pt x="3312" y="1971"/>
                    </a:cubicBezTo>
                    <a:cubicBezTo>
                      <a:pt x="3678" y="1925"/>
                      <a:pt x="3946" y="1686"/>
                      <a:pt x="4029" y="1347"/>
                    </a:cubicBezTo>
                    <a:cubicBezTo>
                      <a:pt x="4111" y="960"/>
                      <a:pt x="3937" y="528"/>
                      <a:pt x="3606" y="298"/>
                    </a:cubicBezTo>
                    <a:cubicBezTo>
                      <a:pt x="3289" y="88"/>
                      <a:pt x="2859" y="1"/>
                      <a:pt x="24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95"/>
              <p:cNvSpPr/>
              <p:nvPr/>
            </p:nvSpPr>
            <p:spPr>
              <a:xfrm flipH="1" rot="-1468452">
                <a:off x="4144549" y="1746875"/>
                <a:ext cx="139946" cy="210431"/>
              </a:xfrm>
              <a:custGeom>
                <a:rect b="b" l="l" r="r" t="t"/>
                <a:pathLst>
                  <a:path extrusionOk="0" h="1439" w="957">
                    <a:moveTo>
                      <a:pt x="541" y="0"/>
                    </a:moveTo>
                    <a:cubicBezTo>
                      <a:pt x="433" y="0"/>
                      <a:pt x="323" y="55"/>
                      <a:pt x="250" y="152"/>
                    </a:cubicBezTo>
                    <a:cubicBezTo>
                      <a:pt x="0" y="463"/>
                      <a:pt x="47" y="942"/>
                      <a:pt x="212" y="1218"/>
                    </a:cubicBezTo>
                    <a:cubicBezTo>
                      <a:pt x="294" y="1366"/>
                      <a:pt x="415" y="1439"/>
                      <a:pt x="543" y="1439"/>
                    </a:cubicBezTo>
                    <a:lnTo>
                      <a:pt x="561" y="1439"/>
                    </a:lnTo>
                    <a:cubicBezTo>
                      <a:pt x="709" y="1430"/>
                      <a:pt x="828" y="1319"/>
                      <a:pt x="883" y="1145"/>
                    </a:cubicBezTo>
                    <a:cubicBezTo>
                      <a:pt x="956" y="887"/>
                      <a:pt x="921" y="620"/>
                      <a:pt x="883" y="408"/>
                    </a:cubicBezTo>
                    <a:cubicBezTo>
                      <a:pt x="875" y="326"/>
                      <a:pt x="846" y="105"/>
                      <a:pt x="654" y="21"/>
                    </a:cubicBezTo>
                    <a:cubicBezTo>
                      <a:pt x="618" y="7"/>
                      <a:pt x="579" y="0"/>
                      <a:pt x="5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95"/>
              <p:cNvSpPr/>
              <p:nvPr/>
            </p:nvSpPr>
            <p:spPr>
              <a:xfrm flipH="1" rot="-1468452">
                <a:off x="4432041" y="1695779"/>
                <a:ext cx="139946" cy="211894"/>
              </a:xfrm>
              <a:custGeom>
                <a:rect b="b" l="l" r="r" t="t"/>
                <a:pathLst>
                  <a:path extrusionOk="0" h="1449" w="957">
                    <a:moveTo>
                      <a:pt x="542" y="1"/>
                    </a:moveTo>
                    <a:cubicBezTo>
                      <a:pt x="433" y="1"/>
                      <a:pt x="321" y="56"/>
                      <a:pt x="239" y="152"/>
                    </a:cubicBezTo>
                    <a:cubicBezTo>
                      <a:pt x="1" y="475"/>
                      <a:pt x="47" y="943"/>
                      <a:pt x="213" y="1218"/>
                    </a:cubicBezTo>
                    <a:cubicBezTo>
                      <a:pt x="295" y="1366"/>
                      <a:pt x="416" y="1448"/>
                      <a:pt x="544" y="1448"/>
                    </a:cubicBezTo>
                    <a:cubicBezTo>
                      <a:pt x="553" y="1448"/>
                      <a:pt x="553" y="1448"/>
                      <a:pt x="562" y="1439"/>
                    </a:cubicBezTo>
                    <a:cubicBezTo>
                      <a:pt x="710" y="1430"/>
                      <a:pt x="829" y="1320"/>
                      <a:pt x="884" y="1146"/>
                    </a:cubicBezTo>
                    <a:cubicBezTo>
                      <a:pt x="957" y="896"/>
                      <a:pt x="921" y="620"/>
                      <a:pt x="884" y="408"/>
                    </a:cubicBezTo>
                    <a:cubicBezTo>
                      <a:pt x="875" y="327"/>
                      <a:pt x="838" y="106"/>
                      <a:pt x="654" y="22"/>
                    </a:cubicBezTo>
                    <a:cubicBezTo>
                      <a:pt x="618" y="8"/>
                      <a:pt x="580" y="1"/>
                      <a:pt x="54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95"/>
            <p:cNvGrpSpPr/>
            <p:nvPr/>
          </p:nvGrpSpPr>
          <p:grpSpPr>
            <a:xfrm>
              <a:off x="4094618" y="1878639"/>
              <a:ext cx="1972923" cy="3491329"/>
              <a:chOff x="1292518" y="1652339"/>
              <a:chExt cx="1972923" cy="3491329"/>
            </a:xfrm>
          </p:grpSpPr>
          <p:sp>
            <p:nvSpPr>
              <p:cNvPr id="869" name="Google Shape;869;p95"/>
              <p:cNvSpPr/>
              <p:nvPr/>
            </p:nvSpPr>
            <p:spPr>
              <a:xfrm>
                <a:off x="2068063" y="1911194"/>
                <a:ext cx="1197378" cy="1723694"/>
              </a:xfrm>
              <a:custGeom>
                <a:rect b="b" l="l" r="r" t="t"/>
                <a:pathLst>
                  <a:path extrusionOk="0" h="11813" w="8206">
                    <a:moveTo>
                      <a:pt x="4808" y="0"/>
                    </a:moveTo>
                    <a:cubicBezTo>
                      <a:pt x="4798" y="0"/>
                      <a:pt x="4787" y="1"/>
                      <a:pt x="4775" y="3"/>
                    </a:cubicBezTo>
                    <a:lnTo>
                      <a:pt x="857" y="639"/>
                    </a:lnTo>
                    <a:cubicBezTo>
                      <a:pt x="793" y="648"/>
                      <a:pt x="738" y="712"/>
                      <a:pt x="729" y="787"/>
                    </a:cubicBezTo>
                    <a:lnTo>
                      <a:pt x="149" y="9100"/>
                    </a:lnTo>
                    <a:cubicBezTo>
                      <a:pt x="85" y="9405"/>
                      <a:pt x="76" y="9707"/>
                      <a:pt x="102" y="10012"/>
                    </a:cubicBezTo>
                    <a:lnTo>
                      <a:pt x="102" y="10038"/>
                    </a:lnTo>
                    <a:cubicBezTo>
                      <a:pt x="111" y="10113"/>
                      <a:pt x="122" y="10186"/>
                      <a:pt x="102" y="10232"/>
                    </a:cubicBezTo>
                    <a:cubicBezTo>
                      <a:pt x="102" y="10250"/>
                      <a:pt x="94" y="10259"/>
                      <a:pt x="85" y="10268"/>
                    </a:cubicBezTo>
                    <a:lnTo>
                      <a:pt x="85" y="10305"/>
                    </a:lnTo>
                    <a:cubicBezTo>
                      <a:pt x="67" y="10314"/>
                      <a:pt x="56" y="10314"/>
                      <a:pt x="47" y="10334"/>
                    </a:cubicBezTo>
                    <a:lnTo>
                      <a:pt x="38" y="10343"/>
                    </a:lnTo>
                    <a:cubicBezTo>
                      <a:pt x="12" y="10369"/>
                      <a:pt x="1" y="10407"/>
                      <a:pt x="1" y="10444"/>
                    </a:cubicBezTo>
                    <a:cubicBezTo>
                      <a:pt x="1" y="10488"/>
                      <a:pt x="21" y="10535"/>
                      <a:pt x="56" y="10563"/>
                    </a:cubicBezTo>
                    <a:cubicBezTo>
                      <a:pt x="85" y="10590"/>
                      <a:pt x="122" y="10599"/>
                      <a:pt x="158" y="10599"/>
                    </a:cubicBezTo>
                    <a:cubicBezTo>
                      <a:pt x="204" y="10599"/>
                      <a:pt x="250" y="10581"/>
                      <a:pt x="277" y="10544"/>
                    </a:cubicBezTo>
                    <a:lnTo>
                      <a:pt x="288" y="10535"/>
                    </a:lnTo>
                    <a:cubicBezTo>
                      <a:pt x="544" y="10996"/>
                      <a:pt x="1060" y="11336"/>
                      <a:pt x="1833" y="11566"/>
                    </a:cubicBezTo>
                    <a:cubicBezTo>
                      <a:pt x="2411" y="11731"/>
                      <a:pt x="2963" y="11813"/>
                      <a:pt x="3497" y="11813"/>
                    </a:cubicBezTo>
                    <a:cubicBezTo>
                      <a:pt x="3919" y="11813"/>
                      <a:pt x="4325" y="11758"/>
                      <a:pt x="4692" y="11647"/>
                    </a:cubicBezTo>
                    <a:cubicBezTo>
                      <a:pt x="4738" y="11647"/>
                      <a:pt x="4784" y="11638"/>
                      <a:pt x="4822" y="11603"/>
                    </a:cubicBezTo>
                    <a:cubicBezTo>
                      <a:pt x="4857" y="11574"/>
                      <a:pt x="4868" y="11519"/>
                      <a:pt x="4868" y="11473"/>
                    </a:cubicBezTo>
                    <a:cubicBezTo>
                      <a:pt x="4711" y="10204"/>
                      <a:pt x="5400" y="8888"/>
                      <a:pt x="6524" y="8281"/>
                    </a:cubicBezTo>
                    <a:cubicBezTo>
                      <a:pt x="6588" y="8254"/>
                      <a:pt x="6652" y="8217"/>
                      <a:pt x="6707" y="8190"/>
                    </a:cubicBezTo>
                    <a:cubicBezTo>
                      <a:pt x="7001" y="8043"/>
                      <a:pt x="7305" y="7895"/>
                      <a:pt x="7488" y="7601"/>
                    </a:cubicBezTo>
                    <a:cubicBezTo>
                      <a:pt x="7718" y="7232"/>
                      <a:pt x="7663" y="6782"/>
                      <a:pt x="7581" y="6471"/>
                    </a:cubicBezTo>
                    <a:cubicBezTo>
                      <a:pt x="7535" y="6305"/>
                      <a:pt x="7480" y="6149"/>
                      <a:pt x="7416" y="5992"/>
                    </a:cubicBezTo>
                    <a:cubicBezTo>
                      <a:pt x="7352" y="5826"/>
                      <a:pt x="7285" y="5661"/>
                      <a:pt x="7250" y="5495"/>
                    </a:cubicBezTo>
                    <a:cubicBezTo>
                      <a:pt x="7195" y="5292"/>
                      <a:pt x="7186" y="5118"/>
                      <a:pt x="7221" y="4961"/>
                    </a:cubicBezTo>
                    <a:cubicBezTo>
                      <a:pt x="7268" y="4740"/>
                      <a:pt x="7561" y="4429"/>
                      <a:pt x="7782" y="4197"/>
                    </a:cubicBezTo>
                    <a:cubicBezTo>
                      <a:pt x="7985" y="3988"/>
                      <a:pt x="8104" y="3857"/>
                      <a:pt x="8142" y="3747"/>
                    </a:cubicBezTo>
                    <a:cubicBezTo>
                      <a:pt x="8206" y="3535"/>
                      <a:pt x="7948" y="3325"/>
                      <a:pt x="7488" y="2948"/>
                    </a:cubicBezTo>
                    <a:cubicBezTo>
                      <a:pt x="7195" y="2707"/>
                      <a:pt x="6864" y="2431"/>
                      <a:pt x="6669" y="2184"/>
                    </a:cubicBezTo>
                    <a:cubicBezTo>
                      <a:pt x="6541" y="2010"/>
                      <a:pt x="6431" y="1824"/>
                      <a:pt x="6321" y="1632"/>
                    </a:cubicBezTo>
                    <a:cubicBezTo>
                      <a:pt x="6248" y="1513"/>
                      <a:pt x="6173" y="1383"/>
                      <a:pt x="6100" y="1273"/>
                    </a:cubicBezTo>
                    <a:cubicBezTo>
                      <a:pt x="5786" y="787"/>
                      <a:pt x="5365" y="354"/>
                      <a:pt x="4895" y="32"/>
                    </a:cubicBezTo>
                    <a:cubicBezTo>
                      <a:pt x="4866" y="10"/>
                      <a:pt x="4839" y="0"/>
                      <a:pt x="4808" y="0"/>
                    </a:cubicBezTo>
                    <a:close/>
                  </a:path>
                </a:pathLst>
              </a:custGeom>
              <a:solidFill>
                <a:srgbClr val="A47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95"/>
              <p:cNvSpPr/>
              <p:nvPr/>
            </p:nvSpPr>
            <p:spPr>
              <a:xfrm>
                <a:off x="1724722" y="1652339"/>
                <a:ext cx="1079187" cy="1598937"/>
              </a:xfrm>
              <a:custGeom>
                <a:rect b="b" l="l" r="r" t="t"/>
                <a:pathLst>
                  <a:path extrusionOk="0" h="10958" w="7396">
                    <a:moveTo>
                      <a:pt x="5372" y="1"/>
                    </a:moveTo>
                    <a:cubicBezTo>
                      <a:pt x="4326" y="1"/>
                      <a:pt x="3268" y="456"/>
                      <a:pt x="2575" y="1236"/>
                    </a:cubicBezTo>
                    <a:cubicBezTo>
                      <a:pt x="2429" y="1391"/>
                      <a:pt x="2299" y="1568"/>
                      <a:pt x="2179" y="1733"/>
                    </a:cubicBezTo>
                    <a:cubicBezTo>
                      <a:pt x="2115" y="1815"/>
                      <a:pt x="2043" y="1899"/>
                      <a:pt x="1979" y="1989"/>
                    </a:cubicBezTo>
                    <a:cubicBezTo>
                      <a:pt x="1886" y="2108"/>
                      <a:pt x="1784" y="2219"/>
                      <a:pt x="1683" y="2340"/>
                    </a:cubicBezTo>
                    <a:cubicBezTo>
                      <a:pt x="1537" y="2515"/>
                      <a:pt x="1389" y="2689"/>
                      <a:pt x="1250" y="2872"/>
                    </a:cubicBezTo>
                    <a:cubicBezTo>
                      <a:pt x="617" y="3746"/>
                      <a:pt x="193" y="4740"/>
                      <a:pt x="91" y="5605"/>
                    </a:cubicBezTo>
                    <a:cubicBezTo>
                      <a:pt x="1" y="6424"/>
                      <a:pt x="175" y="7223"/>
                      <a:pt x="350" y="7995"/>
                    </a:cubicBezTo>
                    <a:cubicBezTo>
                      <a:pt x="378" y="8124"/>
                      <a:pt x="405" y="8254"/>
                      <a:pt x="433" y="8391"/>
                    </a:cubicBezTo>
                    <a:cubicBezTo>
                      <a:pt x="533" y="8887"/>
                      <a:pt x="690" y="9468"/>
                      <a:pt x="1021" y="9973"/>
                    </a:cubicBezTo>
                    <a:cubicBezTo>
                      <a:pt x="1380" y="10516"/>
                      <a:pt x="1895" y="10874"/>
                      <a:pt x="2447" y="10949"/>
                    </a:cubicBezTo>
                    <a:cubicBezTo>
                      <a:pt x="2511" y="10958"/>
                      <a:pt x="2575" y="10958"/>
                      <a:pt x="2641" y="10958"/>
                    </a:cubicBezTo>
                    <a:cubicBezTo>
                      <a:pt x="2787" y="10958"/>
                      <a:pt x="2934" y="10929"/>
                      <a:pt x="3054" y="10883"/>
                    </a:cubicBezTo>
                    <a:cubicBezTo>
                      <a:pt x="3376" y="10746"/>
                      <a:pt x="3623" y="10424"/>
                      <a:pt x="3771" y="9945"/>
                    </a:cubicBezTo>
                    <a:cubicBezTo>
                      <a:pt x="3809" y="9834"/>
                      <a:pt x="3835" y="9715"/>
                      <a:pt x="3864" y="9596"/>
                    </a:cubicBezTo>
                    <a:cubicBezTo>
                      <a:pt x="3919" y="9366"/>
                      <a:pt x="3974" y="9146"/>
                      <a:pt x="4076" y="8951"/>
                    </a:cubicBezTo>
                    <a:cubicBezTo>
                      <a:pt x="4131" y="8841"/>
                      <a:pt x="4195" y="8750"/>
                      <a:pt x="4268" y="8640"/>
                    </a:cubicBezTo>
                    <a:cubicBezTo>
                      <a:pt x="4407" y="8437"/>
                      <a:pt x="4544" y="8234"/>
                      <a:pt x="4599" y="7987"/>
                    </a:cubicBezTo>
                    <a:cubicBezTo>
                      <a:pt x="4663" y="7664"/>
                      <a:pt x="4572" y="7362"/>
                      <a:pt x="4488" y="7066"/>
                    </a:cubicBezTo>
                    <a:cubicBezTo>
                      <a:pt x="4471" y="7020"/>
                      <a:pt x="4462" y="6976"/>
                      <a:pt x="4451" y="6929"/>
                    </a:cubicBezTo>
                    <a:cubicBezTo>
                      <a:pt x="4341" y="6552"/>
                      <a:pt x="4352" y="6285"/>
                      <a:pt x="4480" y="6102"/>
                    </a:cubicBezTo>
                    <a:cubicBezTo>
                      <a:pt x="4506" y="6064"/>
                      <a:pt x="4535" y="6026"/>
                      <a:pt x="4572" y="6000"/>
                    </a:cubicBezTo>
                    <a:cubicBezTo>
                      <a:pt x="4590" y="5971"/>
                      <a:pt x="4616" y="5945"/>
                      <a:pt x="4645" y="5916"/>
                    </a:cubicBezTo>
                    <a:cubicBezTo>
                      <a:pt x="4948" y="5550"/>
                      <a:pt x="4976" y="5080"/>
                      <a:pt x="4994" y="4620"/>
                    </a:cubicBezTo>
                    <a:cubicBezTo>
                      <a:pt x="5003" y="4417"/>
                      <a:pt x="5014" y="4205"/>
                      <a:pt x="5049" y="4013"/>
                    </a:cubicBezTo>
                    <a:cubicBezTo>
                      <a:pt x="5142" y="3581"/>
                      <a:pt x="5389" y="3177"/>
                      <a:pt x="5731" y="2901"/>
                    </a:cubicBezTo>
                    <a:cubicBezTo>
                      <a:pt x="5850" y="2808"/>
                      <a:pt x="6016" y="2707"/>
                      <a:pt x="6182" y="2596"/>
                    </a:cubicBezTo>
                    <a:cubicBezTo>
                      <a:pt x="6705" y="2274"/>
                      <a:pt x="7294" y="1899"/>
                      <a:pt x="7358" y="1373"/>
                    </a:cubicBezTo>
                    <a:cubicBezTo>
                      <a:pt x="7396" y="1106"/>
                      <a:pt x="7294" y="839"/>
                      <a:pt x="7056" y="574"/>
                    </a:cubicBezTo>
                    <a:cubicBezTo>
                      <a:pt x="6797" y="298"/>
                      <a:pt x="6402" y="113"/>
                      <a:pt x="5897" y="40"/>
                    </a:cubicBezTo>
                    <a:cubicBezTo>
                      <a:pt x="5723" y="14"/>
                      <a:pt x="5548" y="1"/>
                      <a:pt x="5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95"/>
              <p:cNvSpPr/>
              <p:nvPr/>
            </p:nvSpPr>
            <p:spPr>
              <a:xfrm>
                <a:off x="1292518" y="3397204"/>
                <a:ext cx="1896603" cy="1728947"/>
              </a:xfrm>
              <a:custGeom>
                <a:rect b="b" l="l" r="r" t="t"/>
                <a:pathLst>
                  <a:path extrusionOk="0" h="11849" w="12998">
                    <a:moveTo>
                      <a:pt x="5546" y="1"/>
                    </a:moveTo>
                    <a:cubicBezTo>
                      <a:pt x="5488" y="1"/>
                      <a:pt x="5433" y="34"/>
                      <a:pt x="5400" y="84"/>
                    </a:cubicBezTo>
                    <a:cubicBezTo>
                      <a:pt x="5382" y="130"/>
                      <a:pt x="5336" y="176"/>
                      <a:pt x="5298" y="223"/>
                    </a:cubicBezTo>
                    <a:cubicBezTo>
                      <a:pt x="4985" y="554"/>
                      <a:pt x="4645" y="856"/>
                      <a:pt x="4314" y="1152"/>
                    </a:cubicBezTo>
                    <a:cubicBezTo>
                      <a:pt x="4139" y="1309"/>
                      <a:pt x="3965" y="1454"/>
                      <a:pt x="3791" y="1620"/>
                    </a:cubicBezTo>
                    <a:cubicBezTo>
                      <a:pt x="1702" y="3560"/>
                      <a:pt x="250" y="8712"/>
                      <a:pt x="9" y="11683"/>
                    </a:cubicBezTo>
                    <a:cubicBezTo>
                      <a:pt x="0" y="11719"/>
                      <a:pt x="18" y="11765"/>
                      <a:pt x="47" y="11803"/>
                    </a:cubicBezTo>
                    <a:cubicBezTo>
                      <a:pt x="73" y="11829"/>
                      <a:pt x="120" y="11849"/>
                      <a:pt x="166" y="11849"/>
                    </a:cubicBezTo>
                    <a:lnTo>
                      <a:pt x="12832" y="11849"/>
                    </a:lnTo>
                    <a:cubicBezTo>
                      <a:pt x="12876" y="11849"/>
                      <a:pt x="12923" y="11829"/>
                      <a:pt x="12951" y="11794"/>
                    </a:cubicBezTo>
                    <a:cubicBezTo>
                      <a:pt x="12978" y="11765"/>
                      <a:pt x="12998" y="11719"/>
                      <a:pt x="12987" y="11672"/>
                    </a:cubicBezTo>
                    <a:cubicBezTo>
                      <a:pt x="12786" y="9990"/>
                      <a:pt x="11589" y="6055"/>
                      <a:pt x="10799" y="3441"/>
                    </a:cubicBezTo>
                    <a:cubicBezTo>
                      <a:pt x="10477" y="2393"/>
                      <a:pt x="10201" y="1492"/>
                      <a:pt x="10183" y="1335"/>
                    </a:cubicBezTo>
                    <a:lnTo>
                      <a:pt x="10183" y="1289"/>
                    </a:lnTo>
                    <a:cubicBezTo>
                      <a:pt x="10172" y="1216"/>
                      <a:pt x="10117" y="1161"/>
                      <a:pt x="10044" y="1152"/>
                    </a:cubicBezTo>
                    <a:lnTo>
                      <a:pt x="10018" y="1152"/>
                    </a:lnTo>
                    <a:cubicBezTo>
                      <a:pt x="10011" y="1149"/>
                      <a:pt x="10004" y="1148"/>
                      <a:pt x="9996" y="1148"/>
                    </a:cubicBezTo>
                    <a:cubicBezTo>
                      <a:pt x="9981" y="1148"/>
                      <a:pt x="9965" y="1152"/>
                      <a:pt x="9951" y="1152"/>
                    </a:cubicBezTo>
                    <a:cubicBezTo>
                      <a:pt x="9598" y="1260"/>
                      <a:pt x="9214" y="1313"/>
                      <a:pt x="8806" y="1313"/>
                    </a:cubicBezTo>
                    <a:cubicBezTo>
                      <a:pt x="8311" y="1313"/>
                      <a:pt x="7783" y="1234"/>
                      <a:pt x="7239" y="1077"/>
                    </a:cubicBezTo>
                    <a:cubicBezTo>
                      <a:pt x="6495" y="856"/>
                      <a:pt x="6024" y="545"/>
                      <a:pt x="5832" y="112"/>
                    </a:cubicBezTo>
                    <a:cubicBezTo>
                      <a:pt x="5804" y="57"/>
                      <a:pt x="5757" y="28"/>
                      <a:pt x="5702" y="20"/>
                    </a:cubicBezTo>
                    <a:lnTo>
                      <a:pt x="5565" y="2"/>
                    </a:lnTo>
                    <a:cubicBezTo>
                      <a:pt x="5559" y="1"/>
                      <a:pt x="5552" y="1"/>
                      <a:pt x="5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95"/>
              <p:cNvSpPr/>
              <p:nvPr/>
            </p:nvSpPr>
            <p:spPr>
              <a:xfrm>
                <a:off x="1959501" y="4522363"/>
                <a:ext cx="1229626" cy="603796"/>
              </a:xfrm>
              <a:custGeom>
                <a:rect b="b" l="l" r="r" t="t"/>
                <a:pathLst>
                  <a:path extrusionOk="0" h="4138" w="8427">
                    <a:moveTo>
                      <a:pt x="891" y="0"/>
                    </a:moveTo>
                    <a:cubicBezTo>
                      <a:pt x="877" y="0"/>
                      <a:pt x="861" y="3"/>
                      <a:pt x="846" y="8"/>
                    </a:cubicBezTo>
                    <a:cubicBezTo>
                      <a:pt x="791" y="26"/>
                      <a:pt x="745" y="72"/>
                      <a:pt x="736" y="127"/>
                    </a:cubicBezTo>
                    <a:lnTo>
                      <a:pt x="10" y="3953"/>
                    </a:lnTo>
                    <a:cubicBezTo>
                      <a:pt x="1" y="3999"/>
                      <a:pt x="19" y="4045"/>
                      <a:pt x="47" y="4083"/>
                    </a:cubicBezTo>
                    <a:cubicBezTo>
                      <a:pt x="74" y="4118"/>
                      <a:pt x="120" y="4138"/>
                      <a:pt x="167" y="4138"/>
                    </a:cubicBezTo>
                    <a:lnTo>
                      <a:pt x="8261" y="4138"/>
                    </a:lnTo>
                    <a:cubicBezTo>
                      <a:pt x="8305" y="4138"/>
                      <a:pt x="8352" y="4118"/>
                      <a:pt x="8380" y="4083"/>
                    </a:cubicBezTo>
                    <a:cubicBezTo>
                      <a:pt x="8407" y="4054"/>
                      <a:pt x="8427" y="4008"/>
                      <a:pt x="8416" y="3961"/>
                    </a:cubicBezTo>
                    <a:cubicBezTo>
                      <a:pt x="8360" y="3531"/>
                      <a:pt x="8241" y="2895"/>
                      <a:pt x="8040" y="2096"/>
                    </a:cubicBezTo>
                    <a:cubicBezTo>
                      <a:pt x="8020" y="2021"/>
                      <a:pt x="7956" y="1975"/>
                      <a:pt x="7884" y="1975"/>
                    </a:cubicBezTo>
                    <a:cubicBezTo>
                      <a:pt x="7609" y="1993"/>
                      <a:pt x="7341" y="2002"/>
                      <a:pt x="7081" y="2002"/>
                    </a:cubicBezTo>
                    <a:cubicBezTo>
                      <a:pt x="3202" y="2002"/>
                      <a:pt x="1020" y="62"/>
                      <a:pt x="1003" y="43"/>
                    </a:cubicBezTo>
                    <a:cubicBezTo>
                      <a:pt x="969" y="18"/>
                      <a:pt x="931" y="0"/>
                      <a:pt x="891" y="0"/>
                    </a:cubicBezTo>
                    <a:close/>
                  </a:path>
                </a:pathLst>
              </a:custGeom>
              <a:solidFill>
                <a:srgbClr val="48336E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95"/>
              <p:cNvSpPr/>
              <p:nvPr/>
            </p:nvSpPr>
            <p:spPr>
              <a:xfrm>
                <a:off x="2686894" y="2337707"/>
                <a:ext cx="245867" cy="193921"/>
              </a:xfrm>
              <a:custGeom>
                <a:rect b="b" l="l" r="r" t="t"/>
                <a:pathLst>
                  <a:path extrusionOk="0" h="1329" w="1685">
                    <a:moveTo>
                      <a:pt x="860" y="1"/>
                    </a:moveTo>
                    <a:cubicBezTo>
                      <a:pt x="830" y="1"/>
                      <a:pt x="804" y="10"/>
                      <a:pt x="782" y="16"/>
                    </a:cubicBezTo>
                    <a:cubicBezTo>
                      <a:pt x="627" y="98"/>
                      <a:pt x="241" y="687"/>
                      <a:pt x="20" y="1027"/>
                    </a:cubicBezTo>
                    <a:cubicBezTo>
                      <a:pt x="9" y="1054"/>
                      <a:pt x="0" y="1091"/>
                      <a:pt x="9" y="1129"/>
                    </a:cubicBezTo>
                    <a:cubicBezTo>
                      <a:pt x="9" y="1137"/>
                      <a:pt x="9" y="1146"/>
                      <a:pt x="20" y="1155"/>
                    </a:cubicBezTo>
                    <a:cubicBezTo>
                      <a:pt x="29" y="1175"/>
                      <a:pt x="47" y="1193"/>
                      <a:pt x="64" y="1201"/>
                    </a:cubicBezTo>
                    <a:cubicBezTo>
                      <a:pt x="80" y="1209"/>
                      <a:pt x="277" y="1329"/>
                      <a:pt x="507" y="1329"/>
                    </a:cubicBezTo>
                    <a:cubicBezTo>
                      <a:pt x="564" y="1329"/>
                      <a:pt x="624" y="1321"/>
                      <a:pt x="682" y="1303"/>
                    </a:cubicBezTo>
                    <a:cubicBezTo>
                      <a:pt x="930" y="1230"/>
                      <a:pt x="1554" y="1018"/>
                      <a:pt x="1583" y="1009"/>
                    </a:cubicBezTo>
                    <a:cubicBezTo>
                      <a:pt x="1647" y="990"/>
                      <a:pt x="1685" y="917"/>
                      <a:pt x="1656" y="853"/>
                    </a:cubicBezTo>
                    <a:cubicBezTo>
                      <a:pt x="1642" y="794"/>
                      <a:pt x="1595" y="760"/>
                      <a:pt x="1544" y="760"/>
                    </a:cubicBezTo>
                    <a:cubicBezTo>
                      <a:pt x="1529" y="760"/>
                      <a:pt x="1514" y="763"/>
                      <a:pt x="1499" y="769"/>
                    </a:cubicBezTo>
                    <a:cubicBezTo>
                      <a:pt x="1499" y="769"/>
                      <a:pt x="1481" y="769"/>
                      <a:pt x="1464" y="778"/>
                    </a:cubicBezTo>
                    <a:cubicBezTo>
                      <a:pt x="1362" y="568"/>
                      <a:pt x="1124" y="89"/>
                      <a:pt x="930" y="16"/>
                    </a:cubicBezTo>
                    <a:cubicBezTo>
                      <a:pt x="904" y="5"/>
                      <a:pt x="881" y="1"/>
                      <a:pt x="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95"/>
              <p:cNvSpPr/>
              <p:nvPr/>
            </p:nvSpPr>
            <p:spPr>
              <a:xfrm>
                <a:off x="2779696" y="2302979"/>
                <a:ext cx="142121" cy="177287"/>
              </a:xfrm>
              <a:custGeom>
                <a:rect b="b" l="l" r="r" t="t"/>
                <a:pathLst>
                  <a:path extrusionOk="0" h="1215" w="974">
                    <a:moveTo>
                      <a:pt x="294" y="1"/>
                    </a:moveTo>
                    <a:cubicBezTo>
                      <a:pt x="263" y="1"/>
                      <a:pt x="231" y="7"/>
                      <a:pt x="201" y="22"/>
                    </a:cubicBezTo>
                    <a:cubicBezTo>
                      <a:pt x="0" y="124"/>
                      <a:pt x="55" y="475"/>
                      <a:pt x="183" y="751"/>
                    </a:cubicBezTo>
                    <a:cubicBezTo>
                      <a:pt x="301" y="993"/>
                      <a:pt x="491" y="1214"/>
                      <a:pt x="676" y="1214"/>
                    </a:cubicBezTo>
                    <a:cubicBezTo>
                      <a:pt x="708" y="1214"/>
                      <a:pt x="741" y="1207"/>
                      <a:pt x="773" y="1192"/>
                    </a:cubicBezTo>
                    <a:cubicBezTo>
                      <a:pt x="973" y="1100"/>
                      <a:pt x="918" y="751"/>
                      <a:pt x="781" y="464"/>
                    </a:cubicBezTo>
                    <a:cubicBezTo>
                      <a:pt x="663" y="222"/>
                      <a:pt x="473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95"/>
              <p:cNvSpPr/>
              <p:nvPr/>
            </p:nvSpPr>
            <p:spPr>
              <a:xfrm>
                <a:off x="2655960" y="2283426"/>
                <a:ext cx="220478" cy="243970"/>
              </a:xfrm>
              <a:custGeom>
                <a:rect b="b" l="l" r="r" t="t"/>
                <a:pathLst>
                  <a:path extrusionOk="0" h="1672" w="1511">
                    <a:moveTo>
                      <a:pt x="1381" y="0"/>
                    </a:moveTo>
                    <a:cubicBezTo>
                      <a:pt x="1375" y="0"/>
                      <a:pt x="1369" y="1"/>
                      <a:pt x="1362" y="2"/>
                    </a:cubicBezTo>
                    <a:cubicBezTo>
                      <a:pt x="1049" y="37"/>
                      <a:pt x="764" y="258"/>
                      <a:pt x="543" y="653"/>
                    </a:cubicBezTo>
                    <a:cubicBezTo>
                      <a:pt x="497" y="728"/>
                      <a:pt x="462" y="810"/>
                      <a:pt x="415" y="894"/>
                    </a:cubicBezTo>
                    <a:cubicBezTo>
                      <a:pt x="314" y="1106"/>
                      <a:pt x="212" y="1298"/>
                      <a:pt x="56" y="1454"/>
                    </a:cubicBezTo>
                    <a:cubicBezTo>
                      <a:pt x="11" y="1492"/>
                      <a:pt x="0" y="1547"/>
                      <a:pt x="29" y="1602"/>
                    </a:cubicBezTo>
                    <a:cubicBezTo>
                      <a:pt x="29" y="1611"/>
                      <a:pt x="38" y="1620"/>
                      <a:pt x="47" y="1629"/>
                    </a:cubicBezTo>
                    <a:cubicBezTo>
                      <a:pt x="76" y="1657"/>
                      <a:pt x="110" y="1671"/>
                      <a:pt x="144" y="1671"/>
                    </a:cubicBezTo>
                    <a:cubicBezTo>
                      <a:pt x="175" y="1671"/>
                      <a:pt x="206" y="1660"/>
                      <a:pt x="232" y="1637"/>
                    </a:cubicBezTo>
                    <a:cubicBezTo>
                      <a:pt x="415" y="1454"/>
                      <a:pt x="535" y="1225"/>
                      <a:pt x="645" y="1013"/>
                    </a:cubicBezTo>
                    <a:cubicBezTo>
                      <a:pt x="682" y="929"/>
                      <a:pt x="718" y="856"/>
                      <a:pt x="764" y="783"/>
                    </a:cubicBezTo>
                    <a:cubicBezTo>
                      <a:pt x="894" y="562"/>
                      <a:pt x="1104" y="287"/>
                      <a:pt x="1391" y="249"/>
                    </a:cubicBezTo>
                    <a:cubicBezTo>
                      <a:pt x="1464" y="249"/>
                      <a:pt x="1510" y="185"/>
                      <a:pt x="1501" y="112"/>
                    </a:cubicBezTo>
                    <a:cubicBezTo>
                      <a:pt x="1491" y="45"/>
                      <a:pt x="1438" y="0"/>
                      <a:pt x="1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95"/>
              <p:cNvSpPr/>
              <p:nvPr/>
            </p:nvSpPr>
            <p:spPr>
              <a:xfrm>
                <a:off x="2556737" y="2207987"/>
                <a:ext cx="265857" cy="114397"/>
              </a:xfrm>
              <a:custGeom>
                <a:rect b="b" l="l" r="r" t="t"/>
                <a:pathLst>
                  <a:path extrusionOk="0" h="784" w="1822">
                    <a:moveTo>
                      <a:pt x="1436" y="0"/>
                    </a:moveTo>
                    <a:cubicBezTo>
                      <a:pt x="1394" y="0"/>
                      <a:pt x="1353" y="2"/>
                      <a:pt x="1316" y="11"/>
                    </a:cubicBezTo>
                    <a:cubicBezTo>
                      <a:pt x="1159" y="31"/>
                      <a:pt x="1003" y="104"/>
                      <a:pt x="883" y="205"/>
                    </a:cubicBezTo>
                    <a:cubicBezTo>
                      <a:pt x="773" y="287"/>
                      <a:pt x="672" y="389"/>
                      <a:pt x="552" y="464"/>
                    </a:cubicBezTo>
                    <a:cubicBezTo>
                      <a:pt x="488" y="499"/>
                      <a:pt x="424" y="536"/>
                      <a:pt x="349" y="554"/>
                    </a:cubicBezTo>
                    <a:cubicBezTo>
                      <a:pt x="276" y="592"/>
                      <a:pt x="204" y="600"/>
                      <a:pt x="120" y="600"/>
                    </a:cubicBezTo>
                    <a:cubicBezTo>
                      <a:pt x="1" y="600"/>
                      <a:pt x="1" y="784"/>
                      <a:pt x="120" y="784"/>
                    </a:cubicBezTo>
                    <a:cubicBezTo>
                      <a:pt x="285" y="784"/>
                      <a:pt x="424" y="740"/>
                      <a:pt x="570" y="664"/>
                    </a:cubicBezTo>
                    <a:cubicBezTo>
                      <a:pt x="691" y="600"/>
                      <a:pt x="811" y="519"/>
                      <a:pt x="912" y="417"/>
                    </a:cubicBezTo>
                    <a:cubicBezTo>
                      <a:pt x="1011" y="325"/>
                      <a:pt x="1122" y="252"/>
                      <a:pt x="1252" y="214"/>
                    </a:cubicBezTo>
                    <a:cubicBezTo>
                      <a:pt x="1287" y="205"/>
                      <a:pt x="1316" y="197"/>
                      <a:pt x="1354" y="188"/>
                    </a:cubicBezTo>
                    <a:lnTo>
                      <a:pt x="1583" y="188"/>
                    </a:lnTo>
                    <a:cubicBezTo>
                      <a:pt x="1601" y="197"/>
                      <a:pt x="1638" y="188"/>
                      <a:pt x="1656" y="205"/>
                    </a:cubicBezTo>
                    <a:cubicBezTo>
                      <a:pt x="1676" y="220"/>
                      <a:pt x="1702" y="230"/>
                      <a:pt x="1727" y="230"/>
                    </a:cubicBezTo>
                    <a:cubicBezTo>
                      <a:pt x="1748" y="230"/>
                      <a:pt x="1768" y="223"/>
                      <a:pt x="1784" y="205"/>
                    </a:cubicBezTo>
                    <a:cubicBezTo>
                      <a:pt x="1822" y="168"/>
                      <a:pt x="1822" y="104"/>
                      <a:pt x="1784" y="77"/>
                    </a:cubicBezTo>
                    <a:cubicBezTo>
                      <a:pt x="1720" y="22"/>
                      <a:pt x="1647" y="11"/>
                      <a:pt x="1563" y="2"/>
                    </a:cubicBezTo>
                    <a:cubicBezTo>
                      <a:pt x="1523" y="2"/>
                      <a:pt x="1479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95"/>
              <p:cNvSpPr/>
              <p:nvPr/>
            </p:nvSpPr>
            <p:spPr>
              <a:xfrm>
                <a:off x="2356685" y="2525647"/>
                <a:ext cx="189544" cy="342317"/>
              </a:xfrm>
              <a:custGeom>
                <a:rect b="b" l="l" r="r" t="t"/>
                <a:pathLst>
                  <a:path extrusionOk="0" h="2346" w="1299">
                    <a:moveTo>
                      <a:pt x="541" y="0"/>
                    </a:moveTo>
                    <a:cubicBezTo>
                      <a:pt x="503" y="0"/>
                      <a:pt x="462" y="5"/>
                      <a:pt x="425" y="15"/>
                    </a:cubicBezTo>
                    <a:cubicBezTo>
                      <a:pt x="369" y="33"/>
                      <a:pt x="314" y="61"/>
                      <a:pt x="259" y="97"/>
                    </a:cubicBezTo>
                    <a:cubicBezTo>
                      <a:pt x="213" y="134"/>
                      <a:pt x="186" y="189"/>
                      <a:pt x="149" y="236"/>
                    </a:cubicBezTo>
                    <a:cubicBezTo>
                      <a:pt x="76" y="337"/>
                      <a:pt x="47" y="483"/>
                      <a:pt x="29" y="604"/>
                    </a:cubicBezTo>
                    <a:cubicBezTo>
                      <a:pt x="10" y="741"/>
                      <a:pt x="1" y="880"/>
                      <a:pt x="1" y="1017"/>
                    </a:cubicBezTo>
                    <a:cubicBezTo>
                      <a:pt x="1" y="1284"/>
                      <a:pt x="65" y="1543"/>
                      <a:pt x="186" y="1781"/>
                    </a:cubicBezTo>
                    <a:cubicBezTo>
                      <a:pt x="241" y="1882"/>
                      <a:pt x="314" y="1984"/>
                      <a:pt x="396" y="2074"/>
                    </a:cubicBezTo>
                    <a:cubicBezTo>
                      <a:pt x="433" y="2121"/>
                      <a:pt x="480" y="2158"/>
                      <a:pt x="526" y="2194"/>
                    </a:cubicBezTo>
                    <a:cubicBezTo>
                      <a:pt x="581" y="2231"/>
                      <a:pt x="636" y="2278"/>
                      <a:pt x="692" y="2304"/>
                    </a:cubicBezTo>
                    <a:cubicBezTo>
                      <a:pt x="748" y="2333"/>
                      <a:pt x="814" y="2346"/>
                      <a:pt x="881" y="2346"/>
                    </a:cubicBezTo>
                    <a:cubicBezTo>
                      <a:pt x="965" y="2346"/>
                      <a:pt x="1052" y="2326"/>
                      <a:pt x="1124" y="2295"/>
                    </a:cubicBezTo>
                    <a:cubicBezTo>
                      <a:pt x="1261" y="2240"/>
                      <a:pt x="1279" y="2094"/>
                      <a:pt x="1290" y="1955"/>
                    </a:cubicBezTo>
                    <a:cubicBezTo>
                      <a:pt x="1299" y="1909"/>
                      <a:pt x="1243" y="1863"/>
                      <a:pt x="1197" y="1863"/>
                    </a:cubicBezTo>
                    <a:cubicBezTo>
                      <a:pt x="1151" y="1863"/>
                      <a:pt x="1113" y="1909"/>
                      <a:pt x="1104" y="1955"/>
                    </a:cubicBezTo>
                    <a:cubicBezTo>
                      <a:pt x="1104" y="2002"/>
                      <a:pt x="1104" y="2039"/>
                      <a:pt x="1096" y="2074"/>
                    </a:cubicBezTo>
                    <a:cubicBezTo>
                      <a:pt x="1078" y="2112"/>
                      <a:pt x="1058" y="2130"/>
                      <a:pt x="1023" y="2139"/>
                    </a:cubicBezTo>
                    <a:cubicBezTo>
                      <a:pt x="981" y="2153"/>
                      <a:pt x="934" y="2162"/>
                      <a:pt x="888" y="2162"/>
                    </a:cubicBezTo>
                    <a:cubicBezTo>
                      <a:pt x="842" y="2162"/>
                      <a:pt x="796" y="2153"/>
                      <a:pt x="756" y="2130"/>
                    </a:cubicBezTo>
                    <a:cubicBezTo>
                      <a:pt x="581" y="2028"/>
                      <a:pt x="451" y="1874"/>
                      <a:pt x="352" y="1697"/>
                    </a:cubicBezTo>
                    <a:cubicBezTo>
                      <a:pt x="250" y="1523"/>
                      <a:pt x="195" y="1311"/>
                      <a:pt x="186" y="1101"/>
                    </a:cubicBezTo>
                    <a:cubicBezTo>
                      <a:pt x="186" y="889"/>
                      <a:pt x="186" y="660"/>
                      <a:pt x="250" y="448"/>
                    </a:cubicBezTo>
                    <a:cubicBezTo>
                      <a:pt x="277" y="364"/>
                      <a:pt x="332" y="262"/>
                      <a:pt x="407" y="218"/>
                    </a:cubicBezTo>
                    <a:cubicBezTo>
                      <a:pt x="462" y="189"/>
                      <a:pt x="497" y="189"/>
                      <a:pt x="553" y="189"/>
                    </a:cubicBezTo>
                    <a:cubicBezTo>
                      <a:pt x="599" y="189"/>
                      <a:pt x="672" y="189"/>
                      <a:pt x="700" y="207"/>
                    </a:cubicBezTo>
                    <a:cubicBezTo>
                      <a:pt x="717" y="218"/>
                      <a:pt x="733" y="222"/>
                      <a:pt x="748" y="222"/>
                    </a:cubicBezTo>
                    <a:cubicBezTo>
                      <a:pt x="826" y="222"/>
                      <a:pt x="876" y="99"/>
                      <a:pt x="793" y="53"/>
                    </a:cubicBezTo>
                    <a:cubicBezTo>
                      <a:pt x="747" y="15"/>
                      <a:pt x="683" y="15"/>
                      <a:pt x="617" y="6"/>
                    </a:cubicBezTo>
                    <a:cubicBezTo>
                      <a:pt x="594" y="3"/>
                      <a:pt x="568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95"/>
              <p:cNvSpPr/>
              <p:nvPr/>
            </p:nvSpPr>
            <p:spPr>
              <a:xfrm>
                <a:off x="2424099" y="2596562"/>
                <a:ext cx="83172" cy="157734"/>
              </a:xfrm>
              <a:custGeom>
                <a:rect b="b" l="l" r="r" t="t"/>
                <a:pathLst>
                  <a:path extrusionOk="0" h="1081" w="570">
                    <a:moveTo>
                      <a:pt x="181" y="0"/>
                    </a:moveTo>
                    <a:cubicBezTo>
                      <a:pt x="150" y="0"/>
                      <a:pt x="121" y="15"/>
                      <a:pt x="110" y="43"/>
                    </a:cubicBezTo>
                    <a:cubicBezTo>
                      <a:pt x="64" y="136"/>
                      <a:pt x="9" y="238"/>
                      <a:pt x="0" y="339"/>
                    </a:cubicBezTo>
                    <a:cubicBezTo>
                      <a:pt x="0" y="449"/>
                      <a:pt x="91" y="531"/>
                      <a:pt x="174" y="586"/>
                    </a:cubicBezTo>
                    <a:cubicBezTo>
                      <a:pt x="247" y="633"/>
                      <a:pt x="331" y="670"/>
                      <a:pt x="366" y="743"/>
                    </a:cubicBezTo>
                    <a:cubicBezTo>
                      <a:pt x="375" y="770"/>
                      <a:pt x="386" y="816"/>
                      <a:pt x="386" y="845"/>
                    </a:cubicBezTo>
                    <a:cubicBezTo>
                      <a:pt x="375" y="880"/>
                      <a:pt x="340" y="909"/>
                      <a:pt x="320" y="946"/>
                    </a:cubicBezTo>
                    <a:cubicBezTo>
                      <a:pt x="282" y="1015"/>
                      <a:pt x="345" y="1081"/>
                      <a:pt x="409" y="1081"/>
                    </a:cubicBezTo>
                    <a:cubicBezTo>
                      <a:pt x="438" y="1081"/>
                      <a:pt x="466" y="1068"/>
                      <a:pt x="486" y="1037"/>
                    </a:cubicBezTo>
                    <a:cubicBezTo>
                      <a:pt x="506" y="1001"/>
                      <a:pt x="523" y="973"/>
                      <a:pt x="541" y="926"/>
                    </a:cubicBezTo>
                    <a:cubicBezTo>
                      <a:pt x="561" y="891"/>
                      <a:pt x="570" y="845"/>
                      <a:pt x="561" y="798"/>
                    </a:cubicBezTo>
                    <a:cubicBezTo>
                      <a:pt x="552" y="688"/>
                      <a:pt x="514" y="604"/>
                      <a:pt x="430" y="531"/>
                    </a:cubicBezTo>
                    <a:cubicBezTo>
                      <a:pt x="395" y="505"/>
                      <a:pt x="349" y="476"/>
                      <a:pt x="302" y="449"/>
                    </a:cubicBezTo>
                    <a:cubicBezTo>
                      <a:pt x="265" y="430"/>
                      <a:pt x="230" y="403"/>
                      <a:pt x="201" y="366"/>
                    </a:cubicBezTo>
                    <a:cubicBezTo>
                      <a:pt x="174" y="339"/>
                      <a:pt x="192" y="310"/>
                      <a:pt x="201" y="284"/>
                    </a:cubicBezTo>
                    <a:cubicBezTo>
                      <a:pt x="221" y="238"/>
                      <a:pt x="247" y="182"/>
                      <a:pt x="265" y="136"/>
                    </a:cubicBezTo>
                    <a:cubicBezTo>
                      <a:pt x="285" y="90"/>
                      <a:pt x="285" y="43"/>
                      <a:pt x="238" y="17"/>
                    </a:cubicBezTo>
                    <a:cubicBezTo>
                      <a:pt x="221" y="6"/>
                      <a:pt x="200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95"/>
              <p:cNvSpPr/>
              <p:nvPr/>
            </p:nvSpPr>
            <p:spPr>
              <a:xfrm>
                <a:off x="2924737" y="2717380"/>
                <a:ext cx="183853" cy="172034"/>
              </a:xfrm>
              <a:custGeom>
                <a:rect b="b" l="l" r="r" t="t"/>
                <a:pathLst>
                  <a:path extrusionOk="0" h="1179" w="1260">
                    <a:moveTo>
                      <a:pt x="1157" y="0"/>
                    </a:moveTo>
                    <a:cubicBezTo>
                      <a:pt x="1133" y="0"/>
                      <a:pt x="1108" y="10"/>
                      <a:pt x="1083" y="25"/>
                    </a:cubicBezTo>
                    <a:cubicBezTo>
                      <a:pt x="993" y="107"/>
                      <a:pt x="891" y="173"/>
                      <a:pt x="798" y="255"/>
                    </a:cubicBezTo>
                    <a:cubicBezTo>
                      <a:pt x="708" y="328"/>
                      <a:pt x="615" y="403"/>
                      <a:pt x="523" y="493"/>
                    </a:cubicBezTo>
                    <a:lnTo>
                      <a:pt x="275" y="743"/>
                    </a:lnTo>
                    <a:cubicBezTo>
                      <a:pt x="238" y="789"/>
                      <a:pt x="191" y="836"/>
                      <a:pt x="156" y="880"/>
                    </a:cubicBezTo>
                    <a:cubicBezTo>
                      <a:pt x="136" y="908"/>
                      <a:pt x="119" y="926"/>
                      <a:pt x="101" y="955"/>
                    </a:cubicBezTo>
                    <a:cubicBezTo>
                      <a:pt x="81" y="972"/>
                      <a:pt x="72" y="1010"/>
                      <a:pt x="63" y="1019"/>
                    </a:cubicBezTo>
                    <a:cubicBezTo>
                      <a:pt x="0" y="1089"/>
                      <a:pt x="59" y="1179"/>
                      <a:pt x="127" y="1179"/>
                    </a:cubicBezTo>
                    <a:cubicBezTo>
                      <a:pt x="149" y="1179"/>
                      <a:pt x="171" y="1169"/>
                      <a:pt x="191" y="1147"/>
                    </a:cubicBezTo>
                    <a:cubicBezTo>
                      <a:pt x="229" y="1111"/>
                      <a:pt x="247" y="1056"/>
                      <a:pt x="284" y="1010"/>
                    </a:cubicBezTo>
                    <a:cubicBezTo>
                      <a:pt x="322" y="972"/>
                      <a:pt x="357" y="926"/>
                      <a:pt x="403" y="880"/>
                    </a:cubicBezTo>
                    <a:cubicBezTo>
                      <a:pt x="487" y="789"/>
                      <a:pt x="569" y="705"/>
                      <a:pt x="653" y="624"/>
                    </a:cubicBezTo>
                    <a:cubicBezTo>
                      <a:pt x="743" y="540"/>
                      <a:pt x="836" y="467"/>
                      <a:pt x="929" y="383"/>
                    </a:cubicBezTo>
                    <a:cubicBezTo>
                      <a:pt x="1019" y="310"/>
                      <a:pt x="1121" y="237"/>
                      <a:pt x="1222" y="153"/>
                    </a:cubicBezTo>
                    <a:cubicBezTo>
                      <a:pt x="1260" y="127"/>
                      <a:pt x="1249" y="63"/>
                      <a:pt x="1222" y="25"/>
                    </a:cubicBezTo>
                    <a:cubicBezTo>
                      <a:pt x="1201" y="8"/>
                      <a:pt x="1179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95"/>
              <p:cNvSpPr/>
              <p:nvPr/>
            </p:nvSpPr>
            <p:spPr>
              <a:xfrm>
                <a:off x="1947390" y="4339530"/>
                <a:ext cx="183999" cy="804138"/>
              </a:xfrm>
              <a:custGeom>
                <a:rect b="b" l="l" r="r" t="t"/>
                <a:pathLst>
                  <a:path extrusionOk="0" h="5511" w="1261">
                    <a:moveTo>
                      <a:pt x="1133" y="1"/>
                    </a:moveTo>
                    <a:cubicBezTo>
                      <a:pt x="1086" y="1"/>
                      <a:pt x="1031" y="47"/>
                      <a:pt x="1040" y="93"/>
                    </a:cubicBezTo>
                    <a:cubicBezTo>
                      <a:pt x="1077" y="451"/>
                      <a:pt x="958" y="791"/>
                      <a:pt x="865" y="1131"/>
                    </a:cubicBezTo>
                    <a:cubicBezTo>
                      <a:pt x="773" y="1473"/>
                      <a:pt x="682" y="1813"/>
                      <a:pt x="598" y="2162"/>
                    </a:cubicBezTo>
                    <a:cubicBezTo>
                      <a:pt x="424" y="2841"/>
                      <a:pt x="267" y="3532"/>
                      <a:pt x="148" y="4221"/>
                    </a:cubicBezTo>
                    <a:cubicBezTo>
                      <a:pt x="84" y="4618"/>
                      <a:pt x="38" y="5022"/>
                      <a:pt x="0" y="5417"/>
                    </a:cubicBezTo>
                    <a:cubicBezTo>
                      <a:pt x="0" y="5473"/>
                      <a:pt x="46" y="5510"/>
                      <a:pt x="93" y="5510"/>
                    </a:cubicBezTo>
                    <a:cubicBezTo>
                      <a:pt x="148" y="5510"/>
                      <a:pt x="186" y="5473"/>
                      <a:pt x="186" y="5417"/>
                    </a:cubicBezTo>
                    <a:cubicBezTo>
                      <a:pt x="241" y="4718"/>
                      <a:pt x="360" y="4020"/>
                      <a:pt x="508" y="3329"/>
                    </a:cubicBezTo>
                    <a:cubicBezTo>
                      <a:pt x="653" y="2641"/>
                      <a:pt x="839" y="1958"/>
                      <a:pt x="1022" y="1279"/>
                    </a:cubicBezTo>
                    <a:cubicBezTo>
                      <a:pt x="1124" y="892"/>
                      <a:pt x="1261" y="497"/>
                      <a:pt x="1225" y="93"/>
                    </a:cubicBezTo>
                    <a:cubicBezTo>
                      <a:pt x="1214" y="47"/>
                      <a:pt x="1179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1" name="Google Shape;881;p95"/>
            <p:cNvGrpSpPr/>
            <p:nvPr/>
          </p:nvGrpSpPr>
          <p:grpSpPr>
            <a:xfrm rot="1367402">
              <a:off x="5210510" y="528774"/>
              <a:ext cx="1717523" cy="1166255"/>
              <a:chOff x="5987225" y="248761"/>
              <a:chExt cx="2139201" cy="1452588"/>
            </a:xfrm>
          </p:grpSpPr>
          <p:sp>
            <p:nvSpPr>
              <p:cNvPr id="882" name="Google Shape;882;p95"/>
              <p:cNvSpPr/>
              <p:nvPr/>
            </p:nvSpPr>
            <p:spPr>
              <a:xfrm flipH="1" rot="1015047">
                <a:off x="6733771" y="306222"/>
                <a:ext cx="555081" cy="1076885"/>
              </a:xfrm>
              <a:custGeom>
                <a:rect b="b" l="l" r="r" t="t"/>
                <a:pathLst>
                  <a:path extrusionOk="0" h="3106" w="1601">
                    <a:moveTo>
                      <a:pt x="607" y="0"/>
                    </a:moveTo>
                    <a:cubicBezTo>
                      <a:pt x="577" y="0"/>
                      <a:pt x="549" y="16"/>
                      <a:pt x="525" y="46"/>
                    </a:cubicBezTo>
                    <a:lnTo>
                      <a:pt x="23" y="643"/>
                    </a:lnTo>
                    <a:cubicBezTo>
                      <a:pt x="12" y="665"/>
                      <a:pt x="1" y="688"/>
                      <a:pt x="1" y="713"/>
                    </a:cubicBezTo>
                    <a:lnTo>
                      <a:pt x="1" y="2089"/>
                    </a:lnTo>
                    <a:cubicBezTo>
                      <a:pt x="1" y="2136"/>
                      <a:pt x="23" y="2173"/>
                      <a:pt x="71" y="2195"/>
                    </a:cubicBezTo>
                    <a:cubicBezTo>
                      <a:pt x="83" y="2199"/>
                      <a:pt x="97" y="2202"/>
                      <a:pt x="112" y="2202"/>
                    </a:cubicBezTo>
                    <a:cubicBezTo>
                      <a:pt x="138" y="2202"/>
                      <a:pt x="165" y="2194"/>
                      <a:pt x="186" y="2173"/>
                    </a:cubicBezTo>
                    <a:lnTo>
                      <a:pt x="724" y="1705"/>
                    </a:lnTo>
                    <a:lnTo>
                      <a:pt x="642" y="2988"/>
                    </a:lnTo>
                    <a:cubicBezTo>
                      <a:pt x="631" y="3047"/>
                      <a:pt x="676" y="3094"/>
                      <a:pt x="735" y="3105"/>
                    </a:cubicBezTo>
                    <a:lnTo>
                      <a:pt x="746" y="3105"/>
                    </a:lnTo>
                    <a:cubicBezTo>
                      <a:pt x="794" y="3105"/>
                      <a:pt x="841" y="3069"/>
                      <a:pt x="853" y="3024"/>
                    </a:cubicBezTo>
                    <a:lnTo>
                      <a:pt x="1587" y="478"/>
                    </a:lnTo>
                    <a:cubicBezTo>
                      <a:pt x="1601" y="433"/>
                      <a:pt x="1587" y="385"/>
                      <a:pt x="1553" y="363"/>
                    </a:cubicBezTo>
                    <a:cubicBezTo>
                      <a:pt x="1533" y="343"/>
                      <a:pt x="1511" y="334"/>
                      <a:pt x="1487" y="334"/>
                    </a:cubicBezTo>
                    <a:cubicBezTo>
                      <a:pt x="1467" y="334"/>
                      <a:pt x="1446" y="340"/>
                      <a:pt x="1424" y="352"/>
                    </a:cubicBezTo>
                    <a:lnTo>
                      <a:pt x="676" y="842"/>
                    </a:lnTo>
                    <a:lnTo>
                      <a:pt x="724" y="116"/>
                    </a:lnTo>
                    <a:cubicBezTo>
                      <a:pt x="724" y="72"/>
                      <a:pt x="701" y="24"/>
                      <a:pt x="654" y="13"/>
                    </a:cubicBezTo>
                    <a:cubicBezTo>
                      <a:pt x="638" y="4"/>
                      <a:pt x="622" y="0"/>
                      <a:pt x="60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95"/>
              <p:cNvSpPr/>
              <p:nvPr/>
            </p:nvSpPr>
            <p:spPr>
              <a:xfrm flipH="1" rot="-1700192">
                <a:off x="6135991" y="766209"/>
                <a:ext cx="357035" cy="716983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95"/>
              <p:cNvSpPr/>
              <p:nvPr/>
            </p:nvSpPr>
            <p:spPr>
              <a:xfrm flipH="1" rot="1876564">
                <a:off x="7512788" y="802500"/>
                <a:ext cx="423602" cy="850698"/>
              </a:xfrm>
              <a:custGeom>
                <a:rect b="b" l="l" r="r" t="t"/>
                <a:pathLst>
                  <a:path extrusionOk="0" h="2954" w="1471">
                    <a:moveTo>
                      <a:pt x="443" y="0"/>
                    </a:moveTo>
                    <a:cubicBezTo>
                      <a:pt x="398" y="0"/>
                      <a:pt x="350" y="23"/>
                      <a:pt x="328" y="59"/>
                    </a:cubicBezTo>
                    <a:lnTo>
                      <a:pt x="11" y="782"/>
                    </a:lnTo>
                    <a:cubicBezTo>
                      <a:pt x="0" y="804"/>
                      <a:pt x="0" y="830"/>
                      <a:pt x="11" y="852"/>
                    </a:cubicBezTo>
                    <a:lnTo>
                      <a:pt x="384" y="2183"/>
                    </a:lnTo>
                    <a:cubicBezTo>
                      <a:pt x="398" y="2219"/>
                      <a:pt x="432" y="2253"/>
                      <a:pt x="479" y="2253"/>
                    </a:cubicBezTo>
                    <a:cubicBezTo>
                      <a:pt x="485" y="2255"/>
                      <a:pt x="491" y="2256"/>
                      <a:pt x="498" y="2256"/>
                    </a:cubicBezTo>
                    <a:cubicBezTo>
                      <a:pt x="529" y="2256"/>
                      <a:pt x="564" y="2235"/>
                      <a:pt x="583" y="2205"/>
                    </a:cubicBezTo>
                    <a:lnTo>
                      <a:pt x="969" y="1611"/>
                    </a:lnTo>
                    <a:lnTo>
                      <a:pt x="1250" y="2872"/>
                    </a:lnTo>
                    <a:cubicBezTo>
                      <a:pt x="1250" y="2919"/>
                      <a:pt x="1294" y="2953"/>
                      <a:pt x="1353" y="2953"/>
                    </a:cubicBezTo>
                    <a:lnTo>
                      <a:pt x="1364" y="2953"/>
                    </a:lnTo>
                    <a:cubicBezTo>
                      <a:pt x="1423" y="2942"/>
                      <a:pt x="1460" y="2894"/>
                      <a:pt x="1460" y="2849"/>
                    </a:cubicBezTo>
                    <a:lnTo>
                      <a:pt x="1471" y="188"/>
                    </a:lnTo>
                    <a:cubicBezTo>
                      <a:pt x="1471" y="140"/>
                      <a:pt x="1434" y="104"/>
                      <a:pt x="1401" y="93"/>
                    </a:cubicBezTo>
                    <a:cubicBezTo>
                      <a:pt x="1384" y="85"/>
                      <a:pt x="1368" y="81"/>
                      <a:pt x="1352" y="81"/>
                    </a:cubicBezTo>
                    <a:cubicBezTo>
                      <a:pt x="1323" y="81"/>
                      <a:pt x="1296" y="94"/>
                      <a:pt x="1272" y="118"/>
                    </a:cubicBezTo>
                    <a:lnTo>
                      <a:pt x="689" y="793"/>
                    </a:lnTo>
                    <a:lnTo>
                      <a:pt x="538" y="82"/>
                    </a:lnTo>
                    <a:cubicBezTo>
                      <a:pt x="524" y="34"/>
                      <a:pt x="490" y="0"/>
                      <a:pt x="44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6"/>
          <p:cNvSpPr/>
          <p:nvPr/>
        </p:nvSpPr>
        <p:spPr>
          <a:xfrm flipH="1" rot="10800000">
            <a:off x="-11" y="3291157"/>
            <a:ext cx="3151864" cy="18589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96"/>
          <p:cNvSpPr txBox="1"/>
          <p:nvPr>
            <p:ph type="title"/>
          </p:nvPr>
        </p:nvSpPr>
        <p:spPr>
          <a:xfrm>
            <a:off x="4323950" y="1563449"/>
            <a:ext cx="3876300" cy="11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8" name="Google Shape;888;p96"/>
          <p:cNvSpPr txBox="1"/>
          <p:nvPr>
            <p:ph idx="1" type="subTitle"/>
          </p:nvPr>
        </p:nvSpPr>
        <p:spPr>
          <a:xfrm>
            <a:off x="4324011" y="2674739"/>
            <a:ext cx="38763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9" name="Google Shape;889;p96"/>
          <p:cNvSpPr/>
          <p:nvPr/>
        </p:nvSpPr>
        <p:spPr>
          <a:xfrm rot="1395165">
            <a:off x="-1002588" y="3651398"/>
            <a:ext cx="5559543" cy="820375"/>
          </a:xfrm>
          <a:custGeom>
            <a:rect b="b" l="l" r="r" t="t"/>
            <a:pathLst>
              <a:path extrusionOk="0" h="32814" w="222375">
                <a:moveTo>
                  <a:pt x="0" y="31812"/>
                </a:moveTo>
                <a:cubicBezTo>
                  <a:pt x="8440" y="26512"/>
                  <a:pt x="31232" y="-153"/>
                  <a:pt x="50640" y="10"/>
                </a:cubicBezTo>
                <a:cubicBezTo>
                  <a:pt x="70048" y="173"/>
                  <a:pt x="98629" y="32424"/>
                  <a:pt x="116447" y="32791"/>
                </a:cubicBezTo>
                <a:cubicBezTo>
                  <a:pt x="134265" y="33158"/>
                  <a:pt x="139891" y="2578"/>
                  <a:pt x="157546" y="2211"/>
                </a:cubicBezTo>
                <a:cubicBezTo>
                  <a:pt x="175201" y="1844"/>
                  <a:pt x="211570" y="25859"/>
                  <a:pt x="222375" y="3058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90" name="Google Shape;890;p96"/>
          <p:cNvCxnSpPr/>
          <p:nvPr/>
        </p:nvCxnSpPr>
        <p:spPr>
          <a:xfrm>
            <a:off x="8428900" y="1155025"/>
            <a:ext cx="0" cy="39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91" name="Google Shape;891;p96"/>
          <p:cNvGrpSpPr/>
          <p:nvPr/>
        </p:nvGrpSpPr>
        <p:grpSpPr>
          <a:xfrm flipH="1">
            <a:off x="715103" y="1114055"/>
            <a:ext cx="2629070" cy="4128911"/>
            <a:chOff x="1110878" y="1014480"/>
            <a:chExt cx="2629070" cy="4128911"/>
          </a:xfrm>
        </p:grpSpPr>
        <p:sp>
          <p:nvSpPr>
            <p:cNvPr id="892" name="Google Shape;892;p96"/>
            <p:cNvSpPr/>
            <p:nvPr/>
          </p:nvSpPr>
          <p:spPr>
            <a:xfrm>
              <a:off x="1887842" y="3311700"/>
              <a:ext cx="1852106" cy="1830565"/>
            </a:xfrm>
            <a:custGeom>
              <a:rect b="b" l="l" r="r" t="t"/>
              <a:pathLst>
                <a:path extrusionOk="0" h="12917" w="13069">
                  <a:moveTo>
                    <a:pt x="7395" y="1"/>
                  </a:moveTo>
                  <a:cubicBezTo>
                    <a:pt x="7349" y="1"/>
                    <a:pt x="7302" y="18"/>
                    <a:pt x="7274" y="56"/>
                  </a:cubicBezTo>
                  <a:lnTo>
                    <a:pt x="7064" y="286"/>
                  </a:lnTo>
                  <a:cubicBezTo>
                    <a:pt x="7044" y="314"/>
                    <a:pt x="7027" y="332"/>
                    <a:pt x="7027" y="358"/>
                  </a:cubicBezTo>
                  <a:cubicBezTo>
                    <a:pt x="6631" y="2356"/>
                    <a:pt x="4956" y="4012"/>
                    <a:pt x="2952" y="4378"/>
                  </a:cubicBezTo>
                  <a:lnTo>
                    <a:pt x="2603" y="4453"/>
                  </a:lnTo>
                  <a:cubicBezTo>
                    <a:pt x="2539" y="4471"/>
                    <a:pt x="2493" y="4517"/>
                    <a:pt x="2484" y="4581"/>
                  </a:cubicBezTo>
                  <a:cubicBezTo>
                    <a:pt x="2318" y="5345"/>
                    <a:pt x="2086" y="6117"/>
                    <a:pt x="1866" y="6861"/>
                  </a:cubicBezTo>
                  <a:cubicBezTo>
                    <a:pt x="1729" y="7340"/>
                    <a:pt x="1581" y="7837"/>
                    <a:pt x="1453" y="8325"/>
                  </a:cubicBezTo>
                  <a:cubicBezTo>
                    <a:pt x="1148" y="9484"/>
                    <a:pt x="928" y="10100"/>
                    <a:pt x="634" y="10954"/>
                  </a:cubicBezTo>
                  <a:cubicBezTo>
                    <a:pt x="460" y="11442"/>
                    <a:pt x="265" y="11994"/>
                    <a:pt x="18" y="12766"/>
                  </a:cubicBezTo>
                  <a:cubicBezTo>
                    <a:pt x="0" y="12812"/>
                    <a:pt x="9" y="12868"/>
                    <a:pt x="36" y="12914"/>
                  </a:cubicBezTo>
                  <a:cubicBezTo>
                    <a:pt x="37" y="12916"/>
                    <a:pt x="39" y="12917"/>
                    <a:pt x="40" y="12917"/>
                  </a:cubicBezTo>
                  <a:cubicBezTo>
                    <a:pt x="62" y="12917"/>
                    <a:pt x="91" y="12752"/>
                    <a:pt x="115" y="12752"/>
                  </a:cubicBezTo>
                  <a:cubicBezTo>
                    <a:pt x="123" y="12752"/>
                    <a:pt x="131" y="12770"/>
                    <a:pt x="137" y="12821"/>
                  </a:cubicBezTo>
                  <a:cubicBezTo>
                    <a:pt x="137" y="12821"/>
                    <a:pt x="155" y="12812"/>
                    <a:pt x="166" y="12804"/>
                  </a:cubicBezTo>
                  <a:lnTo>
                    <a:pt x="166" y="12821"/>
                  </a:lnTo>
                  <a:lnTo>
                    <a:pt x="1903" y="12795"/>
                  </a:lnTo>
                  <a:lnTo>
                    <a:pt x="12859" y="12821"/>
                  </a:lnTo>
                  <a:cubicBezTo>
                    <a:pt x="12949" y="12812"/>
                    <a:pt x="13013" y="12748"/>
                    <a:pt x="13013" y="12656"/>
                  </a:cubicBezTo>
                  <a:cubicBezTo>
                    <a:pt x="13013" y="12013"/>
                    <a:pt x="13024" y="11470"/>
                    <a:pt x="13033" y="10991"/>
                  </a:cubicBezTo>
                  <a:cubicBezTo>
                    <a:pt x="13059" y="9740"/>
                    <a:pt x="13068" y="8839"/>
                    <a:pt x="12847" y="7192"/>
                  </a:cubicBezTo>
                  <a:cubicBezTo>
                    <a:pt x="12481" y="4471"/>
                    <a:pt x="10576" y="1877"/>
                    <a:pt x="7753" y="268"/>
                  </a:cubicBezTo>
                  <a:cubicBezTo>
                    <a:pt x="7680" y="230"/>
                    <a:pt x="7596" y="158"/>
                    <a:pt x="7514" y="56"/>
                  </a:cubicBezTo>
                  <a:cubicBezTo>
                    <a:pt x="7477" y="18"/>
                    <a:pt x="7439" y="1"/>
                    <a:pt x="7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96"/>
            <p:cNvSpPr/>
            <p:nvPr/>
          </p:nvSpPr>
          <p:spPr>
            <a:xfrm>
              <a:off x="1887842" y="4496168"/>
              <a:ext cx="1155990" cy="632627"/>
            </a:xfrm>
            <a:custGeom>
              <a:rect b="b" l="l" r="r" t="t"/>
              <a:pathLst>
                <a:path extrusionOk="0" h="4464" w="8157">
                  <a:moveTo>
                    <a:pt x="7041" y="0"/>
                  </a:moveTo>
                  <a:cubicBezTo>
                    <a:pt x="7000" y="0"/>
                    <a:pt x="6956" y="18"/>
                    <a:pt x="6925" y="40"/>
                  </a:cubicBezTo>
                  <a:cubicBezTo>
                    <a:pt x="6916" y="49"/>
                    <a:pt x="5932" y="960"/>
                    <a:pt x="4314" y="1474"/>
                  </a:cubicBezTo>
                  <a:cubicBezTo>
                    <a:pt x="2980" y="1907"/>
                    <a:pt x="1810" y="2174"/>
                    <a:pt x="837" y="2285"/>
                  </a:cubicBezTo>
                  <a:cubicBezTo>
                    <a:pt x="773" y="2285"/>
                    <a:pt x="727" y="2331"/>
                    <a:pt x="707" y="2386"/>
                  </a:cubicBezTo>
                  <a:cubicBezTo>
                    <a:pt x="634" y="2587"/>
                    <a:pt x="561" y="2781"/>
                    <a:pt x="477" y="2993"/>
                  </a:cubicBezTo>
                  <a:cubicBezTo>
                    <a:pt x="340" y="3324"/>
                    <a:pt x="192" y="3711"/>
                    <a:pt x="18" y="4251"/>
                  </a:cubicBezTo>
                  <a:cubicBezTo>
                    <a:pt x="0" y="4298"/>
                    <a:pt x="9" y="4353"/>
                    <a:pt x="36" y="4390"/>
                  </a:cubicBezTo>
                  <a:cubicBezTo>
                    <a:pt x="64" y="4437"/>
                    <a:pt x="111" y="4463"/>
                    <a:pt x="166" y="4463"/>
                  </a:cubicBezTo>
                  <a:lnTo>
                    <a:pt x="7320" y="4463"/>
                  </a:lnTo>
                  <a:cubicBezTo>
                    <a:pt x="7395" y="4463"/>
                    <a:pt x="7450" y="4417"/>
                    <a:pt x="7477" y="4344"/>
                  </a:cubicBezTo>
                  <a:cubicBezTo>
                    <a:pt x="8157" y="2154"/>
                    <a:pt x="7219" y="179"/>
                    <a:pt x="7174" y="95"/>
                  </a:cubicBezTo>
                  <a:cubicBezTo>
                    <a:pt x="7155" y="49"/>
                    <a:pt x="7108" y="13"/>
                    <a:pt x="7064" y="2"/>
                  </a:cubicBezTo>
                  <a:cubicBezTo>
                    <a:pt x="7056" y="1"/>
                    <a:pt x="7049" y="0"/>
                    <a:pt x="7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96"/>
            <p:cNvSpPr/>
            <p:nvPr/>
          </p:nvSpPr>
          <p:spPr>
            <a:xfrm>
              <a:off x="2894463" y="4483697"/>
              <a:ext cx="97502" cy="659695"/>
            </a:xfrm>
            <a:custGeom>
              <a:rect b="b" l="l" r="r" t="t"/>
              <a:pathLst>
                <a:path extrusionOk="0" h="4655" w="688">
                  <a:moveTo>
                    <a:pt x="91" y="1"/>
                  </a:moveTo>
                  <a:cubicBezTo>
                    <a:pt x="45" y="1"/>
                    <a:pt x="1" y="31"/>
                    <a:pt x="5" y="90"/>
                  </a:cubicBezTo>
                  <a:cubicBezTo>
                    <a:pt x="5" y="238"/>
                    <a:pt x="52" y="377"/>
                    <a:pt x="98" y="523"/>
                  </a:cubicBezTo>
                  <a:cubicBezTo>
                    <a:pt x="127" y="587"/>
                    <a:pt x="153" y="653"/>
                    <a:pt x="162" y="726"/>
                  </a:cubicBezTo>
                  <a:cubicBezTo>
                    <a:pt x="182" y="799"/>
                    <a:pt x="208" y="863"/>
                    <a:pt x="226" y="929"/>
                  </a:cubicBezTo>
                  <a:cubicBezTo>
                    <a:pt x="255" y="1083"/>
                    <a:pt x="319" y="1231"/>
                    <a:pt x="347" y="1379"/>
                  </a:cubicBezTo>
                  <a:cubicBezTo>
                    <a:pt x="365" y="1452"/>
                    <a:pt x="374" y="1525"/>
                    <a:pt x="383" y="1600"/>
                  </a:cubicBezTo>
                  <a:cubicBezTo>
                    <a:pt x="403" y="1664"/>
                    <a:pt x="411" y="1746"/>
                    <a:pt x="429" y="1821"/>
                  </a:cubicBezTo>
                  <a:cubicBezTo>
                    <a:pt x="447" y="1894"/>
                    <a:pt x="429" y="1958"/>
                    <a:pt x="438" y="2041"/>
                  </a:cubicBezTo>
                  <a:cubicBezTo>
                    <a:pt x="438" y="2068"/>
                    <a:pt x="458" y="2097"/>
                    <a:pt x="458" y="2132"/>
                  </a:cubicBezTo>
                  <a:lnTo>
                    <a:pt x="458" y="2242"/>
                  </a:lnTo>
                  <a:cubicBezTo>
                    <a:pt x="458" y="2317"/>
                    <a:pt x="467" y="2381"/>
                    <a:pt x="475" y="2463"/>
                  </a:cubicBezTo>
                  <a:cubicBezTo>
                    <a:pt x="484" y="2529"/>
                    <a:pt x="475" y="2602"/>
                    <a:pt x="475" y="2666"/>
                  </a:cubicBezTo>
                  <a:cubicBezTo>
                    <a:pt x="475" y="2750"/>
                    <a:pt x="467" y="2823"/>
                    <a:pt x="475" y="2896"/>
                  </a:cubicBezTo>
                  <a:cubicBezTo>
                    <a:pt x="484" y="2980"/>
                    <a:pt x="493" y="3044"/>
                    <a:pt x="493" y="3125"/>
                  </a:cubicBezTo>
                  <a:lnTo>
                    <a:pt x="493" y="3366"/>
                  </a:lnTo>
                  <a:lnTo>
                    <a:pt x="493" y="3485"/>
                  </a:lnTo>
                  <a:cubicBezTo>
                    <a:pt x="493" y="3523"/>
                    <a:pt x="475" y="3549"/>
                    <a:pt x="475" y="3587"/>
                  </a:cubicBezTo>
                  <a:lnTo>
                    <a:pt x="475" y="3706"/>
                  </a:lnTo>
                  <a:cubicBezTo>
                    <a:pt x="467" y="3743"/>
                    <a:pt x="458" y="3779"/>
                    <a:pt x="458" y="3816"/>
                  </a:cubicBezTo>
                  <a:cubicBezTo>
                    <a:pt x="447" y="3898"/>
                    <a:pt x="438" y="3982"/>
                    <a:pt x="429" y="4055"/>
                  </a:cubicBezTo>
                  <a:cubicBezTo>
                    <a:pt x="420" y="4092"/>
                    <a:pt x="420" y="4138"/>
                    <a:pt x="411" y="4174"/>
                  </a:cubicBezTo>
                  <a:cubicBezTo>
                    <a:pt x="403" y="4211"/>
                    <a:pt x="392" y="4249"/>
                    <a:pt x="383" y="4295"/>
                  </a:cubicBezTo>
                  <a:cubicBezTo>
                    <a:pt x="383" y="4331"/>
                    <a:pt x="383" y="4368"/>
                    <a:pt x="374" y="4406"/>
                  </a:cubicBezTo>
                  <a:cubicBezTo>
                    <a:pt x="365" y="4450"/>
                    <a:pt x="356" y="4496"/>
                    <a:pt x="347" y="4542"/>
                  </a:cubicBezTo>
                  <a:cubicBezTo>
                    <a:pt x="336" y="4589"/>
                    <a:pt x="356" y="4635"/>
                    <a:pt x="411" y="4653"/>
                  </a:cubicBezTo>
                  <a:cubicBezTo>
                    <a:pt x="417" y="4654"/>
                    <a:pt x="423" y="4654"/>
                    <a:pt x="430" y="4654"/>
                  </a:cubicBezTo>
                  <a:cubicBezTo>
                    <a:pt x="471" y="4654"/>
                    <a:pt x="514" y="4629"/>
                    <a:pt x="522" y="4589"/>
                  </a:cubicBezTo>
                  <a:cubicBezTo>
                    <a:pt x="531" y="4505"/>
                    <a:pt x="557" y="4432"/>
                    <a:pt x="568" y="4350"/>
                  </a:cubicBezTo>
                  <a:cubicBezTo>
                    <a:pt x="568" y="4322"/>
                    <a:pt x="568" y="4295"/>
                    <a:pt x="577" y="4267"/>
                  </a:cubicBezTo>
                  <a:cubicBezTo>
                    <a:pt x="586" y="4229"/>
                    <a:pt x="595" y="4194"/>
                    <a:pt x="603" y="4156"/>
                  </a:cubicBezTo>
                  <a:cubicBezTo>
                    <a:pt x="603" y="4083"/>
                    <a:pt x="623" y="4008"/>
                    <a:pt x="632" y="3935"/>
                  </a:cubicBezTo>
                  <a:cubicBezTo>
                    <a:pt x="632" y="3898"/>
                    <a:pt x="632" y="3863"/>
                    <a:pt x="641" y="3825"/>
                  </a:cubicBezTo>
                  <a:cubicBezTo>
                    <a:pt x="641" y="3799"/>
                    <a:pt x="650" y="3761"/>
                    <a:pt x="650" y="3732"/>
                  </a:cubicBezTo>
                  <a:cubicBezTo>
                    <a:pt x="659" y="3697"/>
                    <a:pt x="659" y="3659"/>
                    <a:pt x="659" y="3622"/>
                  </a:cubicBezTo>
                  <a:cubicBezTo>
                    <a:pt x="659" y="3587"/>
                    <a:pt x="667" y="3549"/>
                    <a:pt x="678" y="3512"/>
                  </a:cubicBezTo>
                  <a:cubicBezTo>
                    <a:pt x="687" y="3430"/>
                    <a:pt x="678" y="3357"/>
                    <a:pt x="678" y="3273"/>
                  </a:cubicBezTo>
                  <a:lnTo>
                    <a:pt x="678" y="3044"/>
                  </a:lnTo>
                  <a:cubicBezTo>
                    <a:pt x="678" y="2960"/>
                    <a:pt x="659" y="2887"/>
                    <a:pt x="659" y="2814"/>
                  </a:cubicBezTo>
                  <a:lnTo>
                    <a:pt x="659" y="2573"/>
                  </a:lnTo>
                  <a:lnTo>
                    <a:pt x="659" y="2474"/>
                  </a:lnTo>
                  <a:cubicBezTo>
                    <a:pt x="659" y="2437"/>
                    <a:pt x="650" y="2399"/>
                    <a:pt x="641" y="2364"/>
                  </a:cubicBezTo>
                  <a:cubicBezTo>
                    <a:pt x="632" y="2298"/>
                    <a:pt x="641" y="2225"/>
                    <a:pt x="641" y="2152"/>
                  </a:cubicBezTo>
                  <a:cubicBezTo>
                    <a:pt x="641" y="2123"/>
                    <a:pt x="641" y="2088"/>
                    <a:pt x="623" y="2050"/>
                  </a:cubicBezTo>
                  <a:cubicBezTo>
                    <a:pt x="612" y="2013"/>
                    <a:pt x="623" y="1977"/>
                    <a:pt x="623" y="1931"/>
                  </a:cubicBezTo>
                  <a:cubicBezTo>
                    <a:pt x="623" y="1856"/>
                    <a:pt x="612" y="1783"/>
                    <a:pt x="595" y="1702"/>
                  </a:cubicBezTo>
                  <a:cubicBezTo>
                    <a:pt x="586" y="1664"/>
                    <a:pt x="577" y="1626"/>
                    <a:pt x="577" y="1591"/>
                  </a:cubicBezTo>
                  <a:cubicBezTo>
                    <a:pt x="568" y="1554"/>
                    <a:pt x="557" y="1516"/>
                    <a:pt x="548" y="1481"/>
                  </a:cubicBezTo>
                  <a:cubicBezTo>
                    <a:pt x="531" y="1415"/>
                    <a:pt x="531" y="1342"/>
                    <a:pt x="513" y="1269"/>
                  </a:cubicBezTo>
                  <a:cubicBezTo>
                    <a:pt x="493" y="1194"/>
                    <a:pt x="467" y="1112"/>
                    <a:pt x="438" y="1039"/>
                  </a:cubicBezTo>
                  <a:cubicBezTo>
                    <a:pt x="420" y="955"/>
                    <a:pt x="411" y="874"/>
                    <a:pt x="374" y="799"/>
                  </a:cubicBezTo>
                  <a:cubicBezTo>
                    <a:pt x="347" y="726"/>
                    <a:pt x="336" y="642"/>
                    <a:pt x="310" y="560"/>
                  </a:cubicBezTo>
                  <a:cubicBezTo>
                    <a:pt x="263" y="404"/>
                    <a:pt x="191" y="256"/>
                    <a:pt x="191" y="90"/>
                  </a:cubicBezTo>
                  <a:cubicBezTo>
                    <a:pt x="186" y="31"/>
                    <a:pt x="138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5" name="Google Shape;895;p96"/>
            <p:cNvGrpSpPr/>
            <p:nvPr/>
          </p:nvGrpSpPr>
          <p:grpSpPr>
            <a:xfrm>
              <a:off x="2204168" y="1220560"/>
              <a:ext cx="1219481" cy="1238359"/>
              <a:chOff x="5025235" y="533226"/>
              <a:chExt cx="1293605" cy="1313630"/>
            </a:xfrm>
          </p:grpSpPr>
          <p:sp>
            <p:nvSpPr>
              <p:cNvPr id="896" name="Google Shape;896;p96"/>
              <p:cNvSpPr/>
              <p:nvPr/>
            </p:nvSpPr>
            <p:spPr>
              <a:xfrm>
                <a:off x="5025235" y="533226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60"/>
                    </a:cubicBezTo>
                    <a:cubicBezTo>
                      <a:pt x="0" y="6605"/>
                      <a:pt x="1885" y="8518"/>
                      <a:pt x="4194" y="8518"/>
                    </a:cubicBezTo>
                    <a:cubicBezTo>
                      <a:pt x="6512" y="8518"/>
                      <a:pt x="8388" y="6605"/>
                      <a:pt x="8388" y="4260"/>
                    </a:cubicBezTo>
                    <a:cubicBezTo>
                      <a:pt x="8388" y="1914"/>
                      <a:pt x="6512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96"/>
              <p:cNvSpPr/>
              <p:nvPr/>
            </p:nvSpPr>
            <p:spPr>
              <a:xfrm>
                <a:off x="5389306" y="886497"/>
                <a:ext cx="174866" cy="176096"/>
              </a:xfrm>
              <a:custGeom>
                <a:rect b="b" l="l" r="r" t="t"/>
                <a:pathLst>
                  <a:path extrusionOk="0" h="1142" w="1134">
                    <a:moveTo>
                      <a:pt x="573" y="0"/>
                    </a:moveTo>
                    <a:cubicBezTo>
                      <a:pt x="250" y="0"/>
                      <a:pt x="1" y="259"/>
                      <a:pt x="1" y="570"/>
                    </a:cubicBezTo>
                    <a:cubicBezTo>
                      <a:pt x="1" y="883"/>
                      <a:pt x="250" y="1142"/>
                      <a:pt x="573" y="1142"/>
                    </a:cubicBezTo>
                    <a:cubicBezTo>
                      <a:pt x="884" y="1142"/>
                      <a:pt x="1133" y="883"/>
                      <a:pt x="1133" y="570"/>
                    </a:cubicBezTo>
                    <a:cubicBezTo>
                      <a:pt x="1133" y="259"/>
                      <a:pt x="884" y="0"/>
                      <a:pt x="57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96"/>
              <p:cNvSpPr/>
              <p:nvPr/>
            </p:nvSpPr>
            <p:spPr>
              <a:xfrm>
                <a:off x="5806423" y="886497"/>
                <a:ext cx="176099" cy="176096"/>
              </a:xfrm>
              <a:custGeom>
                <a:rect b="b" l="l" r="r" t="t"/>
                <a:pathLst>
                  <a:path extrusionOk="0" h="1142" w="1142">
                    <a:moveTo>
                      <a:pt x="572" y="0"/>
                    </a:moveTo>
                    <a:cubicBezTo>
                      <a:pt x="258" y="0"/>
                      <a:pt x="0" y="259"/>
                      <a:pt x="0" y="570"/>
                    </a:cubicBezTo>
                    <a:cubicBezTo>
                      <a:pt x="0" y="883"/>
                      <a:pt x="258" y="1142"/>
                      <a:pt x="572" y="1142"/>
                    </a:cubicBezTo>
                    <a:cubicBezTo>
                      <a:pt x="883" y="1142"/>
                      <a:pt x="1141" y="883"/>
                      <a:pt x="1141" y="570"/>
                    </a:cubicBezTo>
                    <a:cubicBezTo>
                      <a:pt x="1141" y="259"/>
                      <a:pt x="883" y="0"/>
                      <a:pt x="57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96"/>
              <p:cNvSpPr/>
              <p:nvPr/>
            </p:nvSpPr>
            <p:spPr>
              <a:xfrm>
                <a:off x="5366947" y="1161434"/>
                <a:ext cx="612801" cy="329371"/>
              </a:xfrm>
              <a:custGeom>
                <a:rect b="b" l="l" r="r" t="t"/>
                <a:pathLst>
                  <a:path extrusionOk="0" h="2136" w="3974">
                    <a:moveTo>
                      <a:pt x="1987" y="1"/>
                    </a:moveTo>
                    <a:cubicBezTo>
                      <a:pt x="1380" y="1"/>
                      <a:pt x="901" y="186"/>
                      <a:pt x="561" y="544"/>
                    </a:cubicBezTo>
                    <a:cubicBezTo>
                      <a:pt x="0" y="1113"/>
                      <a:pt x="18" y="1932"/>
                      <a:pt x="18" y="1961"/>
                    </a:cubicBezTo>
                    <a:cubicBezTo>
                      <a:pt x="27" y="2052"/>
                      <a:pt x="91" y="2118"/>
                      <a:pt x="175" y="2118"/>
                    </a:cubicBezTo>
                    <a:lnTo>
                      <a:pt x="184" y="2118"/>
                    </a:lnTo>
                    <a:cubicBezTo>
                      <a:pt x="267" y="2118"/>
                      <a:pt x="340" y="2043"/>
                      <a:pt x="340" y="1952"/>
                    </a:cubicBezTo>
                    <a:cubicBezTo>
                      <a:pt x="331" y="1952"/>
                      <a:pt x="323" y="1244"/>
                      <a:pt x="782" y="756"/>
                    </a:cubicBezTo>
                    <a:cubicBezTo>
                      <a:pt x="1066" y="471"/>
                      <a:pt x="1470" y="314"/>
                      <a:pt x="1987" y="314"/>
                    </a:cubicBezTo>
                    <a:lnTo>
                      <a:pt x="2005" y="314"/>
                    </a:lnTo>
                    <a:cubicBezTo>
                      <a:pt x="2510" y="314"/>
                      <a:pt x="2896" y="451"/>
                      <a:pt x="3172" y="738"/>
                    </a:cubicBezTo>
                    <a:cubicBezTo>
                      <a:pt x="3651" y="1224"/>
                      <a:pt x="3634" y="1961"/>
                      <a:pt x="3634" y="1970"/>
                    </a:cubicBezTo>
                    <a:cubicBezTo>
                      <a:pt x="3634" y="2052"/>
                      <a:pt x="3698" y="2127"/>
                      <a:pt x="3788" y="2135"/>
                    </a:cubicBezTo>
                    <a:cubicBezTo>
                      <a:pt x="3872" y="2135"/>
                      <a:pt x="3945" y="2063"/>
                      <a:pt x="3945" y="1979"/>
                    </a:cubicBezTo>
                    <a:cubicBezTo>
                      <a:pt x="3945" y="1941"/>
                      <a:pt x="3974" y="1096"/>
                      <a:pt x="3402" y="517"/>
                    </a:cubicBezTo>
                    <a:cubicBezTo>
                      <a:pt x="3062" y="175"/>
                      <a:pt x="2594" y="1"/>
                      <a:pt x="200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0" name="Google Shape;900;p96"/>
            <p:cNvGrpSpPr/>
            <p:nvPr/>
          </p:nvGrpSpPr>
          <p:grpSpPr>
            <a:xfrm>
              <a:off x="1110878" y="1014480"/>
              <a:ext cx="963994" cy="978917"/>
              <a:chOff x="3503407" y="991767"/>
              <a:chExt cx="1293605" cy="1313630"/>
            </a:xfrm>
          </p:grpSpPr>
          <p:sp>
            <p:nvSpPr>
              <p:cNvPr id="901" name="Google Shape;901;p96"/>
              <p:cNvSpPr/>
              <p:nvPr/>
            </p:nvSpPr>
            <p:spPr>
              <a:xfrm>
                <a:off x="3503407" y="991767"/>
                <a:ext cx="1293605" cy="1313630"/>
              </a:xfrm>
              <a:custGeom>
                <a:rect b="b" l="l" r="r" t="t"/>
                <a:pathLst>
                  <a:path extrusionOk="0" h="8519" w="8389">
                    <a:moveTo>
                      <a:pt x="4194" y="0"/>
                    </a:moveTo>
                    <a:cubicBezTo>
                      <a:pt x="1885" y="0"/>
                      <a:pt x="0" y="1914"/>
                      <a:pt x="0" y="4258"/>
                    </a:cubicBezTo>
                    <a:cubicBezTo>
                      <a:pt x="0" y="6613"/>
                      <a:pt x="1885" y="8518"/>
                      <a:pt x="4194" y="8518"/>
                    </a:cubicBezTo>
                    <a:cubicBezTo>
                      <a:pt x="6503" y="8518"/>
                      <a:pt x="8388" y="6613"/>
                      <a:pt x="8388" y="4258"/>
                    </a:cubicBezTo>
                    <a:cubicBezTo>
                      <a:pt x="8388" y="1914"/>
                      <a:pt x="6503" y="0"/>
                      <a:pt x="41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96"/>
              <p:cNvSpPr/>
              <p:nvPr/>
            </p:nvSpPr>
            <p:spPr>
              <a:xfrm>
                <a:off x="3867941" y="1346425"/>
                <a:ext cx="174403" cy="174400"/>
              </a:xfrm>
              <a:custGeom>
                <a:rect b="b" l="l" r="r" t="t"/>
                <a:pathLst>
                  <a:path extrusionOk="0" h="1131" w="1131">
                    <a:moveTo>
                      <a:pt x="561" y="0"/>
                    </a:moveTo>
                    <a:cubicBezTo>
                      <a:pt x="247" y="0"/>
                      <a:pt x="0" y="247"/>
                      <a:pt x="0" y="561"/>
                    </a:cubicBezTo>
                    <a:cubicBezTo>
                      <a:pt x="0" y="874"/>
                      <a:pt x="247" y="1130"/>
                      <a:pt x="561" y="1130"/>
                    </a:cubicBezTo>
                    <a:cubicBezTo>
                      <a:pt x="874" y="1130"/>
                      <a:pt x="1130" y="874"/>
                      <a:pt x="1130" y="561"/>
                    </a:cubicBezTo>
                    <a:cubicBezTo>
                      <a:pt x="1130" y="247"/>
                      <a:pt x="874" y="0"/>
                      <a:pt x="56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96"/>
              <p:cNvSpPr/>
              <p:nvPr/>
            </p:nvSpPr>
            <p:spPr>
              <a:xfrm>
                <a:off x="4284904" y="1346425"/>
                <a:ext cx="176099" cy="174400"/>
              </a:xfrm>
              <a:custGeom>
                <a:rect b="b" l="l" r="r" t="t"/>
                <a:pathLst>
                  <a:path extrusionOk="0" h="1131" w="1142">
                    <a:moveTo>
                      <a:pt x="570" y="0"/>
                    </a:moveTo>
                    <a:cubicBezTo>
                      <a:pt x="258" y="0"/>
                      <a:pt x="0" y="247"/>
                      <a:pt x="0" y="561"/>
                    </a:cubicBezTo>
                    <a:cubicBezTo>
                      <a:pt x="0" y="874"/>
                      <a:pt x="258" y="1130"/>
                      <a:pt x="570" y="1130"/>
                    </a:cubicBezTo>
                    <a:cubicBezTo>
                      <a:pt x="883" y="1130"/>
                      <a:pt x="1141" y="874"/>
                      <a:pt x="1141" y="561"/>
                    </a:cubicBezTo>
                    <a:cubicBezTo>
                      <a:pt x="1141" y="247"/>
                      <a:pt x="883" y="0"/>
                      <a:pt x="57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96"/>
              <p:cNvSpPr/>
              <p:nvPr/>
            </p:nvSpPr>
            <p:spPr>
              <a:xfrm>
                <a:off x="3849437" y="1619975"/>
                <a:ext cx="611567" cy="330759"/>
              </a:xfrm>
              <a:custGeom>
                <a:rect b="b" l="l" r="r" t="t"/>
                <a:pathLst>
                  <a:path extrusionOk="0" h="2145" w="3966">
                    <a:moveTo>
                      <a:pt x="3771" y="1"/>
                    </a:moveTo>
                    <a:cubicBezTo>
                      <a:pt x="3678" y="1"/>
                      <a:pt x="3614" y="74"/>
                      <a:pt x="3614" y="167"/>
                    </a:cubicBezTo>
                    <a:cubicBezTo>
                      <a:pt x="3614" y="175"/>
                      <a:pt x="3643" y="875"/>
                      <a:pt x="3193" y="1363"/>
                    </a:cubicBezTo>
                    <a:cubicBezTo>
                      <a:pt x="2917" y="1665"/>
                      <a:pt x="2511" y="1822"/>
                      <a:pt x="1996" y="1831"/>
                    </a:cubicBezTo>
                    <a:cubicBezTo>
                      <a:pt x="1980" y="1831"/>
                      <a:pt x="1964" y="1831"/>
                      <a:pt x="1948" y="1831"/>
                    </a:cubicBezTo>
                    <a:cubicBezTo>
                      <a:pt x="1465" y="1831"/>
                      <a:pt x="1076" y="1703"/>
                      <a:pt x="800" y="1427"/>
                    </a:cubicBezTo>
                    <a:cubicBezTo>
                      <a:pt x="323" y="957"/>
                      <a:pt x="323" y="213"/>
                      <a:pt x="323" y="204"/>
                    </a:cubicBezTo>
                    <a:cubicBezTo>
                      <a:pt x="323" y="120"/>
                      <a:pt x="248" y="47"/>
                      <a:pt x="166" y="47"/>
                    </a:cubicBezTo>
                    <a:cubicBezTo>
                      <a:pt x="74" y="47"/>
                      <a:pt x="10" y="111"/>
                      <a:pt x="10" y="204"/>
                    </a:cubicBezTo>
                    <a:cubicBezTo>
                      <a:pt x="10" y="231"/>
                      <a:pt x="1" y="1078"/>
                      <a:pt x="579" y="1648"/>
                    </a:cubicBezTo>
                    <a:cubicBezTo>
                      <a:pt x="910" y="1979"/>
                      <a:pt x="1361" y="2144"/>
                      <a:pt x="1932" y="2144"/>
                    </a:cubicBezTo>
                    <a:lnTo>
                      <a:pt x="2005" y="2144"/>
                    </a:lnTo>
                    <a:cubicBezTo>
                      <a:pt x="2603" y="2136"/>
                      <a:pt x="3082" y="1941"/>
                      <a:pt x="3422" y="1584"/>
                    </a:cubicBezTo>
                    <a:cubicBezTo>
                      <a:pt x="3965" y="994"/>
                      <a:pt x="3937" y="184"/>
                      <a:pt x="3937" y="149"/>
                    </a:cubicBezTo>
                    <a:cubicBezTo>
                      <a:pt x="3928" y="65"/>
                      <a:pt x="3855" y="1"/>
                      <a:pt x="377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5" name="Google Shape;905;p96"/>
            <p:cNvSpPr/>
            <p:nvPr/>
          </p:nvSpPr>
          <p:spPr>
            <a:xfrm>
              <a:off x="1484938" y="2031856"/>
              <a:ext cx="1516094" cy="1955135"/>
            </a:xfrm>
            <a:custGeom>
              <a:rect b="b" l="l" r="r" t="t"/>
              <a:pathLst>
                <a:path extrusionOk="0" h="13796" w="10698">
                  <a:moveTo>
                    <a:pt x="4348" y="0"/>
                  </a:moveTo>
                  <a:cubicBezTo>
                    <a:pt x="3331" y="0"/>
                    <a:pt x="2247" y="297"/>
                    <a:pt x="1444" y="847"/>
                  </a:cubicBezTo>
                  <a:cubicBezTo>
                    <a:pt x="636" y="1388"/>
                    <a:pt x="183" y="2105"/>
                    <a:pt x="148" y="2915"/>
                  </a:cubicBezTo>
                  <a:cubicBezTo>
                    <a:pt x="55" y="4663"/>
                    <a:pt x="0" y="5822"/>
                    <a:pt x="395" y="7635"/>
                  </a:cubicBezTo>
                  <a:cubicBezTo>
                    <a:pt x="433" y="7809"/>
                    <a:pt x="479" y="7992"/>
                    <a:pt x="654" y="8103"/>
                  </a:cubicBezTo>
                  <a:cubicBezTo>
                    <a:pt x="760" y="8175"/>
                    <a:pt x="875" y="8191"/>
                    <a:pt x="985" y="8191"/>
                  </a:cubicBezTo>
                  <a:cubicBezTo>
                    <a:pt x="1029" y="8191"/>
                    <a:pt x="1072" y="8189"/>
                    <a:pt x="1113" y="8186"/>
                  </a:cubicBezTo>
                  <a:cubicBezTo>
                    <a:pt x="1152" y="8179"/>
                    <a:pt x="1196" y="8172"/>
                    <a:pt x="1235" y="8172"/>
                  </a:cubicBezTo>
                  <a:cubicBezTo>
                    <a:pt x="1250" y="8172"/>
                    <a:pt x="1265" y="8173"/>
                    <a:pt x="1278" y="8175"/>
                  </a:cubicBezTo>
                  <a:cubicBezTo>
                    <a:pt x="1673" y="8204"/>
                    <a:pt x="1850" y="8774"/>
                    <a:pt x="1905" y="9014"/>
                  </a:cubicBezTo>
                  <a:cubicBezTo>
                    <a:pt x="2016" y="9511"/>
                    <a:pt x="2347" y="9915"/>
                    <a:pt x="2777" y="10107"/>
                  </a:cubicBezTo>
                  <a:cubicBezTo>
                    <a:pt x="2917" y="10169"/>
                    <a:pt x="3047" y="10193"/>
                    <a:pt x="3171" y="10193"/>
                  </a:cubicBezTo>
                  <a:cubicBezTo>
                    <a:pt x="3400" y="10193"/>
                    <a:pt x="3608" y="10111"/>
                    <a:pt x="3817" y="10034"/>
                  </a:cubicBezTo>
                  <a:cubicBezTo>
                    <a:pt x="4011" y="9961"/>
                    <a:pt x="4212" y="9886"/>
                    <a:pt x="4433" y="9886"/>
                  </a:cubicBezTo>
                  <a:cubicBezTo>
                    <a:pt x="4438" y="9886"/>
                    <a:pt x="4444" y="9886"/>
                    <a:pt x="4449" y="9886"/>
                  </a:cubicBezTo>
                  <a:cubicBezTo>
                    <a:pt x="4857" y="9886"/>
                    <a:pt x="5207" y="10213"/>
                    <a:pt x="5371" y="10539"/>
                  </a:cubicBezTo>
                  <a:cubicBezTo>
                    <a:pt x="5574" y="10954"/>
                    <a:pt x="5574" y="11442"/>
                    <a:pt x="5565" y="11829"/>
                  </a:cubicBezTo>
                  <a:cubicBezTo>
                    <a:pt x="5536" y="12380"/>
                    <a:pt x="5464" y="12959"/>
                    <a:pt x="5327" y="13612"/>
                  </a:cubicBezTo>
                  <a:cubicBezTo>
                    <a:pt x="5316" y="13658"/>
                    <a:pt x="5327" y="13714"/>
                    <a:pt x="5362" y="13749"/>
                  </a:cubicBezTo>
                  <a:cubicBezTo>
                    <a:pt x="5400" y="13778"/>
                    <a:pt x="5437" y="13795"/>
                    <a:pt x="5481" y="13795"/>
                  </a:cubicBezTo>
                  <a:lnTo>
                    <a:pt x="5510" y="13795"/>
                  </a:lnTo>
                  <a:lnTo>
                    <a:pt x="5859" y="13722"/>
                  </a:lnTo>
                  <a:cubicBezTo>
                    <a:pt x="7965" y="13327"/>
                    <a:pt x="9730" y="11597"/>
                    <a:pt x="10163" y="9500"/>
                  </a:cubicBezTo>
                  <a:lnTo>
                    <a:pt x="10247" y="9418"/>
                  </a:lnTo>
                  <a:cubicBezTo>
                    <a:pt x="10247" y="9427"/>
                    <a:pt x="10256" y="9445"/>
                    <a:pt x="10274" y="9456"/>
                  </a:cubicBezTo>
                  <a:lnTo>
                    <a:pt x="10282" y="9464"/>
                  </a:lnTo>
                  <a:cubicBezTo>
                    <a:pt x="10293" y="9473"/>
                    <a:pt x="10311" y="9482"/>
                    <a:pt x="10320" y="9491"/>
                  </a:cubicBezTo>
                  <a:cubicBezTo>
                    <a:pt x="10329" y="9500"/>
                    <a:pt x="10338" y="9511"/>
                    <a:pt x="10357" y="9520"/>
                  </a:cubicBezTo>
                  <a:cubicBezTo>
                    <a:pt x="10384" y="9546"/>
                    <a:pt x="10413" y="9555"/>
                    <a:pt x="10439" y="9575"/>
                  </a:cubicBezTo>
                  <a:cubicBezTo>
                    <a:pt x="10459" y="9592"/>
                    <a:pt x="10485" y="9592"/>
                    <a:pt x="10514" y="9592"/>
                  </a:cubicBezTo>
                  <a:cubicBezTo>
                    <a:pt x="10569" y="9592"/>
                    <a:pt x="10624" y="9566"/>
                    <a:pt x="10651" y="9520"/>
                  </a:cubicBezTo>
                  <a:cubicBezTo>
                    <a:pt x="10697" y="9445"/>
                    <a:pt x="10669" y="9345"/>
                    <a:pt x="10596" y="9299"/>
                  </a:cubicBezTo>
                  <a:cubicBezTo>
                    <a:pt x="10578" y="9290"/>
                    <a:pt x="10558" y="9279"/>
                    <a:pt x="10541" y="9270"/>
                  </a:cubicBezTo>
                  <a:cubicBezTo>
                    <a:pt x="10532" y="9261"/>
                    <a:pt x="10514" y="9253"/>
                    <a:pt x="10503" y="9253"/>
                  </a:cubicBezTo>
                  <a:cubicBezTo>
                    <a:pt x="10494" y="9244"/>
                    <a:pt x="10494" y="9224"/>
                    <a:pt x="10485" y="9224"/>
                  </a:cubicBezTo>
                  <a:lnTo>
                    <a:pt x="10468" y="9235"/>
                  </a:lnTo>
                  <a:lnTo>
                    <a:pt x="10477" y="9215"/>
                  </a:lnTo>
                  <a:cubicBezTo>
                    <a:pt x="10459" y="9197"/>
                    <a:pt x="10421" y="9189"/>
                    <a:pt x="10393" y="9189"/>
                  </a:cubicBezTo>
                  <a:cubicBezTo>
                    <a:pt x="10384" y="9151"/>
                    <a:pt x="10375" y="9113"/>
                    <a:pt x="10357" y="9087"/>
                  </a:cubicBezTo>
                  <a:cubicBezTo>
                    <a:pt x="9658" y="8286"/>
                    <a:pt x="8867" y="6116"/>
                    <a:pt x="8958" y="5509"/>
                  </a:cubicBezTo>
                  <a:cubicBezTo>
                    <a:pt x="9289" y="3284"/>
                    <a:pt x="7883" y="957"/>
                    <a:pt x="5757" y="220"/>
                  </a:cubicBezTo>
                  <a:cubicBezTo>
                    <a:pt x="5331" y="72"/>
                    <a:pt x="4848" y="0"/>
                    <a:pt x="4348" y="0"/>
                  </a:cubicBezTo>
                  <a:close/>
                </a:path>
              </a:pathLst>
            </a:custGeom>
            <a:solidFill>
              <a:srgbClr val="A47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96"/>
            <p:cNvSpPr/>
            <p:nvPr/>
          </p:nvSpPr>
          <p:spPr>
            <a:xfrm>
              <a:off x="1683343" y="2705436"/>
              <a:ext cx="249423" cy="63206"/>
            </a:xfrm>
            <a:custGeom>
              <a:rect b="b" l="l" r="r" t="t"/>
              <a:pathLst>
                <a:path extrusionOk="0" h="446" w="1760">
                  <a:moveTo>
                    <a:pt x="1388" y="1"/>
                  </a:moveTo>
                  <a:cubicBezTo>
                    <a:pt x="1351" y="1"/>
                    <a:pt x="1313" y="1"/>
                    <a:pt x="1287" y="12"/>
                  </a:cubicBezTo>
                  <a:cubicBezTo>
                    <a:pt x="1212" y="21"/>
                    <a:pt x="1148" y="30"/>
                    <a:pt x="1084" y="47"/>
                  </a:cubicBezTo>
                  <a:cubicBezTo>
                    <a:pt x="1011" y="85"/>
                    <a:pt x="947" y="111"/>
                    <a:pt x="872" y="140"/>
                  </a:cubicBezTo>
                  <a:cubicBezTo>
                    <a:pt x="817" y="166"/>
                    <a:pt x="752" y="195"/>
                    <a:pt x="697" y="213"/>
                  </a:cubicBezTo>
                  <a:cubicBezTo>
                    <a:pt x="633" y="222"/>
                    <a:pt x="569" y="259"/>
                    <a:pt x="505" y="259"/>
                  </a:cubicBezTo>
                  <a:cubicBezTo>
                    <a:pt x="439" y="259"/>
                    <a:pt x="375" y="259"/>
                    <a:pt x="311" y="250"/>
                  </a:cubicBezTo>
                  <a:cubicBezTo>
                    <a:pt x="285" y="250"/>
                    <a:pt x="265" y="242"/>
                    <a:pt x="247" y="222"/>
                  </a:cubicBezTo>
                  <a:cubicBezTo>
                    <a:pt x="229" y="213"/>
                    <a:pt x="218" y="213"/>
                    <a:pt x="209" y="204"/>
                  </a:cubicBezTo>
                  <a:cubicBezTo>
                    <a:pt x="209" y="195"/>
                    <a:pt x="201" y="186"/>
                    <a:pt x="201" y="186"/>
                  </a:cubicBezTo>
                  <a:cubicBezTo>
                    <a:pt x="190" y="142"/>
                    <a:pt x="154" y="123"/>
                    <a:pt x="117" y="123"/>
                  </a:cubicBezTo>
                  <a:cubicBezTo>
                    <a:pt x="60" y="123"/>
                    <a:pt x="0" y="166"/>
                    <a:pt x="17" y="233"/>
                  </a:cubicBezTo>
                  <a:cubicBezTo>
                    <a:pt x="35" y="306"/>
                    <a:pt x="108" y="361"/>
                    <a:pt x="163" y="398"/>
                  </a:cubicBezTo>
                  <a:cubicBezTo>
                    <a:pt x="229" y="434"/>
                    <a:pt x="302" y="442"/>
                    <a:pt x="366" y="442"/>
                  </a:cubicBezTo>
                  <a:cubicBezTo>
                    <a:pt x="405" y="442"/>
                    <a:pt x="446" y="445"/>
                    <a:pt x="486" y="445"/>
                  </a:cubicBezTo>
                  <a:cubicBezTo>
                    <a:pt x="522" y="445"/>
                    <a:pt x="557" y="443"/>
                    <a:pt x="587" y="434"/>
                  </a:cubicBezTo>
                  <a:cubicBezTo>
                    <a:pt x="660" y="416"/>
                    <a:pt x="735" y="398"/>
                    <a:pt x="808" y="370"/>
                  </a:cubicBezTo>
                  <a:cubicBezTo>
                    <a:pt x="947" y="323"/>
                    <a:pt x="1066" y="233"/>
                    <a:pt x="1203" y="213"/>
                  </a:cubicBezTo>
                  <a:cubicBezTo>
                    <a:pt x="1240" y="204"/>
                    <a:pt x="1278" y="195"/>
                    <a:pt x="1313" y="186"/>
                  </a:cubicBezTo>
                  <a:lnTo>
                    <a:pt x="1415" y="186"/>
                  </a:lnTo>
                  <a:cubicBezTo>
                    <a:pt x="1429" y="186"/>
                    <a:pt x="1445" y="184"/>
                    <a:pt x="1461" y="184"/>
                  </a:cubicBezTo>
                  <a:cubicBezTo>
                    <a:pt x="1477" y="184"/>
                    <a:pt x="1493" y="186"/>
                    <a:pt x="1507" y="195"/>
                  </a:cubicBezTo>
                  <a:cubicBezTo>
                    <a:pt x="1525" y="204"/>
                    <a:pt x="1554" y="222"/>
                    <a:pt x="1580" y="233"/>
                  </a:cubicBezTo>
                  <a:cubicBezTo>
                    <a:pt x="1595" y="241"/>
                    <a:pt x="1610" y="244"/>
                    <a:pt x="1624" y="244"/>
                  </a:cubicBezTo>
                  <a:cubicBezTo>
                    <a:pt x="1705" y="244"/>
                    <a:pt x="1760" y="123"/>
                    <a:pt x="1673" y="76"/>
                  </a:cubicBezTo>
                  <a:cubicBezTo>
                    <a:pt x="1618" y="38"/>
                    <a:pt x="1563" y="12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96"/>
            <p:cNvSpPr/>
            <p:nvPr/>
          </p:nvSpPr>
          <p:spPr>
            <a:xfrm>
              <a:off x="1703892" y="2814416"/>
              <a:ext cx="211301" cy="97076"/>
            </a:xfrm>
            <a:custGeom>
              <a:rect b="b" l="l" r="r" t="t"/>
              <a:pathLst>
                <a:path extrusionOk="0" h="685" w="1491">
                  <a:moveTo>
                    <a:pt x="1381" y="0"/>
                  </a:moveTo>
                  <a:cubicBezTo>
                    <a:pt x="1338" y="0"/>
                    <a:pt x="1304" y="32"/>
                    <a:pt x="1287" y="71"/>
                  </a:cubicBezTo>
                  <a:cubicBezTo>
                    <a:pt x="1289" y="65"/>
                    <a:pt x="1290" y="63"/>
                    <a:pt x="1290" y="63"/>
                  </a:cubicBezTo>
                  <a:lnTo>
                    <a:pt x="1290" y="63"/>
                  </a:lnTo>
                  <a:cubicBezTo>
                    <a:pt x="1289" y="63"/>
                    <a:pt x="1274" y="98"/>
                    <a:pt x="1277" y="98"/>
                  </a:cubicBezTo>
                  <a:cubicBezTo>
                    <a:pt x="1278" y="98"/>
                    <a:pt x="1278" y="98"/>
                    <a:pt x="1279" y="97"/>
                  </a:cubicBezTo>
                  <a:lnTo>
                    <a:pt x="1279" y="97"/>
                  </a:lnTo>
                  <a:cubicBezTo>
                    <a:pt x="1270" y="106"/>
                    <a:pt x="1270" y="106"/>
                    <a:pt x="1261" y="115"/>
                  </a:cubicBezTo>
                  <a:cubicBezTo>
                    <a:pt x="1252" y="144"/>
                    <a:pt x="1232" y="161"/>
                    <a:pt x="1215" y="190"/>
                  </a:cubicBezTo>
                  <a:cubicBezTo>
                    <a:pt x="1177" y="225"/>
                    <a:pt x="1142" y="263"/>
                    <a:pt x="1095" y="300"/>
                  </a:cubicBezTo>
                  <a:cubicBezTo>
                    <a:pt x="1049" y="327"/>
                    <a:pt x="1011" y="364"/>
                    <a:pt x="967" y="382"/>
                  </a:cubicBezTo>
                  <a:cubicBezTo>
                    <a:pt x="912" y="411"/>
                    <a:pt x="866" y="428"/>
                    <a:pt x="811" y="446"/>
                  </a:cubicBezTo>
                  <a:cubicBezTo>
                    <a:pt x="755" y="466"/>
                    <a:pt x="691" y="475"/>
                    <a:pt x="636" y="492"/>
                  </a:cubicBezTo>
                  <a:cubicBezTo>
                    <a:pt x="614" y="502"/>
                    <a:pt x="588" y="504"/>
                    <a:pt x="562" y="504"/>
                  </a:cubicBezTo>
                  <a:cubicBezTo>
                    <a:pt x="533" y="504"/>
                    <a:pt x="504" y="501"/>
                    <a:pt x="479" y="501"/>
                  </a:cubicBezTo>
                  <a:cubicBezTo>
                    <a:pt x="415" y="492"/>
                    <a:pt x="360" y="483"/>
                    <a:pt x="294" y="483"/>
                  </a:cubicBezTo>
                  <a:cubicBezTo>
                    <a:pt x="276" y="475"/>
                    <a:pt x="250" y="466"/>
                    <a:pt x="221" y="457"/>
                  </a:cubicBezTo>
                  <a:cubicBezTo>
                    <a:pt x="204" y="446"/>
                    <a:pt x="184" y="446"/>
                    <a:pt x="166" y="437"/>
                  </a:cubicBezTo>
                  <a:cubicBezTo>
                    <a:pt x="147" y="419"/>
                    <a:pt x="124" y="411"/>
                    <a:pt x="101" y="411"/>
                  </a:cubicBezTo>
                  <a:cubicBezTo>
                    <a:pt x="78" y="411"/>
                    <a:pt x="56" y="419"/>
                    <a:pt x="38" y="437"/>
                  </a:cubicBezTo>
                  <a:cubicBezTo>
                    <a:pt x="9" y="466"/>
                    <a:pt x="0" y="530"/>
                    <a:pt x="38" y="567"/>
                  </a:cubicBezTo>
                  <a:cubicBezTo>
                    <a:pt x="148" y="658"/>
                    <a:pt x="314" y="667"/>
                    <a:pt x="442" y="678"/>
                  </a:cubicBezTo>
                  <a:cubicBezTo>
                    <a:pt x="478" y="682"/>
                    <a:pt x="515" y="684"/>
                    <a:pt x="551" y="684"/>
                  </a:cubicBezTo>
                  <a:cubicBezTo>
                    <a:pt x="587" y="684"/>
                    <a:pt x="622" y="682"/>
                    <a:pt x="654" y="678"/>
                  </a:cubicBezTo>
                  <a:cubicBezTo>
                    <a:pt x="727" y="667"/>
                    <a:pt x="791" y="649"/>
                    <a:pt x="857" y="623"/>
                  </a:cubicBezTo>
                  <a:cubicBezTo>
                    <a:pt x="1122" y="539"/>
                    <a:pt x="1362" y="373"/>
                    <a:pt x="1473" y="115"/>
                  </a:cubicBezTo>
                  <a:cubicBezTo>
                    <a:pt x="1490" y="71"/>
                    <a:pt x="1444" y="16"/>
                    <a:pt x="1409" y="4"/>
                  </a:cubicBezTo>
                  <a:cubicBezTo>
                    <a:pt x="1399" y="1"/>
                    <a:pt x="1390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96"/>
            <p:cNvSpPr/>
            <p:nvPr/>
          </p:nvSpPr>
          <p:spPr>
            <a:xfrm>
              <a:off x="1726142" y="3159212"/>
              <a:ext cx="182532" cy="134773"/>
            </a:xfrm>
            <a:custGeom>
              <a:rect b="b" l="l" r="r" t="t"/>
              <a:pathLst>
                <a:path extrusionOk="0" h="951" w="1288">
                  <a:moveTo>
                    <a:pt x="1178" y="0"/>
                  </a:moveTo>
                  <a:cubicBezTo>
                    <a:pt x="1155" y="0"/>
                    <a:pt x="1131" y="10"/>
                    <a:pt x="1113" y="28"/>
                  </a:cubicBezTo>
                  <a:cubicBezTo>
                    <a:pt x="1104" y="37"/>
                    <a:pt x="1075" y="46"/>
                    <a:pt x="1058" y="55"/>
                  </a:cubicBezTo>
                  <a:cubicBezTo>
                    <a:pt x="1031" y="66"/>
                    <a:pt x="1002" y="75"/>
                    <a:pt x="976" y="92"/>
                  </a:cubicBezTo>
                  <a:cubicBezTo>
                    <a:pt x="929" y="121"/>
                    <a:pt x="874" y="139"/>
                    <a:pt x="828" y="165"/>
                  </a:cubicBezTo>
                  <a:cubicBezTo>
                    <a:pt x="718" y="220"/>
                    <a:pt x="607" y="276"/>
                    <a:pt x="506" y="342"/>
                  </a:cubicBezTo>
                  <a:cubicBezTo>
                    <a:pt x="404" y="406"/>
                    <a:pt x="303" y="479"/>
                    <a:pt x="212" y="562"/>
                  </a:cubicBezTo>
                  <a:cubicBezTo>
                    <a:pt x="175" y="598"/>
                    <a:pt x="128" y="644"/>
                    <a:pt x="93" y="699"/>
                  </a:cubicBezTo>
                  <a:cubicBezTo>
                    <a:pt x="82" y="717"/>
                    <a:pt x="64" y="737"/>
                    <a:pt x="55" y="755"/>
                  </a:cubicBezTo>
                  <a:cubicBezTo>
                    <a:pt x="38" y="783"/>
                    <a:pt x="9" y="801"/>
                    <a:pt x="9" y="838"/>
                  </a:cubicBezTo>
                  <a:cubicBezTo>
                    <a:pt x="0" y="883"/>
                    <a:pt x="18" y="938"/>
                    <a:pt x="73" y="949"/>
                  </a:cubicBezTo>
                  <a:cubicBezTo>
                    <a:pt x="79" y="950"/>
                    <a:pt x="84" y="950"/>
                    <a:pt x="90" y="950"/>
                  </a:cubicBezTo>
                  <a:cubicBezTo>
                    <a:pt x="127" y="950"/>
                    <a:pt x="165" y="930"/>
                    <a:pt x="179" y="897"/>
                  </a:cubicBezTo>
                  <a:lnTo>
                    <a:pt x="179" y="897"/>
                  </a:lnTo>
                  <a:cubicBezTo>
                    <a:pt x="180" y="897"/>
                    <a:pt x="182" y="895"/>
                    <a:pt x="183" y="894"/>
                  </a:cubicBezTo>
                  <a:cubicBezTo>
                    <a:pt x="183" y="883"/>
                    <a:pt x="183" y="883"/>
                    <a:pt x="192" y="874"/>
                  </a:cubicBezTo>
                  <a:cubicBezTo>
                    <a:pt x="203" y="865"/>
                    <a:pt x="203" y="856"/>
                    <a:pt x="212" y="847"/>
                  </a:cubicBezTo>
                  <a:cubicBezTo>
                    <a:pt x="230" y="819"/>
                    <a:pt x="247" y="801"/>
                    <a:pt x="258" y="772"/>
                  </a:cubicBezTo>
                  <a:cubicBezTo>
                    <a:pt x="294" y="737"/>
                    <a:pt x="340" y="691"/>
                    <a:pt x="378" y="653"/>
                  </a:cubicBezTo>
                  <a:cubicBezTo>
                    <a:pt x="459" y="580"/>
                    <a:pt x="561" y="516"/>
                    <a:pt x="654" y="461"/>
                  </a:cubicBezTo>
                  <a:cubicBezTo>
                    <a:pt x="700" y="432"/>
                    <a:pt x="755" y="406"/>
                    <a:pt x="799" y="386"/>
                  </a:cubicBezTo>
                  <a:lnTo>
                    <a:pt x="965" y="304"/>
                  </a:lnTo>
                  <a:cubicBezTo>
                    <a:pt x="1011" y="287"/>
                    <a:pt x="1058" y="258"/>
                    <a:pt x="1104" y="240"/>
                  </a:cubicBezTo>
                  <a:cubicBezTo>
                    <a:pt x="1150" y="212"/>
                    <a:pt x="1205" y="194"/>
                    <a:pt x="1241" y="156"/>
                  </a:cubicBezTo>
                  <a:cubicBezTo>
                    <a:pt x="1287" y="130"/>
                    <a:pt x="1278" y="55"/>
                    <a:pt x="1241" y="28"/>
                  </a:cubicBezTo>
                  <a:cubicBezTo>
                    <a:pt x="1223" y="10"/>
                    <a:pt x="1200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96"/>
            <p:cNvSpPr/>
            <p:nvPr/>
          </p:nvSpPr>
          <p:spPr>
            <a:xfrm>
              <a:off x="1500527" y="2031856"/>
              <a:ext cx="1345324" cy="1135157"/>
            </a:xfrm>
            <a:custGeom>
              <a:rect b="b" l="l" r="r" t="t"/>
              <a:pathLst>
                <a:path extrusionOk="0" h="8010" w="9493">
                  <a:moveTo>
                    <a:pt x="4238" y="0"/>
                  </a:moveTo>
                  <a:cubicBezTo>
                    <a:pt x="3221" y="0"/>
                    <a:pt x="2137" y="297"/>
                    <a:pt x="1334" y="847"/>
                  </a:cubicBezTo>
                  <a:cubicBezTo>
                    <a:pt x="526" y="1388"/>
                    <a:pt x="73" y="2105"/>
                    <a:pt x="38" y="2915"/>
                  </a:cubicBezTo>
                  <a:cubicBezTo>
                    <a:pt x="29" y="3127"/>
                    <a:pt x="9" y="3319"/>
                    <a:pt x="9" y="3513"/>
                  </a:cubicBezTo>
                  <a:cubicBezTo>
                    <a:pt x="1" y="3577"/>
                    <a:pt x="29" y="3624"/>
                    <a:pt x="85" y="3661"/>
                  </a:cubicBezTo>
                  <a:cubicBezTo>
                    <a:pt x="107" y="3675"/>
                    <a:pt x="134" y="3681"/>
                    <a:pt x="162" y="3681"/>
                  </a:cubicBezTo>
                  <a:cubicBezTo>
                    <a:pt x="189" y="3681"/>
                    <a:pt x="217" y="3675"/>
                    <a:pt x="239" y="3661"/>
                  </a:cubicBezTo>
                  <a:lnTo>
                    <a:pt x="2060" y="2630"/>
                  </a:lnTo>
                  <a:cubicBezTo>
                    <a:pt x="2502" y="2383"/>
                    <a:pt x="2926" y="2155"/>
                    <a:pt x="3350" y="2155"/>
                  </a:cubicBezTo>
                  <a:cubicBezTo>
                    <a:pt x="3414" y="2155"/>
                    <a:pt x="3478" y="2160"/>
                    <a:pt x="3541" y="2171"/>
                  </a:cubicBezTo>
                  <a:cubicBezTo>
                    <a:pt x="3928" y="2244"/>
                    <a:pt x="4287" y="2520"/>
                    <a:pt x="4535" y="2944"/>
                  </a:cubicBezTo>
                  <a:cubicBezTo>
                    <a:pt x="4683" y="3209"/>
                    <a:pt x="4738" y="3522"/>
                    <a:pt x="4793" y="3853"/>
                  </a:cubicBezTo>
                  <a:cubicBezTo>
                    <a:pt x="4819" y="4001"/>
                    <a:pt x="4848" y="4147"/>
                    <a:pt x="4875" y="4304"/>
                  </a:cubicBezTo>
                  <a:cubicBezTo>
                    <a:pt x="4899" y="4374"/>
                    <a:pt x="4961" y="4419"/>
                    <a:pt x="5030" y="4419"/>
                  </a:cubicBezTo>
                  <a:cubicBezTo>
                    <a:pt x="5043" y="4419"/>
                    <a:pt x="5056" y="4417"/>
                    <a:pt x="5069" y="4414"/>
                  </a:cubicBezTo>
                  <a:cubicBezTo>
                    <a:pt x="5151" y="4396"/>
                    <a:pt x="5206" y="4323"/>
                    <a:pt x="5188" y="4231"/>
                  </a:cubicBezTo>
                  <a:cubicBezTo>
                    <a:pt x="5162" y="4065"/>
                    <a:pt x="5298" y="3917"/>
                    <a:pt x="5362" y="3862"/>
                  </a:cubicBezTo>
                  <a:cubicBezTo>
                    <a:pt x="5506" y="3741"/>
                    <a:pt x="5693" y="3669"/>
                    <a:pt x="5850" y="3669"/>
                  </a:cubicBezTo>
                  <a:cubicBezTo>
                    <a:pt x="5896" y="3669"/>
                    <a:pt x="5939" y="3675"/>
                    <a:pt x="5978" y="3688"/>
                  </a:cubicBezTo>
                  <a:cubicBezTo>
                    <a:pt x="6347" y="3816"/>
                    <a:pt x="6530" y="4248"/>
                    <a:pt x="6521" y="4617"/>
                  </a:cubicBezTo>
                  <a:cubicBezTo>
                    <a:pt x="6512" y="5021"/>
                    <a:pt x="6402" y="5637"/>
                    <a:pt x="6190" y="6005"/>
                  </a:cubicBezTo>
                  <a:cubicBezTo>
                    <a:pt x="6173" y="6052"/>
                    <a:pt x="6164" y="6098"/>
                    <a:pt x="6181" y="6145"/>
                  </a:cubicBezTo>
                  <a:cubicBezTo>
                    <a:pt x="6632" y="7303"/>
                    <a:pt x="7755" y="8010"/>
                    <a:pt x="9115" y="8010"/>
                  </a:cubicBezTo>
                  <a:lnTo>
                    <a:pt x="9225" y="8010"/>
                  </a:lnTo>
                  <a:lnTo>
                    <a:pt x="9364" y="7974"/>
                  </a:lnTo>
                  <a:cubicBezTo>
                    <a:pt x="9411" y="7966"/>
                    <a:pt x="9446" y="7937"/>
                    <a:pt x="9466" y="7891"/>
                  </a:cubicBezTo>
                  <a:cubicBezTo>
                    <a:pt x="9492" y="7855"/>
                    <a:pt x="9492" y="7800"/>
                    <a:pt x="9475" y="7763"/>
                  </a:cubicBezTo>
                  <a:cubicBezTo>
                    <a:pt x="9060" y="6842"/>
                    <a:pt x="8793" y="5869"/>
                    <a:pt x="8848" y="5509"/>
                  </a:cubicBezTo>
                  <a:cubicBezTo>
                    <a:pt x="9179" y="3284"/>
                    <a:pt x="7773" y="957"/>
                    <a:pt x="5647" y="220"/>
                  </a:cubicBezTo>
                  <a:cubicBezTo>
                    <a:pt x="5221" y="72"/>
                    <a:pt x="4738" y="0"/>
                    <a:pt x="4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96"/>
            <p:cNvSpPr/>
            <p:nvPr/>
          </p:nvSpPr>
          <p:spPr>
            <a:xfrm>
              <a:off x="2402419" y="2689847"/>
              <a:ext cx="443434" cy="477163"/>
            </a:xfrm>
            <a:custGeom>
              <a:rect b="b" l="l" r="r" t="t"/>
              <a:pathLst>
                <a:path extrusionOk="0" h="3367" w="3129">
                  <a:moveTo>
                    <a:pt x="2530" y="1"/>
                  </a:moveTo>
                  <a:cubicBezTo>
                    <a:pt x="1758" y="729"/>
                    <a:pt x="903" y="1409"/>
                    <a:pt x="1" y="1888"/>
                  </a:cubicBezTo>
                  <a:cubicBezTo>
                    <a:pt x="535" y="2815"/>
                    <a:pt x="1546" y="3367"/>
                    <a:pt x="2751" y="3367"/>
                  </a:cubicBezTo>
                  <a:lnTo>
                    <a:pt x="2861" y="3367"/>
                  </a:lnTo>
                  <a:lnTo>
                    <a:pt x="3000" y="3331"/>
                  </a:lnTo>
                  <a:cubicBezTo>
                    <a:pt x="3047" y="3323"/>
                    <a:pt x="3082" y="3294"/>
                    <a:pt x="3102" y="3248"/>
                  </a:cubicBezTo>
                  <a:cubicBezTo>
                    <a:pt x="3128" y="3212"/>
                    <a:pt x="3128" y="3157"/>
                    <a:pt x="3111" y="3120"/>
                  </a:cubicBezTo>
                  <a:cubicBezTo>
                    <a:pt x="2696" y="2199"/>
                    <a:pt x="2429" y="1226"/>
                    <a:pt x="2484" y="866"/>
                  </a:cubicBezTo>
                  <a:cubicBezTo>
                    <a:pt x="2530" y="581"/>
                    <a:pt x="2539" y="288"/>
                    <a:pt x="2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96"/>
            <p:cNvSpPr/>
            <p:nvPr/>
          </p:nvSpPr>
          <p:spPr>
            <a:xfrm>
              <a:off x="2150870" y="3194216"/>
              <a:ext cx="356136" cy="642831"/>
            </a:xfrm>
            <a:custGeom>
              <a:rect b="b" l="l" r="r" t="t"/>
              <a:pathLst>
                <a:path extrusionOk="0" h="4536" w="2513">
                  <a:moveTo>
                    <a:pt x="1731" y="1"/>
                  </a:moveTo>
                  <a:cubicBezTo>
                    <a:pt x="1633" y="1"/>
                    <a:pt x="1511" y="49"/>
                    <a:pt x="1418" y="260"/>
                  </a:cubicBezTo>
                  <a:cubicBezTo>
                    <a:pt x="1151" y="821"/>
                    <a:pt x="544" y="1234"/>
                    <a:pt x="85" y="1483"/>
                  </a:cubicBezTo>
                  <a:cubicBezTo>
                    <a:pt x="30" y="1510"/>
                    <a:pt x="1" y="1565"/>
                    <a:pt x="1" y="1620"/>
                  </a:cubicBezTo>
                  <a:cubicBezTo>
                    <a:pt x="1" y="1684"/>
                    <a:pt x="38" y="1739"/>
                    <a:pt x="94" y="1759"/>
                  </a:cubicBezTo>
                  <a:cubicBezTo>
                    <a:pt x="332" y="1869"/>
                    <a:pt x="544" y="2081"/>
                    <a:pt x="672" y="2337"/>
                  </a:cubicBezTo>
                  <a:cubicBezTo>
                    <a:pt x="875" y="2752"/>
                    <a:pt x="875" y="3240"/>
                    <a:pt x="866" y="3627"/>
                  </a:cubicBezTo>
                  <a:cubicBezTo>
                    <a:pt x="857" y="3847"/>
                    <a:pt x="837" y="4086"/>
                    <a:pt x="802" y="4362"/>
                  </a:cubicBezTo>
                  <a:cubicBezTo>
                    <a:pt x="793" y="4426"/>
                    <a:pt x="829" y="4490"/>
                    <a:pt x="884" y="4518"/>
                  </a:cubicBezTo>
                  <a:cubicBezTo>
                    <a:pt x="904" y="4527"/>
                    <a:pt x="930" y="4536"/>
                    <a:pt x="959" y="4536"/>
                  </a:cubicBezTo>
                  <a:cubicBezTo>
                    <a:pt x="994" y="4536"/>
                    <a:pt x="1032" y="4527"/>
                    <a:pt x="1058" y="4498"/>
                  </a:cubicBezTo>
                  <a:cubicBezTo>
                    <a:pt x="2466" y="3276"/>
                    <a:pt x="2513" y="1408"/>
                    <a:pt x="2208" y="516"/>
                  </a:cubicBezTo>
                  <a:cubicBezTo>
                    <a:pt x="2098" y="185"/>
                    <a:pt x="1941" y="11"/>
                    <a:pt x="1758" y="2"/>
                  </a:cubicBezTo>
                  <a:cubicBezTo>
                    <a:pt x="1749" y="1"/>
                    <a:pt x="1740" y="1"/>
                    <a:pt x="1731" y="1"/>
                  </a:cubicBezTo>
                  <a:close/>
                </a:path>
              </a:pathLst>
            </a:custGeom>
            <a:solidFill>
              <a:srgbClr val="48336E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96"/>
            <p:cNvSpPr/>
            <p:nvPr/>
          </p:nvSpPr>
          <p:spPr>
            <a:xfrm>
              <a:off x="2314271" y="2615445"/>
              <a:ext cx="47901" cy="192594"/>
            </a:xfrm>
            <a:custGeom>
              <a:rect b="b" l="l" r="r" t="t"/>
              <a:pathLst>
                <a:path extrusionOk="0" h="1359" w="338">
                  <a:moveTo>
                    <a:pt x="109" y="1"/>
                  </a:moveTo>
                  <a:cubicBezTo>
                    <a:pt x="103" y="1"/>
                    <a:pt x="97" y="1"/>
                    <a:pt x="91" y="2"/>
                  </a:cubicBezTo>
                  <a:cubicBezTo>
                    <a:pt x="35" y="11"/>
                    <a:pt x="16" y="66"/>
                    <a:pt x="27" y="113"/>
                  </a:cubicBezTo>
                  <a:cubicBezTo>
                    <a:pt x="35" y="159"/>
                    <a:pt x="53" y="194"/>
                    <a:pt x="62" y="241"/>
                  </a:cubicBezTo>
                  <a:cubicBezTo>
                    <a:pt x="82" y="287"/>
                    <a:pt x="91" y="334"/>
                    <a:pt x="99" y="389"/>
                  </a:cubicBezTo>
                  <a:cubicBezTo>
                    <a:pt x="126" y="481"/>
                    <a:pt x="137" y="581"/>
                    <a:pt x="137" y="682"/>
                  </a:cubicBezTo>
                  <a:cubicBezTo>
                    <a:pt x="146" y="775"/>
                    <a:pt x="155" y="877"/>
                    <a:pt x="137" y="967"/>
                  </a:cubicBezTo>
                  <a:cubicBezTo>
                    <a:pt x="126" y="1013"/>
                    <a:pt x="108" y="1060"/>
                    <a:pt x="99" y="1106"/>
                  </a:cubicBezTo>
                  <a:cubicBezTo>
                    <a:pt x="91" y="1133"/>
                    <a:pt x="71" y="1188"/>
                    <a:pt x="62" y="1199"/>
                  </a:cubicBezTo>
                  <a:cubicBezTo>
                    <a:pt x="0" y="1267"/>
                    <a:pt x="58" y="1359"/>
                    <a:pt x="127" y="1359"/>
                  </a:cubicBezTo>
                  <a:cubicBezTo>
                    <a:pt x="149" y="1359"/>
                    <a:pt x="172" y="1349"/>
                    <a:pt x="192" y="1327"/>
                  </a:cubicBezTo>
                  <a:cubicBezTo>
                    <a:pt x="227" y="1289"/>
                    <a:pt x="236" y="1243"/>
                    <a:pt x="256" y="1199"/>
                  </a:cubicBezTo>
                  <a:cubicBezTo>
                    <a:pt x="274" y="1152"/>
                    <a:pt x="291" y="1106"/>
                    <a:pt x="303" y="1051"/>
                  </a:cubicBezTo>
                  <a:cubicBezTo>
                    <a:pt x="338" y="941"/>
                    <a:pt x="329" y="830"/>
                    <a:pt x="320" y="720"/>
                  </a:cubicBezTo>
                  <a:cubicBezTo>
                    <a:pt x="320" y="601"/>
                    <a:pt x="311" y="490"/>
                    <a:pt x="291" y="380"/>
                  </a:cubicBezTo>
                  <a:cubicBezTo>
                    <a:pt x="274" y="325"/>
                    <a:pt x="265" y="269"/>
                    <a:pt x="247" y="214"/>
                  </a:cubicBezTo>
                  <a:cubicBezTo>
                    <a:pt x="236" y="159"/>
                    <a:pt x="210" y="113"/>
                    <a:pt x="201" y="66"/>
                  </a:cubicBezTo>
                  <a:cubicBezTo>
                    <a:pt x="193" y="26"/>
                    <a:pt x="150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7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15" name="Google Shape;915;p97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6" name="Google Shape;916;p97"/>
          <p:cNvSpPr/>
          <p:nvPr/>
        </p:nvSpPr>
        <p:spPr>
          <a:xfrm rot="5400000">
            <a:off x="6634225" y="-1091549"/>
            <a:ext cx="2250751" cy="2768799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7" name="Google Shape;917;p97"/>
          <p:cNvCxnSpPr/>
          <p:nvPr/>
        </p:nvCxnSpPr>
        <p:spPr>
          <a:xfrm>
            <a:off x="486500" y="4009075"/>
            <a:ext cx="0" cy="11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8" name="Google Shape;918;p97"/>
          <p:cNvSpPr/>
          <p:nvPr/>
        </p:nvSpPr>
        <p:spPr>
          <a:xfrm rot="445884">
            <a:off x="4941371" y="14077"/>
            <a:ext cx="5138528" cy="1041854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8"/>
          <p:cNvSpPr txBox="1"/>
          <p:nvPr>
            <p:ph hasCustomPrompt="1" type="title"/>
          </p:nvPr>
        </p:nvSpPr>
        <p:spPr>
          <a:xfrm>
            <a:off x="715100" y="1244425"/>
            <a:ext cx="4782600" cy="10794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 ExtraBold"/>
              <a:buNone/>
              <a:defRPr sz="96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21" name="Google Shape;921;p98"/>
          <p:cNvSpPr txBox="1"/>
          <p:nvPr>
            <p:ph idx="1" type="subTitle"/>
          </p:nvPr>
        </p:nvSpPr>
        <p:spPr>
          <a:xfrm>
            <a:off x="715100" y="2398750"/>
            <a:ext cx="47826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2" name="Google Shape;922;p98"/>
          <p:cNvSpPr/>
          <p:nvPr/>
        </p:nvSpPr>
        <p:spPr>
          <a:xfrm rot="5400000">
            <a:off x="7025972" y="86258"/>
            <a:ext cx="2204286" cy="2031770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3" name="Google Shape;923;p98"/>
          <p:cNvCxnSpPr/>
          <p:nvPr/>
        </p:nvCxnSpPr>
        <p:spPr>
          <a:xfrm>
            <a:off x="486500" y="1259500"/>
            <a:ext cx="0" cy="390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24" name="Google Shape;924;p98"/>
          <p:cNvSpPr/>
          <p:nvPr/>
        </p:nvSpPr>
        <p:spPr>
          <a:xfrm rot="-9523333">
            <a:off x="3750588" y="179293"/>
            <a:ext cx="6113930" cy="1041868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28" name="Google Shape;928;p100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29" name="Google Shape;929;p100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30" name="Google Shape;930;p100"/>
          <p:cNvSpPr txBox="1"/>
          <p:nvPr>
            <p:ph hasCustomPrompt="1" idx="4" type="title"/>
          </p:nvPr>
        </p:nvSpPr>
        <p:spPr>
          <a:xfrm>
            <a:off x="329055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31" name="Google Shape;931;p100"/>
          <p:cNvSpPr txBox="1"/>
          <p:nvPr>
            <p:ph hasCustomPrompt="1" idx="5" type="title"/>
          </p:nvPr>
        </p:nvSpPr>
        <p:spPr>
          <a:xfrm>
            <a:off x="329055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32" name="Google Shape;932;p100"/>
          <p:cNvSpPr txBox="1"/>
          <p:nvPr>
            <p:ph hasCustomPrompt="1" idx="6" type="title"/>
          </p:nvPr>
        </p:nvSpPr>
        <p:spPr>
          <a:xfrm>
            <a:off x="5861100" y="1480883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33" name="Google Shape;933;p100"/>
          <p:cNvSpPr txBox="1"/>
          <p:nvPr>
            <p:ph hasCustomPrompt="1" idx="7" type="title"/>
          </p:nvPr>
        </p:nvSpPr>
        <p:spPr>
          <a:xfrm>
            <a:off x="5861100" y="2990491"/>
            <a:ext cx="734700" cy="4476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34" name="Google Shape;934;p100"/>
          <p:cNvSpPr txBox="1"/>
          <p:nvPr>
            <p:ph idx="1" type="subTitle"/>
          </p:nvPr>
        </p:nvSpPr>
        <p:spPr>
          <a:xfrm>
            <a:off x="720000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35" name="Google Shape;935;p100"/>
          <p:cNvSpPr txBox="1"/>
          <p:nvPr>
            <p:ph idx="8" type="subTitle"/>
          </p:nvPr>
        </p:nvSpPr>
        <p:spPr>
          <a:xfrm>
            <a:off x="3290556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36" name="Google Shape;936;p100"/>
          <p:cNvSpPr txBox="1"/>
          <p:nvPr>
            <p:ph idx="9" type="subTitle"/>
          </p:nvPr>
        </p:nvSpPr>
        <p:spPr>
          <a:xfrm>
            <a:off x="5861112" y="1980375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37" name="Google Shape;937;p100"/>
          <p:cNvSpPr txBox="1"/>
          <p:nvPr>
            <p:ph idx="13" type="subTitle"/>
          </p:nvPr>
        </p:nvSpPr>
        <p:spPr>
          <a:xfrm>
            <a:off x="720000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38" name="Google Shape;938;p100"/>
          <p:cNvSpPr txBox="1"/>
          <p:nvPr>
            <p:ph idx="14" type="subTitle"/>
          </p:nvPr>
        </p:nvSpPr>
        <p:spPr>
          <a:xfrm>
            <a:off x="3290556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39" name="Google Shape;939;p100"/>
          <p:cNvSpPr txBox="1"/>
          <p:nvPr>
            <p:ph idx="15" type="subTitle"/>
          </p:nvPr>
        </p:nvSpPr>
        <p:spPr>
          <a:xfrm>
            <a:off x="5861112" y="3490050"/>
            <a:ext cx="2520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40" name="Google Shape;940;p100"/>
          <p:cNvSpPr/>
          <p:nvPr/>
        </p:nvSpPr>
        <p:spPr>
          <a:xfrm>
            <a:off x="6688801" y="4283475"/>
            <a:ext cx="2455111" cy="860055"/>
          </a:xfrm>
          <a:custGeom>
            <a:rect b="b" l="l" r="r" t="t"/>
            <a:pathLst>
              <a:path extrusionOk="0" h="33688" w="44787">
                <a:moveTo>
                  <a:pt x="44786" y="1"/>
                </a:moveTo>
                <a:cubicBezTo>
                  <a:pt x="43492" y="2066"/>
                  <a:pt x="42711" y="2895"/>
                  <a:pt x="39909" y="5803"/>
                </a:cubicBezTo>
                <a:cubicBezTo>
                  <a:pt x="35928" y="9957"/>
                  <a:pt x="31258" y="10798"/>
                  <a:pt x="25737" y="12386"/>
                </a:cubicBezTo>
                <a:cubicBezTo>
                  <a:pt x="21851" y="13495"/>
                  <a:pt x="17638" y="13705"/>
                  <a:pt x="14147" y="15748"/>
                </a:cubicBezTo>
                <a:cubicBezTo>
                  <a:pt x="11158" y="17487"/>
                  <a:pt x="9012" y="20370"/>
                  <a:pt x="7214" y="23334"/>
                </a:cubicBezTo>
                <a:cubicBezTo>
                  <a:pt x="5415" y="26287"/>
                  <a:pt x="3841" y="29416"/>
                  <a:pt x="1589" y="32055"/>
                </a:cubicBezTo>
                <a:cubicBezTo>
                  <a:pt x="1098" y="32626"/>
                  <a:pt x="561" y="33175"/>
                  <a:pt x="0" y="33688"/>
                </a:cubicBezTo>
                <a:lnTo>
                  <a:pt x="44786" y="33688"/>
                </a:lnTo>
                <a:lnTo>
                  <a:pt x="447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1" name="Google Shape;941;p100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942" name="Google Shape;942;p100"/>
          <p:cNvGrpSpPr/>
          <p:nvPr/>
        </p:nvGrpSpPr>
        <p:grpSpPr>
          <a:xfrm>
            <a:off x="-651043" y="-1268222"/>
            <a:ext cx="10677423" cy="7446973"/>
            <a:chOff x="-651043" y="-1268222"/>
            <a:chExt cx="10677423" cy="7446973"/>
          </a:xfrm>
        </p:grpSpPr>
        <p:sp>
          <p:nvSpPr>
            <p:cNvPr id="943" name="Google Shape;943;p100"/>
            <p:cNvSpPr/>
            <p:nvPr/>
          </p:nvSpPr>
          <p:spPr>
            <a:xfrm rot="-2036615">
              <a:off x="6175237" y="4139009"/>
              <a:ext cx="3891867" cy="104195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44" name="Google Shape;944;p100"/>
            <p:cNvSpPr/>
            <p:nvPr/>
          </p:nvSpPr>
          <p:spPr>
            <a:xfrm rot="9282733">
              <a:off x="-614976" y="-486920"/>
              <a:ext cx="3891824" cy="1041904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1"/>
          <p:cNvSpPr txBox="1"/>
          <p:nvPr>
            <p:ph type="title"/>
          </p:nvPr>
        </p:nvSpPr>
        <p:spPr>
          <a:xfrm>
            <a:off x="5420725" y="535000"/>
            <a:ext cx="300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7" name="Google Shape;947;p101"/>
          <p:cNvSpPr txBox="1"/>
          <p:nvPr>
            <p:ph idx="1" type="subTitle"/>
          </p:nvPr>
        </p:nvSpPr>
        <p:spPr>
          <a:xfrm>
            <a:off x="5420725" y="1593780"/>
            <a:ext cx="300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8" name="Google Shape;948;p101"/>
          <p:cNvSpPr/>
          <p:nvPr>
            <p:ph idx="2" type="pic"/>
          </p:nvPr>
        </p:nvSpPr>
        <p:spPr>
          <a:xfrm>
            <a:off x="714775" y="535001"/>
            <a:ext cx="24540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949" name="Google Shape;949;p101"/>
          <p:cNvSpPr/>
          <p:nvPr>
            <p:ph idx="3" type="pic"/>
          </p:nvPr>
        </p:nvSpPr>
        <p:spPr>
          <a:xfrm>
            <a:off x="3344850" y="2733200"/>
            <a:ext cx="5084100" cy="1875300"/>
          </a:xfrm>
          <a:prstGeom prst="rect">
            <a:avLst/>
          </a:prstGeom>
          <a:noFill/>
          <a:ln>
            <a:noFill/>
          </a:ln>
        </p:spPr>
      </p:sp>
      <p:sp>
        <p:nvSpPr>
          <p:cNvPr id="950" name="Google Shape;950;p101"/>
          <p:cNvSpPr/>
          <p:nvPr>
            <p:ph idx="4" type="pic"/>
          </p:nvPr>
        </p:nvSpPr>
        <p:spPr>
          <a:xfrm>
            <a:off x="3345000" y="535000"/>
            <a:ext cx="1886400" cy="2045700"/>
          </a:xfrm>
          <a:prstGeom prst="rect">
            <a:avLst/>
          </a:prstGeom>
          <a:noFill/>
          <a:ln>
            <a:noFill/>
          </a:ln>
        </p:spPr>
      </p:sp>
      <p:sp>
        <p:nvSpPr>
          <p:cNvPr id="951" name="Google Shape;951;p101"/>
          <p:cNvSpPr/>
          <p:nvPr/>
        </p:nvSpPr>
        <p:spPr>
          <a:xfrm rot="5400000">
            <a:off x="7298194" y="145643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2" name="Google Shape;952;p101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953" name="Google Shape;953;p101"/>
          <p:cNvGrpSpPr/>
          <p:nvPr/>
        </p:nvGrpSpPr>
        <p:grpSpPr>
          <a:xfrm>
            <a:off x="-426888" y="-117375"/>
            <a:ext cx="10506984" cy="5553348"/>
            <a:chOff x="-426888" y="-117375"/>
            <a:chExt cx="10506984" cy="5553348"/>
          </a:xfrm>
        </p:grpSpPr>
        <p:sp>
          <p:nvSpPr>
            <p:cNvPr id="954" name="Google Shape;954;p101"/>
            <p:cNvSpPr/>
            <p:nvPr/>
          </p:nvSpPr>
          <p:spPr>
            <a:xfrm>
              <a:off x="7223900" y="-117375"/>
              <a:ext cx="2856196" cy="1666460"/>
            </a:xfrm>
            <a:custGeom>
              <a:rect b="b" l="l" r="r" t="t"/>
              <a:pathLst>
                <a:path extrusionOk="0" h="108159" w="185377">
                  <a:moveTo>
                    <a:pt x="0" y="0"/>
                  </a:moveTo>
                  <a:cubicBezTo>
                    <a:pt x="12870" y="2645"/>
                    <a:pt x="62365" y="573"/>
                    <a:pt x="77218" y="15867"/>
                  </a:cubicBezTo>
                  <a:cubicBezTo>
                    <a:pt x="92071" y="31161"/>
                    <a:pt x="77306" y="84799"/>
                    <a:pt x="89118" y="91763"/>
                  </a:cubicBezTo>
                  <a:cubicBezTo>
                    <a:pt x="100930" y="98727"/>
                    <a:pt x="132047" y="54917"/>
                    <a:pt x="148090" y="57650"/>
                  </a:cubicBezTo>
                  <a:cubicBezTo>
                    <a:pt x="164133" y="60383"/>
                    <a:pt x="179163" y="99741"/>
                    <a:pt x="185377" y="10815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5" name="Google Shape;955;p101"/>
            <p:cNvSpPr/>
            <p:nvPr/>
          </p:nvSpPr>
          <p:spPr>
            <a:xfrm rot="-9966487">
              <a:off x="-382932" y="4472053"/>
              <a:ext cx="2511098" cy="672301"/>
            </a:xfrm>
            <a:custGeom>
              <a:rect b="b" l="l" r="r" t="t"/>
              <a:pathLst>
                <a:path extrusionOk="0" h="28840" w="146957">
                  <a:moveTo>
                    <a:pt x="0" y="0"/>
                  </a:moveTo>
                  <a:cubicBezTo>
                    <a:pt x="5331" y="2882"/>
                    <a:pt x="19690" y="16377"/>
                    <a:pt x="31984" y="17289"/>
                  </a:cubicBezTo>
                  <a:cubicBezTo>
                    <a:pt x="44278" y="18202"/>
                    <a:pt x="59310" y="3554"/>
                    <a:pt x="73766" y="5475"/>
                  </a:cubicBezTo>
                  <a:cubicBezTo>
                    <a:pt x="88222" y="7396"/>
                    <a:pt x="106520" y="28612"/>
                    <a:pt x="118718" y="28815"/>
                  </a:cubicBezTo>
                  <a:cubicBezTo>
                    <a:pt x="130917" y="29018"/>
                    <a:pt x="142251" y="10380"/>
                    <a:pt x="146957" y="66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2"/>
          <p:cNvSpPr txBox="1"/>
          <p:nvPr>
            <p:ph idx="1" type="subTitle"/>
          </p:nvPr>
        </p:nvSpPr>
        <p:spPr>
          <a:xfrm>
            <a:off x="720000" y="1391725"/>
            <a:ext cx="27471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58" name="Google Shape;958;p10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9" name="Google Shape;959;p102"/>
          <p:cNvSpPr/>
          <p:nvPr/>
        </p:nvSpPr>
        <p:spPr>
          <a:xfrm rot="10800000">
            <a:off x="5992136" y="3771113"/>
            <a:ext cx="3151864" cy="1372387"/>
          </a:xfrm>
          <a:custGeom>
            <a:rect b="b" l="l" r="r" t="t"/>
            <a:pathLst>
              <a:path extrusionOk="0" h="13039" w="27093">
                <a:moveTo>
                  <a:pt x="0" y="0"/>
                </a:moveTo>
                <a:lnTo>
                  <a:pt x="0" y="13038"/>
                </a:lnTo>
                <a:cubicBezTo>
                  <a:pt x="0" y="13038"/>
                  <a:pt x="3572" y="8113"/>
                  <a:pt x="6771" y="7074"/>
                </a:cubicBezTo>
                <a:cubicBezTo>
                  <a:pt x="9956" y="6035"/>
                  <a:pt x="14940" y="6864"/>
                  <a:pt x="20543" y="4376"/>
                </a:cubicBezTo>
                <a:cubicBezTo>
                  <a:pt x="23986" y="2847"/>
                  <a:pt x="27093" y="0"/>
                  <a:pt x="270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0" name="Google Shape;960;p102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961" name="Google Shape;961;p102"/>
          <p:cNvGrpSpPr/>
          <p:nvPr/>
        </p:nvGrpSpPr>
        <p:grpSpPr>
          <a:xfrm>
            <a:off x="-987708" y="-859046"/>
            <a:ext cx="11112447" cy="7147169"/>
            <a:chOff x="-987708" y="-859046"/>
            <a:chExt cx="11112447" cy="7147169"/>
          </a:xfrm>
        </p:grpSpPr>
        <p:sp>
          <p:nvSpPr>
            <p:cNvPr id="962" name="Google Shape;962;p102"/>
            <p:cNvSpPr/>
            <p:nvPr/>
          </p:nvSpPr>
          <p:spPr>
            <a:xfrm rot="-2477412">
              <a:off x="5853192" y="4062304"/>
              <a:ext cx="4568831" cy="820379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3" name="Google Shape;963;p102"/>
            <p:cNvSpPr/>
            <p:nvPr/>
          </p:nvSpPr>
          <p:spPr>
            <a:xfrm rot="-763266">
              <a:off x="-942730" y="-461631"/>
              <a:ext cx="3701107" cy="820342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03"/>
          <p:cNvSpPr txBox="1"/>
          <p:nvPr>
            <p:ph idx="1" type="subTitle"/>
          </p:nvPr>
        </p:nvSpPr>
        <p:spPr>
          <a:xfrm>
            <a:off x="3742375" y="1074200"/>
            <a:ext cx="44340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6" name="Google Shape;966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7" name="Google Shape;967;p103"/>
          <p:cNvSpPr/>
          <p:nvPr/>
        </p:nvSpPr>
        <p:spPr>
          <a:xfrm rot="10800000">
            <a:off x="6662468" y="3024951"/>
            <a:ext cx="2481534" cy="2118547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103"/>
          <p:cNvCxnSpPr/>
          <p:nvPr/>
        </p:nvCxnSpPr>
        <p:spPr>
          <a:xfrm rot="10800000">
            <a:off x="-150" y="731475"/>
            <a:ext cx="510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969" name="Google Shape;969;p103"/>
          <p:cNvGrpSpPr/>
          <p:nvPr/>
        </p:nvGrpSpPr>
        <p:grpSpPr>
          <a:xfrm>
            <a:off x="-745056" y="-260050"/>
            <a:ext cx="11404268" cy="6307337"/>
            <a:chOff x="-745056" y="-260050"/>
            <a:chExt cx="11404268" cy="6307337"/>
          </a:xfrm>
        </p:grpSpPr>
        <p:sp>
          <p:nvSpPr>
            <p:cNvPr id="970" name="Google Shape;970;p103"/>
            <p:cNvSpPr/>
            <p:nvPr/>
          </p:nvSpPr>
          <p:spPr>
            <a:xfrm rot="-1834538">
              <a:off x="5277423" y="3869904"/>
              <a:ext cx="5559644" cy="820390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1" name="Google Shape;971;p103"/>
            <p:cNvSpPr/>
            <p:nvPr/>
          </p:nvSpPr>
          <p:spPr>
            <a:xfrm rot="10799445">
              <a:off x="-745056" y="-259772"/>
              <a:ext cx="3442365" cy="598856"/>
            </a:xfrm>
            <a:custGeom>
              <a:rect b="b" l="l" r="r" t="t"/>
              <a:pathLst>
                <a:path extrusionOk="0" h="32814" w="222375">
                  <a:moveTo>
                    <a:pt x="0" y="31812"/>
                  </a:moveTo>
                  <a:cubicBezTo>
                    <a:pt x="8440" y="26512"/>
                    <a:pt x="31232" y="-153"/>
                    <a:pt x="50640" y="10"/>
                  </a:cubicBezTo>
                  <a:cubicBezTo>
                    <a:pt x="70048" y="173"/>
                    <a:pt x="98629" y="32424"/>
                    <a:pt x="116447" y="32791"/>
                  </a:cubicBezTo>
                  <a:cubicBezTo>
                    <a:pt x="134265" y="33158"/>
                    <a:pt x="139891" y="2578"/>
                    <a:pt x="157546" y="2211"/>
                  </a:cubicBezTo>
                  <a:cubicBezTo>
                    <a:pt x="175201" y="1844"/>
                    <a:pt x="211570" y="25859"/>
                    <a:pt x="222375" y="3058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04"/>
          <p:cNvSpPr txBox="1"/>
          <p:nvPr>
            <p:ph hasCustomPrompt="1" type="title"/>
          </p:nvPr>
        </p:nvSpPr>
        <p:spPr>
          <a:xfrm>
            <a:off x="4732900" y="1901896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74" name="Google Shape;974;p104"/>
          <p:cNvSpPr txBox="1"/>
          <p:nvPr>
            <p:ph idx="1" type="subTitle"/>
          </p:nvPr>
        </p:nvSpPr>
        <p:spPr>
          <a:xfrm>
            <a:off x="4732900" y="2893800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5" name="Google Shape;975;p104"/>
          <p:cNvSpPr txBox="1"/>
          <p:nvPr>
            <p:ph hasCustomPrompt="1" idx="2" type="title"/>
          </p:nvPr>
        </p:nvSpPr>
        <p:spPr>
          <a:xfrm>
            <a:off x="4732900" y="535000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76" name="Google Shape;976;p104"/>
          <p:cNvSpPr txBox="1"/>
          <p:nvPr>
            <p:ph idx="3" type="subTitle"/>
          </p:nvPr>
        </p:nvSpPr>
        <p:spPr>
          <a:xfrm>
            <a:off x="4732900" y="1526979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7" name="Google Shape;977;p104"/>
          <p:cNvSpPr txBox="1"/>
          <p:nvPr>
            <p:ph hasCustomPrompt="1" idx="4" type="title"/>
          </p:nvPr>
        </p:nvSpPr>
        <p:spPr>
          <a:xfrm>
            <a:off x="4732900" y="3268718"/>
            <a:ext cx="3467400" cy="1002000"/>
          </a:xfrm>
          <a:prstGeom prst="rect">
            <a:avLst/>
          </a:prstGeom>
          <a:solidFill>
            <a:srgbClr val="CACAE3">
              <a:alpha val="281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78" name="Google Shape;978;p104"/>
          <p:cNvSpPr txBox="1"/>
          <p:nvPr>
            <p:ph idx="5" type="subTitle"/>
          </p:nvPr>
        </p:nvSpPr>
        <p:spPr>
          <a:xfrm>
            <a:off x="4732900" y="4260623"/>
            <a:ext cx="3467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9" name="Google Shape;979;p104"/>
          <p:cNvSpPr/>
          <p:nvPr/>
        </p:nvSpPr>
        <p:spPr>
          <a:xfrm rot="-5400000">
            <a:off x="-145631" y="3316368"/>
            <a:ext cx="1991448" cy="1700164"/>
          </a:xfrm>
          <a:custGeom>
            <a:rect b="b" l="l" r="r" t="t"/>
            <a:pathLst>
              <a:path extrusionOk="0" h="10087" w="11815">
                <a:moveTo>
                  <a:pt x="1" y="1"/>
                </a:moveTo>
                <a:lnTo>
                  <a:pt x="1" y="10086"/>
                </a:lnTo>
                <a:cubicBezTo>
                  <a:pt x="1239" y="9562"/>
                  <a:pt x="2161" y="8674"/>
                  <a:pt x="2500" y="7671"/>
                </a:cubicBezTo>
                <a:cubicBezTo>
                  <a:pt x="2850" y="6632"/>
                  <a:pt x="2629" y="5486"/>
                  <a:pt x="3318" y="4553"/>
                </a:cubicBezTo>
                <a:cubicBezTo>
                  <a:pt x="3889" y="3772"/>
                  <a:pt x="4999" y="3270"/>
                  <a:pt x="6130" y="2942"/>
                </a:cubicBezTo>
                <a:cubicBezTo>
                  <a:pt x="7251" y="2603"/>
                  <a:pt x="8453" y="2393"/>
                  <a:pt x="9537" y="1984"/>
                </a:cubicBezTo>
                <a:cubicBezTo>
                  <a:pt x="10613" y="1564"/>
                  <a:pt x="11593" y="864"/>
                  <a:pt x="118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04"/>
          <p:cNvSpPr/>
          <p:nvPr/>
        </p:nvSpPr>
        <p:spPr>
          <a:xfrm rot="-8348750">
            <a:off x="-723896" y="4493803"/>
            <a:ext cx="3891642" cy="1041899"/>
          </a:xfrm>
          <a:custGeom>
            <a:rect b="b" l="l" r="r" t="t"/>
            <a:pathLst>
              <a:path extrusionOk="0" h="28840" w="146957">
                <a:moveTo>
                  <a:pt x="0" y="0"/>
                </a:moveTo>
                <a:cubicBezTo>
                  <a:pt x="5331" y="2882"/>
                  <a:pt x="19690" y="16377"/>
                  <a:pt x="31984" y="17289"/>
                </a:cubicBezTo>
                <a:cubicBezTo>
                  <a:pt x="44278" y="18202"/>
                  <a:pt x="59310" y="3554"/>
                  <a:pt x="73766" y="5475"/>
                </a:cubicBezTo>
                <a:cubicBezTo>
                  <a:pt x="88222" y="7396"/>
                  <a:pt x="106520" y="28612"/>
                  <a:pt x="118718" y="28815"/>
                </a:cubicBezTo>
                <a:cubicBezTo>
                  <a:pt x="130917" y="29018"/>
                  <a:pt x="142251" y="10380"/>
                  <a:pt x="146957" y="66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81" name="Google Shape;981;p104"/>
          <p:cNvCxnSpPr/>
          <p:nvPr/>
        </p:nvCxnSpPr>
        <p:spPr>
          <a:xfrm>
            <a:off x="8428900" y="539475"/>
            <a:ext cx="0" cy="46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5" Type="http://schemas.openxmlformats.org/officeDocument/2006/relationships/theme" Target="../theme/theme7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7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3.xml"/><Relationship Id="rId22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07.xml"/><Relationship Id="rId23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25" Type="http://schemas.openxmlformats.org/officeDocument/2006/relationships/theme" Target="../theme/theme6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19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1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25" Type="http://schemas.openxmlformats.org/officeDocument/2006/relationships/theme" Target="../theme/theme5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8" name="Google Shape;558;p6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11" name="Google Shape;811;p88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4" name="Google Shape;1064;p1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●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○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Char char="■"/>
              <a:defRPr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38"/>
          <p:cNvSpPr txBox="1"/>
          <p:nvPr>
            <p:ph type="ctrTitle"/>
          </p:nvPr>
        </p:nvSpPr>
        <p:spPr>
          <a:xfrm>
            <a:off x="715100" y="847175"/>
            <a:ext cx="5032800" cy="18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 en </a:t>
            </a:r>
            <a:r>
              <a:rPr lang="es">
                <a:solidFill>
                  <a:srgbClr val="FFC800"/>
                </a:solidFill>
              </a:rPr>
              <a:t>Python</a:t>
            </a:r>
            <a:endParaRPr>
              <a:solidFill>
                <a:srgbClr val="FFC800"/>
              </a:solidFill>
            </a:endParaRPr>
          </a:p>
        </p:txBody>
      </p:sp>
      <p:grpSp>
        <p:nvGrpSpPr>
          <p:cNvPr id="1320" name="Google Shape;1320;p138"/>
          <p:cNvGrpSpPr/>
          <p:nvPr/>
        </p:nvGrpSpPr>
        <p:grpSpPr>
          <a:xfrm>
            <a:off x="2451375" y="2704372"/>
            <a:ext cx="7473383" cy="2942650"/>
            <a:chOff x="2426925" y="2551472"/>
            <a:chExt cx="7473383" cy="2942650"/>
          </a:xfrm>
        </p:grpSpPr>
        <p:sp>
          <p:nvSpPr>
            <p:cNvPr id="1321" name="Google Shape;1321;p138"/>
            <p:cNvSpPr/>
            <p:nvPr/>
          </p:nvSpPr>
          <p:spPr>
            <a:xfrm>
              <a:off x="2426925" y="2616998"/>
              <a:ext cx="7473383" cy="2877124"/>
            </a:xfrm>
            <a:custGeom>
              <a:rect b="b" l="l" r="r" t="t"/>
              <a:pathLst>
                <a:path extrusionOk="0" h="33688" w="44787">
                  <a:moveTo>
                    <a:pt x="44786" y="1"/>
                  </a:moveTo>
                  <a:cubicBezTo>
                    <a:pt x="43492" y="2066"/>
                    <a:pt x="42711" y="2895"/>
                    <a:pt x="39909" y="5803"/>
                  </a:cubicBezTo>
                  <a:cubicBezTo>
                    <a:pt x="35928" y="9957"/>
                    <a:pt x="31258" y="10798"/>
                    <a:pt x="25737" y="12386"/>
                  </a:cubicBezTo>
                  <a:cubicBezTo>
                    <a:pt x="21851" y="13495"/>
                    <a:pt x="17638" y="13705"/>
                    <a:pt x="14147" y="15748"/>
                  </a:cubicBezTo>
                  <a:cubicBezTo>
                    <a:pt x="11158" y="17487"/>
                    <a:pt x="9012" y="20370"/>
                    <a:pt x="7214" y="23334"/>
                  </a:cubicBezTo>
                  <a:cubicBezTo>
                    <a:pt x="5415" y="26287"/>
                    <a:pt x="3841" y="29416"/>
                    <a:pt x="1589" y="32055"/>
                  </a:cubicBezTo>
                  <a:cubicBezTo>
                    <a:pt x="1098" y="32626"/>
                    <a:pt x="561" y="33175"/>
                    <a:pt x="0" y="33688"/>
                  </a:cubicBezTo>
                  <a:lnTo>
                    <a:pt x="44786" y="33688"/>
                  </a:lnTo>
                  <a:lnTo>
                    <a:pt x="44786" y="1"/>
                  </a:lnTo>
                  <a:close/>
                </a:path>
              </a:pathLst>
            </a:custGeom>
            <a:solidFill>
              <a:srgbClr val="F5F4F6"/>
            </a:solidFill>
            <a:ln cap="flat" cmpd="sng" w="9525">
              <a:solidFill>
                <a:srgbClr val="2013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8336E"/>
                </a:solidFill>
              </a:endParaRPr>
            </a:p>
          </p:txBody>
        </p:sp>
        <p:sp>
          <p:nvSpPr>
            <p:cNvPr id="1322" name="Google Shape;1322;p138"/>
            <p:cNvSpPr/>
            <p:nvPr/>
          </p:nvSpPr>
          <p:spPr>
            <a:xfrm rot="10800000">
              <a:off x="4977074" y="2551472"/>
              <a:ext cx="4426251" cy="2610603"/>
            </a:xfrm>
            <a:custGeom>
              <a:rect b="b" l="l" r="r" t="t"/>
              <a:pathLst>
                <a:path extrusionOk="0" h="13039" w="27093">
                  <a:moveTo>
                    <a:pt x="0" y="0"/>
                  </a:moveTo>
                  <a:lnTo>
                    <a:pt x="0" y="13038"/>
                  </a:lnTo>
                  <a:cubicBezTo>
                    <a:pt x="0" y="13038"/>
                    <a:pt x="3572" y="8113"/>
                    <a:pt x="6771" y="7074"/>
                  </a:cubicBezTo>
                  <a:cubicBezTo>
                    <a:pt x="9956" y="6035"/>
                    <a:pt x="14940" y="6864"/>
                    <a:pt x="20543" y="4376"/>
                  </a:cubicBezTo>
                  <a:cubicBezTo>
                    <a:pt x="23986" y="2847"/>
                    <a:pt x="27093" y="0"/>
                    <a:pt x="27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8336E"/>
                </a:solidFill>
              </a:endParaRPr>
            </a:p>
          </p:txBody>
        </p:sp>
      </p:grpSp>
      <p:pic>
        <p:nvPicPr>
          <p:cNvPr id="1323" name="Google Shape;132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075" y="847175"/>
            <a:ext cx="2246673" cy="22466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38"/>
          <p:cNvSpPr txBox="1"/>
          <p:nvPr/>
        </p:nvSpPr>
        <p:spPr>
          <a:xfrm>
            <a:off x="715100" y="2655800"/>
            <a:ext cx="4090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C56A5"/>
                </a:solidFill>
                <a:latin typeface="Anaheim"/>
                <a:ea typeface="Anaheim"/>
                <a:cs typeface="Anaheim"/>
                <a:sym typeface="Anaheim"/>
              </a:rPr>
              <a:t>Clase 2</a:t>
            </a:r>
            <a:endParaRPr sz="1800">
              <a:solidFill>
                <a:srgbClr val="7C56A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47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Módulos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14" name="Google Shape;1414;p147"/>
          <p:cNvSpPr txBox="1"/>
          <p:nvPr/>
        </p:nvSpPr>
        <p:spPr>
          <a:xfrm>
            <a:off x="755750" y="1017725"/>
            <a:ext cx="70485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Un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módulo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en Python es un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archivo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que contiene definiciones de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variables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funciones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y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clases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que pueden ser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importadas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y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utilizadas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en otros programas o módulos.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Cada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archivo de Python (con extensión .py)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se considera un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módulo potencial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Los módulos se utilizan para: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Organizar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el código en unidades más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pequeñas y manejables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Reutilizar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funciones y clases en diferentes programas.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Evitar conflictos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de nombres al encapsular código relacionado.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48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Módulos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20" name="Google Shape;1420;p148"/>
          <p:cNvSpPr txBox="1"/>
          <p:nvPr/>
        </p:nvSpPr>
        <p:spPr>
          <a:xfrm>
            <a:off x="755750" y="1017725"/>
            <a:ext cx="7048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Ejemplo de un módulo llamado "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mi_modulo.py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":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1" name="Google Shape;1421;p148"/>
          <p:cNvSpPr/>
          <p:nvPr/>
        </p:nvSpPr>
        <p:spPr>
          <a:xfrm>
            <a:off x="860600" y="1470275"/>
            <a:ext cx="6838800" cy="15552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# mi_modulo.py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saludar(nombre):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return f"Hola, {nombre}!"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suma(a, b):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return a + b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422" name="Google Shape;1422;p148"/>
          <p:cNvSpPr txBox="1"/>
          <p:nvPr/>
        </p:nvSpPr>
        <p:spPr>
          <a:xfrm>
            <a:off x="860600" y="3025475"/>
            <a:ext cx="70485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Para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utilizar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las funciones definidas en un módulo, podemos importarlo en otro archivo Python utilizando la declaración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import: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3" name="Google Shape;1423;p148"/>
          <p:cNvSpPr/>
          <p:nvPr/>
        </p:nvSpPr>
        <p:spPr>
          <a:xfrm>
            <a:off x="860600" y="3685775"/>
            <a:ext cx="6838800" cy="10254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import mi_modulo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print(mi_modulo.saludar("Juan"))  # Salida: "Hola, Juan!"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print(mi_modulo.suma(3, 5))  # Salida: 8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49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Paquetes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29" name="Google Shape;1429;p149"/>
          <p:cNvSpPr txBox="1"/>
          <p:nvPr/>
        </p:nvSpPr>
        <p:spPr>
          <a:xfrm>
            <a:off x="755750" y="1017725"/>
            <a:ext cx="70485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Un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paquete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en Python es una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colección de módulos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organizados en directorios.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Los paquetes se utilizan para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estructurar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y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organizar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el código de manera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jerárquica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Los paquetes se utilizan para: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Agrupar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módulos relacionados en directorios.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Evitar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conflictos de nombres al organizar código en espacios de nombres separados.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Ejercicio Ejemplo 1</a:t>
            </a:r>
            <a:endParaRPr/>
          </a:p>
        </p:txBody>
      </p:sp>
      <p:sp>
        <p:nvSpPr>
          <p:cNvPr id="1435" name="Google Shape;1435;p150"/>
          <p:cNvSpPr/>
          <p:nvPr/>
        </p:nvSpPr>
        <p:spPr>
          <a:xfrm>
            <a:off x="824850" y="1813425"/>
            <a:ext cx="6838800" cy="738600"/>
          </a:xfrm>
          <a:prstGeom prst="roundRect">
            <a:avLst>
              <a:gd fmla="val 16667" name="adj"/>
            </a:avLst>
          </a:prstGeom>
          <a:solidFill>
            <a:srgbClr val="FFF760">
              <a:alpha val="61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Definir una función que reciba una lista de precios y retorne el precio promedio.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436" name="Google Shape;1436;p150"/>
          <p:cNvSpPr/>
          <p:nvPr/>
        </p:nvSpPr>
        <p:spPr>
          <a:xfrm>
            <a:off x="5474250" y="3903000"/>
            <a:ext cx="2189400" cy="7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8"/>
                </a:solidFill>
              </a:rPr>
              <a:t>Resuelto en Colab</a:t>
            </a:r>
            <a:endParaRPr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1"/>
          <p:cNvSpPr txBox="1"/>
          <p:nvPr>
            <p:ph type="title"/>
          </p:nvPr>
        </p:nvSpPr>
        <p:spPr>
          <a:xfrm>
            <a:off x="715100" y="1895200"/>
            <a:ext cx="44391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latin typeface="Poppins"/>
                <a:ea typeface="Poppins"/>
                <a:cs typeface="Poppins"/>
                <a:sym typeface="Poppins"/>
              </a:rPr>
              <a:t>Recursión</a:t>
            </a:r>
            <a:endParaRPr b="1" sz="4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2" name="Google Shape;1442;p151"/>
          <p:cNvSpPr txBox="1"/>
          <p:nvPr>
            <p:ph idx="2" type="title"/>
          </p:nvPr>
        </p:nvSpPr>
        <p:spPr>
          <a:xfrm>
            <a:off x="715100" y="1091175"/>
            <a:ext cx="1117500" cy="841800"/>
          </a:xfrm>
          <a:prstGeom prst="rect">
            <a:avLst/>
          </a:prstGeom>
          <a:solidFill>
            <a:srgbClr val="FFF760">
              <a:alpha val="613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C800"/>
                </a:solidFill>
              </a:rPr>
              <a:t>02</a:t>
            </a:r>
            <a:endParaRPr>
              <a:solidFill>
                <a:srgbClr val="FFC800"/>
              </a:solidFill>
            </a:endParaRPr>
          </a:p>
        </p:txBody>
      </p:sp>
      <p:pic>
        <p:nvPicPr>
          <p:cNvPr id="1443" name="Google Shape;1443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25" y="1091175"/>
            <a:ext cx="3685000" cy="2053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151"/>
          <p:cNvSpPr txBox="1"/>
          <p:nvPr/>
        </p:nvSpPr>
        <p:spPr>
          <a:xfrm>
            <a:off x="715100" y="2655800"/>
            <a:ext cx="4090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C56A5"/>
                </a:solidFill>
                <a:latin typeface="Anaheim"/>
                <a:ea typeface="Anaheim"/>
                <a:cs typeface="Anaheim"/>
                <a:sym typeface="Anaheim"/>
              </a:rPr>
              <a:t>Funciones recursivas</a:t>
            </a:r>
            <a:endParaRPr sz="1800">
              <a:solidFill>
                <a:srgbClr val="7C56A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52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Recursión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50" name="Google Shape;1450;p152"/>
          <p:cNvSpPr txBox="1"/>
          <p:nvPr/>
        </p:nvSpPr>
        <p:spPr>
          <a:xfrm>
            <a:off x="755750" y="1017725"/>
            <a:ext cx="70485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recursión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es una técnica de programación en el que una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función se llama a sí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misma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para resolver un problema de manera más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concisa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highlight>
                  <a:srgbClr val="F8F8F8"/>
                </a:highlight>
                <a:latin typeface="Anaheim"/>
                <a:ea typeface="Anaheim"/>
                <a:cs typeface="Anaheim"/>
                <a:sym typeface="Anaheim"/>
              </a:rPr>
              <a:t>Las funciones que se llaman a sí mismas se denominan "</a:t>
            </a:r>
            <a:r>
              <a:rPr b="1" lang="es" sz="1800">
                <a:solidFill>
                  <a:srgbClr val="334155"/>
                </a:solidFill>
                <a:highlight>
                  <a:srgbClr val="F8F8F8"/>
                </a:highlight>
                <a:latin typeface="Anaheim"/>
                <a:ea typeface="Anaheim"/>
                <a:cs typeface="Anaheim"/>
                <a:sym typeface="Anaheim"/>
              </a:rPr>
              <a:t>funciones recursivas</a:t>
            </a:r>
            <a:r>
              <a:rPr lang="es" sz="1800">
                <a:solidFill>
                  <a:srgbClr val="334155"/>
                </a:solidFill>
                <a:highlight>
                  <a:srgbClr val="F8F8F8"/>
                </a:highlight>
                <a:latin typeface="Anaheim"/>
                <a:ea typeface="Anaheim"/>
                <a:cs typeface="Anaheim"/>
                <a:sym typeface="Anaheim"/>
              </a:rPr>
              <a:t>".</a:t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334155"/>
                </a:solidFill>
                <a:highlight>
                  <a:srgbClr val="F8F8F8"/>
                </a:highlight>
                <a:latin typeface="Anaheim"/>
                <a:ea typeface="Anaheim"/>
                <a:cs typeface="Anaheim"/>
                <a:sym typeface="Anaheim"/>
              </a:rPr>
              <a:t>La recursión es especialmente útil cuando se trabaja con problemas que se pueden dividir en casos más </a:t>
            </a:r>
            <a:r>
              <a:rPr b="1" lang="es" sz="1800">
                <a:solidFill>
                  <a:srgbClr val="334155"/>
                </a:solidFill>
                <a:highlight>
                  <a:srgbClr val="F8F8F8"/>
                </a:highlight>
                <a:latin typeface="Anaheim"/>
                <a:ea typeface="Anaheim"/>
                <a:cs typeface="Anaheim"/>
                <a:sym typeface="Anaheim"/>
              </a:rPr>
              <a:t>pequeños </a:t>
            </a:r>
            <a:r>
              <a:rPr lang="es" sz="1800">
                <a:solidFill>
                  <a:srgbClr val="334155"/>
                </a:solidFill>
                <a:highlight>
                  <a:srgbClr val="F8F8F8"/>
                </a:highlight>
                <a:latin typeface="Anaheim"/>
                <a:ea typeface="Anaheim"/>
                <a:cs typeface="Anaheim"/>
                <a:sym typeface="Anaheim"/>
              </a:rPr>
              <a:t>y </a:t>
            </a:r>
            <a:r>
              <a:rPr b="1" lang="es" sz="1800">
                <a:solidFill>
                  <a:srgbClr val="334155"/>
                </a:solidFill>
                <a:highlight>
                  <a:srgbClr val="F8F8F8"/>
                </a:highlight>
                <a:latin typeface="Anaheim"/>
                <a:ea typeface="Anaheim"/>
                <a:cs typeface="Anaheim"/>
                <a:sym typeface="Anaheim"/>
              </a:rPr>
              <a:t>similares</a:t>
            </a:r>
            <a:r>
              <a:rPr lang="es" sz="1800">
                <a:solidFill>
                  <a:srgbClr val="334155"/>
                </a:solidFill>
                <a:highlight>
                  <a:srgbClr val="F8F8F8"/>
                </a:highlight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53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Función Recursiva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56" name="Google Shape;1456;p153"/>
          <p:cNvSpPr txBox="1"/>
          <p:nvPr/>
        </p:nvSpPr>
        <p:spPr>
          <a:xfrm>
            <a:off x="755750" y="1017725"/>
            <a:ext cx="70485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En Python, una función recursiva sigue una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estructura básica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Tiene al menos un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Caso Base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: Es un caso especial, cuando el cálculo es tan simple que se  puede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resolver directamente sin necesidad de hacer una llamada recursiva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Tiene al menos un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Caso Recursivo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: aquí la función realiza algunas  operaciones con las que se reduce la complejidad del  problema y luego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realiza un llamado 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sí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misma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(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auto invocación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).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Progresión hacia el Caso Base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: Cada llamada recursiva debe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avanzar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hacia el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caso base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en lugar de entrar en un bucle infinito.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54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Función Recursiva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62" name="Google Shape;1462;p154"/>
          <p:cNvSpPr txBox="1"/>
          <p:nvPr/>
        </p:nvSpPr>
        <p:spPr>
          <a:xfrm>
            <a:off x="755750" y="1017725"/>
            <a:ext cx="70485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Ejemplo clásico de una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función recursiva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en Python para calcular el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factorial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de un número: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3" name="Google Shape;1463;p154"/>
          <p:cNvSpPr/>
          <p:nvPr/>
        </p:nvSpPr>
        <p:spPr>
          <a:xfrm>
            <a:off x="860600" y="1974200"/>
            <a:ext cx="6838800" cy="12771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factorial(n):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if n == 0: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return 1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else: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return n * factorial(n - 1)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464" name="Google Shape;1464;p154"/>
          <p:cNvSpPr/>
          <p:nvPr/>
        </p:nvSpPr>
        <p:spPr>
          <a:xfrm>
            <a:off x="1382400" y="2268900"/>
            <a:ext cx="1260000" cy="26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465" name="Google Shape;1465;p154"/>
          <p:cNvSpPr txBox="1"/>
          <p:nvPr/>
        </p:nvSpPr>
        <p:spPr>
          <a:xfrm>
            <a:off x="2815025" y="2226150"/>
            <a:ext cx="2771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Caso base: el factorial de 0 es 1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6" name="Google Shape;1466;p154"/>
          <p:cNvSpPr/>
          <p:nvPr/>
        </p:nvSpPr>
        <p:spPr>
          <a:xfrm>
            <a:off x="1786775" y="2869075"/>
            <a:ext cx="3348900" cy="34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467" name="Google Shape;1467;p154"/>
          <p:cNvSpPr txBox="1"/>
          <p:nvPr/>
        </p:nvSpPr>
        <p:spPr>
          <a:xfrm>
            <a:off x="5032550" y="2869075"/>
            <a:ext cx="2771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Caso recursivo: n * factorial(n-1)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8" name="Google Shape;1468;p154"/>
          <p:cNvSpPr txBox="1"/>
          <p:nvPr/>
        </p:nvSpPr>
        <p:spPr>
          <a:xfrm>
            <a:off x="755750" y="3342225"/>
            <a:ext cx="70485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El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caso base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es cuando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n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es igual a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0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en cuyo caso la función devuelve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1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En el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caso recursivo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la función se llama a sí misma con un argumento más pequeño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(n - 1)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hasta que se alcance el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caso base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55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Función Recursiva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74" name="Google Shape;1474;p155"/>
          <p:cNvSpPr txBox="1"/>
          <p:nvPr/>
        </p:nvSpPr>
        <p:spPr>
          <a:xfrm>
            <a:off x="755750" y="1017725"/>
            <a:ext cx="83160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Entonces, para calcular el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factorial de 4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pensamos: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4 no es 0, así que multiplicas 4 por el factorial de 3.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Ahora, para calcular el factorial de 3, multiplicas 3 por el factorial de 2.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Continúas haciendo esto hasta llegar al factorial de 1, que es 1.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Luego, combinas todas estas multiplicaciones para obtener el resultado final.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75" name="Google Shape;1475;p155"/>
          <p:cNvSpPr/>
          <p:nvPr/>
        </p:nvSpPr>
        <p:spPr>
          <a:xfrm>
            <a:off x="1152600" y="2860425"/>
            <a:ext cx="6838800" cy="17298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# factorial(4) -&gt; Caso recursivo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# 4 * factorial(3)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-&gt; Caso recursivo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# 4 * 3 factorial(2)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-&gt; Caso recursivo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# 4 * 3 * 2 factorial(1)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-&gt; Caso recursivo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# 4 * 3 * 2 * 1 factorial(0) -&gt; Caso Base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# Resultado = 4 * 3 * 2 * 1 * 1 =  24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1476" name="Google Shape;1476;p155"/>
          <p:cNvCxnSpPr/>
          <p:nvPr/>
        </p:nvCxnSpPr>
        <p:spPr>
          <a:xfrm>
            <a:off x="6308700" y="3155800"/>
            <a:ext cx="0" cy="78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7" name="Google Shape;1477;p155"/>
          <p:cNvSpPr txBox="1"/>
          <p:nvPr/>
        </p:nvSpPr>
        <p:spPr>
          <a:xfrm>
            <a:off x="6482475" y="3216700"/>
            <a:ext cx="15090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Progresión</a:t>
            </a: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 hacia el caso base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56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Ventajas y Desventajas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83" name="Google Shape;1483;p156"/>
          <p:cNvSpPr txBox="1"/>
          <p:nvPr/>
        </p:nvSpPr>
        <p:spPr>
          <a:xfrm>
            <a:off x="755750" y="1017725"/>
            <a:ext cx="70485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Diseño simple y elegante. 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Brinda soluciones más fáciles de leer.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Ocupa demasiada memoria con cada auto invocación.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Demanda mayor tiempo de ejecución comparado con la misma solución iterativa.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Contenidos</a:t>
            </a:r>
            <a:endParaRPr b="1">
              <a:solidFill>
                <a:srgbClr val="FFC800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330" name="Google Shape;1330;p139"/>
          <p:cNvSpPr txBox="1"/>
          <p:nvPr>
            <p:ph idx="1" type="subTitle"/>
          </p:nvPr>
        </p:nvSpPr>
        <p:spPr>
          <a:xfrm flipH="1">
            <a:off x="720000" y="1132375"/>
            <a:ext cx="77040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Los contenidos que veremos en esta clase son: </a:t>
            </a:r>
            <a:endParaRPr b="1"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Programación modular: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800">
                <a:latin typeface="Anaheim"/>
                <a:ea typeface="Anaheim"/>
                <a:cs typeface="Anaheim"/>
                <a:sym typeface="Anaheim"/>
              </a:rPr>
              <a:t>Funciones 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800">
                <a:latin typeface="Anaheim"/>
                <a:ea typeface="Anaheim"/>
                <a:cs typeface="Anaheim"/>
                <a:sym typeface="Anaheim"/>
              </a:rPr>
              <a:t>Parámetros 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naheim"/>
              <a:buChar char="○"/>
            </a:pPr>
            <a:r>
              <a:rPr lang="es" sz="1800">
                <a:latin typeface="Anaheim"/>
                <a:ea typeface="Anaheim"/>
                <a:cs typeface="Anaheim"/>
                <a:sym typeface="Anaheim"/>
              </a:rPr>
              <a:t>Módulos y Paquetes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naheim"/>
                <a:ea typeface="Anaheim"/>
                <a:cs typeface="Anaheim"/>
                <a:sym typeface="Anaheim"/>
              </a:rPr>
              <a:t>Recursión</a:t>
            </a:r>
            <a:r>
              <a:rPr lang="es">
                <a:latin typeface="Anaheim"/>
                <a:ea typeface="Anaheim"/>
                <a:cs typeface="Anaheim"/>
                <a:sym typeface="Anaheim"/>
              </a:rPr>
              <a:t>: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800">
                <a:latin typeface="Anaheim"/>
                <a:ea typeface="Anaheim"/>
                <a:cs typeface="Anaheim"/>
                <a:sym typeface="Anaheim"/>
              </a:rPr>
              <a:t>Concepto y características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800">
                <a:latin typeface="Anaheim"/>
                <a:ea typeface="Anaheim"/>
                <a:cs typeface="Anaheim"/>
                <a:sym typeface="Anaheim"/>
              </a:rPr>
              <a:t>Funciones recursivas 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naheim"/>
                <a:ea typeface="Anaheim"/>
                <a:cs typeface="Anaheim"/>
                <a:sym typeface="Anaheim"/>
              </a:rPr>
              <a:t>Excepciones 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800">
                <a:latin typeface="Anaheim"/>
                <a:ea typeface="Anaheim"/>
                <a:cs typeface="Anaheim"/>
                <a:sym typeface="Anaheim"/>
              </a:rPr>
              <a:t>Control de excepciones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800">
                <a:latin typeface="Anaheim"/>
                <a:ea typeface="Anaheim"/>
                <a:cs typeface="Anaheim"/>
                <a:sym typeface="Anaheim"/>
              </a:rPr>
              <a:t>Manejadores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Ejercicio Ejemplo 2</a:t>
            </a:r>
            <a:endParaRPr/>
          </a:p>
        </p:txBody>
      </p:sp>
      <p:sp>
        <p:nvSpPr>
          <p:cNvPr id="1489" name="Google Shape;1489;p157"/>
          <p:cNvSpPr/>
          <p:nvPr/>
        </p:nvSpPr>
        <p:spPr>
          <a:xfrm>
            <a:off x="824850" y="1813420"/>
            <a:ext cx="6838800" cy="738600"/>
          </a:xfrm>
          <a:prstGeom prst="roundRect">
            <a:avLst>
              <a:gd fmla="val 16667" name="adj"/>
            </a:avLst>
          </a:prstGeom>
          <a:solidFill>
            <a:srgbClr val="FFF760">
              <a:alpha val="61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Definir una función recursiva que reciba un número  entero y devuelva la suma desde 1 hasta dicho número.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490" name="Google Shape;1490;p157"/>
          <p:cNvSpPr/>
          <p:nvPr/>
        </p:nvSpPr>
        <p:spPr>
          <a:xfrm>
            <a:off x="5474250" y="3903000"/>
            <a:ext cx="2189400" cy="7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8"/>
                </a:solidFill>
              </a:rPr>
              <a:t>Resuelto en Colab</a:t>
            </a:r>
            <a:endParaRPr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58"/>
          <p:cNvSpPr txBox="1"/>
          <p:nvPr>
            <p:ph type="title"/>
          </p:nvPr>
        </p:nvSpPr>
        <p:spPr>
          <a:xfrm>
            <a:off x="715100" y="1895200"/>
            <a:ext cx="44391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latin typeface="Poppins"/>
                <a:ea typeface="Poppins"/>
                <a:cs typeface="Poppins"/>
                <a:sym typeface="Poppins"/>
              </a:rPr>
              <a:t>Excepciones</a:t>
            </a:r>
            <a:endParaRPr b="1" sz="4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6" name="Google Shape;1496;p158"/>
          <p:cNvSpPr txBox="1"/>
          <p:nvPr>
            <p:ph idx="2" type="title"/>
          </p:nvPr>
        </p:nvSpPr>
        <p:spPr>
          <a:xfrm>
            <a:off x="715100" y="1091175"/>
            <a:ext cx="1117500" cy="841800"/>
          </a:xfrm>
          <a:prstGeom prst="rect">
            <a:avLst/>
          </a:prstGeom>
          <a:solidFill>
            <a:srgbClr val="FFF760">
              <a:alpha val="613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C800"/>
                </a:solidFill>
              </a:rPr>
              <a:t>03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1497" name="Google Shape;1497;p158"/>
          <p:cNvSpPr txBox="1"/>
          <p:nvPr/>
        </p:nvSpPr>
        <p:spPr>
          <a:xfrm>
            <a:off x="715100" y="2655800"/>
            <a:ext cx="4090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C56A5"/>
                </a:solidFill>
                <a:latin typeface="Anaheim"/>
                <a:ea typeface="Anaheim"/>
                <a:cs typeface="Anaheim"/>
                <a:sym typeface="Anaheim"/>
              </a:rPr>
              <a:t>Control y manejadores</a:t>
            </a:r>
            <a:endParaRPr sz="1800">
              <a:solidFill>
                <a:srgbClr val="7C56A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98" name="Google Shape;1498;p158"/>
          <p:cNvPicPr preferRelativeResize="0"/>
          <p:nvPr/>
        </p:nvPicPr>
        <p:blipFill rotWithShape="1">
          <a:blip r:embed="rId3">
            <a:alphaModFix/>
          </a:blip>
          <a:srcRect b="18024" l="25777" r="28009" t="40711"/>
          <a:stretch/>
        </p:blipFill>
        <p:spPr>
          <a:xfrm>
            <a:off x="5552800" y="1534962"/>
            <a:ext cx="1702925" cy="15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59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Excepciones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4" name="Google Shape;1504;p159"/>
          <p:cNvSpPr txBox="1"/>
          <p:nvPr/>
        </p:nvSpPr>
        <p:spPr>
          <a:xfrm>
            <a:off x="755750" y="1017725"/>
            <a:ext cx="7048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Una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excepción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en programación es un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evento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o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situación inusual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que ocurre durante la ejecución de un programa y que interrumpe el flujo normal de ejecución.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Las excepciones son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errores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detectados por Python durante la ejecución del programa.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Sucede en situaciones como: 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el intentar dividir un número entre 0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el intentar acceder a variables que no existen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el intentar invocar un método que no existe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Python genera o lanza una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excepción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informando al usuario de que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existe algún problema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60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Excepciones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510" name="Google Shape;1510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73" y="1152725"/>
            <a:ext cx="7279650" cy="32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61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Manejo de Excepciones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16" name="Google Shape;1516;p161"/>
          <p:cNvSpPr txBox="1"/>
          <p:nvPr/>
        </p:nvSpPr>
        <p:spPr>
          <a:xfrm>
            <a:off x="755750" y="1017725"/>
            <a:ext cx="7048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Los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manejadores de excepciones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son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bloques de código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que te permiten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controlar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y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manejar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las excepciones que ocurren durante la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ejecución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de un programa.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Estos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bloques de código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te permiten tomar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medidas específicas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cuando se produce una excepción en lugar de permitir que el programa se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detenga abruptamente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En Python, se utilizan las palabras clave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try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except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y, opcionalmente,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finally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para manejar excepciones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62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Manejo de Excepciones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22" name="Google Shape;1522;p162"/>
          <p:cNvSpPr txBox="1"/>
          <p:nvPr/>
        </p:nvSpPr>
        <p:spPr>
          <a:xfrm>
            <a:off x="755750" y="1017725"/>
            <a:ext cx="70485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Ejemplo sencillo: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23" name="Google Shape;1523;p162"/>
          <p:cNvSpPr/>
          <p:nvPr/>
        </p:nvSpPr>
        <p:spPr>
          <a:xfrm>
            <a:off x="860600" y="1478825"/>
            <a:ext cx="6838800" cy="20331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try: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resultado = 10 / 0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except ZeroDivisionError: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print("¡Error! No puedes dividir por cero.")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finally: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print("Finalizando el programa.")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524" name="Google Shape;1524;p162"/>
          <p:cNvSpPr/>
          <p:nvPr/>
        </p:nvSpPr>
        <p:spPr>
          <a:xfrm>
            <a:off x="1034875" y="1669400"/>
            <a:ext cx="495300" cy="217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525" name="Google Shape;1525;p162"/>
          <p:cNvSpPr txBox="1"/>
          <p:nvPr/>
        </p:nvSpPr>
        <p:spPr>
          <a:xfrm>
            <a:off x="1120800" y="1423050"/>
            <a:ext cx="479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Intenta realizar una operación que podría causar una excepción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26" name="Google Shape;1526;p162"/>
          <p:cNvSpPr/>
          <p:nvPr/>
        </p:nvSpPr>
        <p:spPr>
          <a:xfrm>
            <a:off x="1443225" y="1913375"/>
            <a:ext cx="2215500" cy="15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7" name="Google Shape;1527;p162"/>
          <p:cNvCxnSpPr>
            <a:stCxn id="1526" idx="3"/>
          </p:cNvCxnSpPr>
          <p:nvPr/>
        </p:nvCxnSpPr>
        <p:spPr>
          <a:xfrm>
            <a:off x="3658725" y="1991525"/>
            <a:ext cx="425700" cy="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8" name="Google Shape;1528;p162"/>
          <p:cNvSpPr txBox="1"/>
          <p:nvPr/>
        </p:nvSpPr>
        <p:spPr>
          <a:xfrm>
            <a:off x="4145275" y="1818725"/>
            <a:ext cx="3292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Esto causa una excepción "ZeroDivisionError"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29" name="Google Shape;1529;p162"/>
          <p:cNvSpPr/>
          <p:nvPr/>
        </p:nvSpPr>
        <p:spPr>
          <a:xfrm>
            <a:off x="974050" y="2317075"/>
            <a:ext cx="5363400" cy="51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0" name="Google Shape;1530;p162"/>
          <p:cNvCxnSpPr/>
          <p:nvPr/>
        </p:nvCxnSpPr>
        <p:spPr>
          <a:xfrm flipH="1" rot="10800000">
            <a:off x="6337449" y="2556336"/>
            <a:ext cx="3102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1" name="Google Shape;1531;p162"/>
          <p:cNvSpPr txBox="1"/>
          <p:nvPr/>
        </p:nvSpPr>
        <p:spPr>
          <a:xfrm>
            <a:off x="6647650" y="2289325"/>
            <a:ext cx="166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Maneja la excepción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32" name="Google Shape;1532;p162"/>
          <p:cNvSpPr/>
          <p:nvPr/>
        </p:nvSpPr>
        <p:spPr>
          <a:xfrm>
            <a:off x="974050" y="2912575"/>
            <a:ext cx="4135800" cy="51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162"/>
          <p:cNvCxnSpPr>
            <a:stCxn id="1532" idx="3"/>
          </p:cNvCxnSpPr>
          <p:nvPr/>
        </p:nvCxnSpPr>
        <p:spPr>
          <a:xfrm flipH="1" rot="10800000">
            <a:off x="5109850" y="3155875"/>
            <a:ext cx="573300" cy="1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4" name="Google Shape;1534;p162"/>
          <p:cNvSpPr txBox="1"/>
          <p:nvPr/>
        </p:nvSpPr>
        <p:spPr>
          <a:xfrm>
            <a:off x="5770075" y="2834275"/>
            <a:ext cx="24327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Este bloque se ejecutará siempre, independientemente de si se produce una excepción o no.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63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Manejo de Excepciones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40" name="Google Shape;1540;p163"/>
          <p:cNvSpPr txBox="1"/>
          <p:nvPr/>
        </p:nvSpPr>
        <p:spPr>
          <a:xfrm>
            <a:off x="755750" y="1017725"/>
            <a:ext cx="7048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¿Cómo crear un manejador de Excepciones?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try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: En este bloque, colocas el código que podría causar una excepción.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except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: En este bloque, podes manejar la excepción, imprimir un mensaje de error o tomar medidas correctivas.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800"/>
              <a:buFont typeface="Anaheim"/>
              <a:buChar char="●"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finally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(opcional): Puedes utilizar este bloque para ejecutar código que siempre debe ejecutarse, independientemente de si se produjo o no una excepción.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Ejercicio Ejemplo 3</a:t>
            </a:r>
            <a:endParaRPr/>
          </a:p>
        </p:txBody>
      </p:sp>
      <p:sp>
        <p:nvSpPr>
          <p:cNvPr id="1546" name="Google Shape;1546;p164"/>
          <p:cNvSpPr/>
          <p:nvPr/>
        </p:nvSpPr>
        <p:spPr>
          <a:xfrm>
            <a:off x="824850" y="1813420"/>
            <a:ext cx="6838800" cy="738600"/>
          </a:xfrm>
          <a:prstGeom prst="roundRect">
            <a:avLst>
              <a:gd fmla="val 16667" name="adj"/>
            </a:avLst>
          </a:prstGeom>
          <a:solidFill>
            <a:srgbClr val="FFF760">
              <a:alpha val="613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Definir una función que utilice excepciones (try-except o finally) para manejar errores al intentar dividir dos números.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547" name="Google Shape;1547;p164"/>
          <p:cNvSpPr/>
          <p:nvPr/>
        </p:nvSpPr>
        <p:spPr>
          <a:xfrm>
            <a:off x="5474250" y="3903000"/>
            <a:ext cx="2189400" cy="7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8"/>
                </a:solidFill>
              </a:rPr>
              <a:t>Resuelto en Colab</a:t>
            </a:r>
            <a:endParaRPr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65"/>
          <p:cNvSpPr txBox="1"/>
          <p:nvPr>
            <p:ph type="title"/>
          </p:nvPr>
        </p:nvSpPr>
        <p:spPr>
          <a:xfrm>
            <a:off x="715100" y="1895200"/>
            <a:ext cx="44391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latin typeface="Poppins"/>
                <a:ea typeface="Poppins"/>
                <a:cs typeface="Poppins"/>
                <a:sym typeface="Poppins"/>
              </a:rPr>
              <a:t>Resumen</a:t>
            </a:r>
            <a:endParaRPr b="1" sz="4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3" name="Google Shape;1553;p165"/>
          <p:cNvSpPr txBox="1"/>
          <p:nvPr>
            <p:ph idx="2" type="title"/>
          </p:nvPr>
        </p:nvSpPr>
        <p:spPr>
          <a:xfrm>
            <a:off x="715100" y="1091175"/>
            <a:ext cx="1117500" cy="841800"/>
          </a:xfrm>
          <a:prstGeom prst="rect">
            <a:avLst/>
          </a:prstGeom>
          <a:solidFill>
            <a:srgbClr val="FFF760">
              <a:alpha val="613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C800"/>
                </a:solidFill>
              </a:rPr>
              <a:t>04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1554" name="Google Shape;1554;p165"/>
          <p:cNvSpPr txBox="1"/>
          <p:nvPr>
            <p:ph idx="4294967295" type="body"/>
          </p:nvPr>
        </p:nvSpPr>
        <p:spPr>
          <a:xfrm>
            <a:off x="715100" y="2629725"/>
            <a:ext cx="31260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 la clase 2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555" name="Google Shape;1555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75" y="1010422"/>
            <a:ext cx="2795250" cy="21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66"/>
          <p:cNvSpPr txBox="1"/>
          <p:nvPr>
            <p:ph idx="4294967295" type="body"/>
          </p:nvPr>
        </p:nvSpPr>
        <p:spPr>
          <a:xfrm>
            <a:off x="755750" y="1165425"/>
            <a:ext cx="70485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600"/>
              <a:buFont typeface="Anaheim"/>
              <a:buChar char="●"/>
            </a:pP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b="1"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funciones </a:t>
            </a: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son una parte fundamental de la programación, ya que permiten reutilizar código, hacer que el código sea más legible y mantener la modularidad de tus programas.</a:t>
            </a:r>
            <a:endParaRPr sz="1700">
              <a:solidFill>
                <a:srgbClr val="4046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649"/>
              </a:buClr>
              <a:buSzPts val="1600"/>
              <a:buFont typeface="Roboto"/>
              <a:buChar char="●"/>
            </a:pP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módulos </a:t>
            </a: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paquetes </a:t>
            </a: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son herramientas esenciales para organizar y reutilizar código en Python.</a:t>
            </a:r>
            <a:endParaRPr sz="1700">
              <a:solidFill>
                <a:srgbClr val="4046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649"/>
              </a:buClr>
              <a:buSzPts val="1600"/>
              <a:buFont typeface="Roboto"/>
              <a:buChar char="●"/>
            </a:pP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recursión </a:t>
            </a: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es útil en situaciones donde la estructura del problema se presta naturalmente para un</a:t>
            </a:r>
            <a:r>
              <a:rPr b="1"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 enfoque recursivo</a:t>
            </a: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, como la división de problemas en subproblemas más pequeños.</a:t>
            </a:r>
            <a:endParaRPr sz="1700">
              <a:solidFill>
                <a:srgbClr val="4046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4155"/>
              </a:buClr>
              <a:buSzPts val="1600"/>
              <a:buFont typeface="Anaheim"/>
              <a:buChar char="●"/>
            </a:pP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El manejo de </a:t>
            </a:r>
            <a:r>
              <a:rPr b="1"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excepciones </a:t>
            </a: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es una parte fundamental de cualquier programa robusto.</a:t>
            </a:r>
            <a:endParaRPr sz="1700">
              <a:solidFill>
                <a:srgbClr val="4046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649"/>
              </a:buClr>
              <a:buSzPts val="1600"/>
              <a:buFont typeface="Roboto"/>
              <a:buChar char="●"/>
            </a:pP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Conociendo las distintas formas de </a:t>
            </a:r>
            <a:r>
              <a:rPr b="1"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manejar excepciones</a:t>
            </a:r>
            <a:r>
              <a:rPr lang="es" sz="1700">
                <a:solidFill>
                  <a:srgbClr val="404649"/>
                </a:solidFill>
                <a:latin typeface="Roboto"/>
                <a:ea typeface="Roboto"/>
                <a:cs typeface="Roboto"/>
                <a:sym typeface="Roboto"/>
              </a:rPr>
              <a:t>, podemos anticiparnos a posibles problemas y tomar acciones adecuadas para evitar que nuestros programas se detengan abruptamente.</a:t>
            </a:r>
            <a:endParaRPr sz="1700">
              <a:solidFill>
                <a:srgbClr val="4046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40"/>
          <p:cNvSpPr txBox="1"/>
          <p:nvPr>
            <p:ph type="title"/>
          </p:nvPr>
        </p:nvSpPr>
        <p:spPr>
          <a:xfrm>
            <a:off x="715100" y="1895200"/>
            <a:ext cx="44391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latin typeface="Poppins"/>
                <a:ea typeface="Poppins"/>
                <a:cs typeface="Poppins"/>
                <a:sym typeface="Poppins"/>
              </a:rPr>
              <a:t>PROGRAMACIÓN MODULAR</a:t>
            </a:r>
            <a:endParaRPr b="1" sz="4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6" name="Google Shape;1336;p140"/>
          <p:cNvSpPr txBox="1"/>
          <p:nvPr>
            <p:ph idx="2" type="title"/>
          </p:nvPr>
        </p:nvSpPr>
        <p:spPr>
          <a:xfrm>
            <a:off x="715100" y="1091175"/>
            <a:ext cx="1117500" cy="841800"/>
          </a:xfrm>
          <a:prstGeom prst="rect">
            <a:avLst/>
          </a:prstGeom>
          <a:solidFill>
            <a:srgbClr val="FFF760">
              <a:alpha val="613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C800"/>
                </a:solidFill>
              </a:rPr>
              <a:t>01</a:t>
            </a:r>
            <a:endParaRPr>
              <a:solidFill>
                <a:srgbClr val="FFC800"/>
              </a:solidFill>
            </a:endParaRPr>
          </a:p>
        </p:txBody>
      </p:sp>
      <p:pic>
        <p:nvPicPr>
          <p:cNvPr id="1337" name="Google Shape;1337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50" y="1367675"/>
            <a:ext cx="3411600" cy="167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38" name="Google Shape;1338;p140"/>
          <p:cNvSpPr txBox="1"/>
          <p:nvPr/>
        </p:nvSpPr>
        <p:spPr>
          <a:xfrm>
            <a:off x="671650" y="3090200"/>
            <a:ext cx="4090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C56A5"/>
                </a:solidFill>
                <a:latin typeface="Anaheim"/>
                <a:ea typeface="Anaheim"/>
                <a:cs typeface="Anaheim"/>
                <a:sym typeface="Anaheim"/>
              </a:rPr>
              <a:t>Funciones, </a:t>
            </a:r>
            <a:r>
              <a:rPr lang="es" sz="1800">
                <a:solidFill>
                  <a:srgbClr val="7C56A5"/>
                </a:solidFill>
                <a:latin typeface="Anaheim"/>
                <a:ea typeface="Anaheim"/>
                <a:cs typeface="Anaheim"/>
                <a:sym typeface="Anaheim"/>
              </a:rPr>
              <a:t>módulos</a:t>
            </a:r>
            <a:r>
              <a:rPr lang="es" sz="1800">
                <a:solidFill>
                  <a:srgbClr val="7C56A5"/>
                </a:solidFill>
                <a:latin typeface="Anaheim"/>
                <a:ea typeface="Anaheim"/>
                <a:cs typeface="Anaheim"/>
                <a:sym typeface="Anaheim"/>
              </a:rPr>
              <a:t> y paquetes</a:t>
            </a:r>
            <a:endParaRPr sz="1800">
              <a:solidFill>
                <a:srgbClr val="7C56A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41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Funciones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4" name="Google Shape;1344;p141"/>
          <p:cNvSpPr txBox="1"/>
          <p:nvPr/>
        </p:nvSpPr>
        <p:spPr>
          <a:xfrm>
            <a:off x="755750" y="1017725"/>
            <a:ext cx="70485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Una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función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es un fragmento de código con un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nombre asociado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que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realiza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una serie de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tareas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y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devuelve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un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valor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Cuando el programador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no especifica un valor de retorno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la función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devuelve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el valor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None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(nada)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Además de ayudarnos a programar y depurar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dividiendo el programa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en partes las funciones también permiten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reutilizar código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42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Funciones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0" name="Google Shape;1350;p142"/>
          <p:cNvSpPr txBox="1"/>
          <p:nvPr/>
        </p:nvSpPr>
        <p:spPr>
          <a:xfrm>
            <a:off x="755750" y="1017725"/>
            <a:ext cx="704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En Python las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funciones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se declaran de la siguiente forma: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51" name="Google Shape;1351;p142"/>
          <p:cNvSpPr/>
          <p:nvPr/>
        </p:nvSpPr>
        <p:spPr>
          <a:xfrm>
            <a:off x="860600" y="1483975"/>
            <a:ext cx="6838800" cy="8637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mi_funcion(param1, param2):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 param1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 param2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352" name="Google Shape;1352;p142"/>
          <p:cNvSpPr txBox="1"/>
          <p:nvPr/>
        </p:nvSpPr>
        <p:spPr>
          <a:xfrm>
            <a:off x="860600" y="2395200"/>
            <a:ext cx="7048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La palabra clave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seguida del nombre de la función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mi_funcion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y entre paréntesis los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argumentos separados por comas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53" name="Google Shape;1353;p142"/>
          <p:cNvSpPr/>
          <p:nvPr/>
        </p:nvSpPr>
        <p:spPr>
          <a:xfrm>
            <a:off x="1356350" y="1590425"/>
            <a:ext cx="1199100" cy="26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354" name="Google Shape;1354;p142"/>
          <p:cNvSpPr/>
          <p:nvPr/>
        </p:nvSpPr>
        <p:spPr>
          <a:xfrm>
            <a:off x="191150" y="1518875"/>
            <a:ext cx="564600" cy="40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latin typeface="Anaheim"/>
                <a:ea typeface="Anaheim"/>
                <a:cs typeface="Anaheim"/>
                <a:sym typeface="Anaheim"/>
              </a:rPr>
              <a:t>Palabra Clave</a:t>
            </a:r>
            <a:endParaRPr b="1" sz="7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355" name="Google Shape;1355;p142"/>
          <p:cNvCxnSpPr>
            <a:stCxn id="1354" idx="3"/>
          </p:cNvCxnSpPr>
          <p:nvPr/>
        </p:nvCxnSpPr>
        <p:spPr>
          <a:xfrm>
            <a:off x="755750" y="1720475"/>
            <a:ext cx="1923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6" name="Google Shape;1356;p142"/>
          <p:cNvSpPr txBox="1"/>
          <p:nvPr/>
        </p:nvSpPr>
        <p:spPr>
          <a:xfrm>
            <a:off x="1512725" y="1444200"/>
            <a:ext cx="9471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Nombre</a:t>
            </a:r>
            <a:endParaRPr sz="8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7" name="Google Shape;1357;p142"/>
          <p:cNvSpPr/>
          <p:nvPr/>
        </p:nvSpPr>
        <p:spPr>
          <a:xfrm>
            <a:off x="2555450" y="1533665"/>
            <a:ext cx="1646100" cy="34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358" name="Google Shape;1358;p142"/>
          <p:cNvSpPr txBox="1"/>
          <p:nvPr/>
        </p:nvSpPr>
        <p:spPr>
          <a:xfrm>
            <a:off x="2994425" y="1372775"/>
            <a:ext cx="9471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Parámetros</a:t>
            </a:r>
            <a:endParaRPr sz="8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59" name="Google Shape;1359;p142"/>
          <p:cNvCxnSpPr/>
          <p:nvPr/>
        </p:nvCxnSpPr>
        <p:spPr>
          <a:xfrm flipH="1" rot="10800000">
            <a:off x="2885500" y="1991550"/>
            <a:ext cx="2015700" cy="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142"/>
          <p:cNvCxnSpPr/>
          <p:nvPr/>
        </p:nvCxnSpPr>
        <p:spPr>
          <a:xfrm flipH="1">
            <a:off x="2876816" y="1879278"/>
            <a:ext cx="6600" cy="29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" name="Google Shape;1361;p142"/>
          <p:cNvSpPr txBox="1"/>
          <p:nvPr/>
        </p:nvSpPr>
        <p:spPr>
          <a:xfrm>
            <a:off x="5004500" y="1842775"/>
            <a:ext cx="2015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Conforman el código a ejecutar por la función</a:t>
            </a:r>
            <a:endParaRPr sz="8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(siempre debe estar </a:t>
            </a:r>
            <a:r>
              <a:rPr lang="es" sz="8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indentado</a:t>
            </a:r>
            <a:r>
              <a:rPr lang="es" sz="8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)</a:t>
            </a:r>
            <a:endParaRPr sz="8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2" name="Google Shape;1362;p142"/>
          <p:cNvSpPr txBox="1"/>
          <p:nvPr/>
        </p:nvSpPr>
        <p:spPr>
          <a:xfrm>
            <a:off x="860600" y="3112500"/>
            <a:ext cx="704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Para “llamar” (utilizar) a la función (ejecutar su código) se escribiría: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63" name="Google Shape;1363;p142"/>
          <p:cNvSpPr/>
          <p:nvPr/>
        </p:nvSpPr>
        <p:spPr>
          <a:xfrm>
            <a:off x="860600" y="3685200"/>
            <a:ext cx="2954700" cy="4032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mi_funcion(“hola”, 2)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1364" name="Google Shape;1364;p142"/>
          <p:cNvCxnSpPr/>
          <p:nvPr/>
        </p:nvCxnSpPr>
        <p:spPr>
          <a:xfrm flipH="1">
            <a:off x="2981150" y="4033325"/>
            <a:ext cx="156300" cy="36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142"/>
          <p:cNvCxnSpPr/>
          <p:nvPr/>
        </p:nvCxnSpPr>
        <p:spPr>
          <a:xfrm>
            <a:off x="2416325" y="4076775"/>
            <a:ext cx="260700" cy="30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142"/>
          <p:cNvSpPr txBox="1"/>
          <p:nvPr/>
        </p:nvSpPr>
        <p:spPr>
          <a:xfrm>
            <a:off x="1742225" y="4450025"/>
            <a:ext cx="2275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Le pasamos dos </a:t>
            </a: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parámetros</a:t>
            </a: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param1 = “hola”</a:t>
            </a:r>
            <a:endParaRPr b="1"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param2 = 2</a:t>
            </a:r>
            <a:endParaRPr b="1"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7" name="Google Shape;1367;p142"/>
          <p:cNvSpPr/>
          <p:nvPr/>
        </p:nvSpPr>
        <p:spPr>
          <a:xfrm>
            <a:off x="4362525" y="3685200"/>
            <a:ext cx="3605700" cy="4032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mi_funcion(param2 = 2, param1 = “hola”)</a:t>
            </a:r>
            <a:endParaRPr b="1" sz="1100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368" name="Google Shape;1368;p142"/>
          <p:cNvSpPr txBox="1"/>
          <p:nvPr/>
        </p:nvSpPr>
        <p:spPr>
          <a:xfrm>
            <a:off x="5491600" y="4280950"/>
            <a:ext cx="2275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Otra manera (especifica):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param1 = “hola”</a:t>
            </a:r>
            <a:endParaRPr b="1"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param2 = 2</a:t>
            </a:r>
            <a:endParaRPr b="1"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69" name="Google Shape;1369;p142"/>
          <p:cNvCxnSpPr/>
          <p:nvPr/>
        </p:nvCxnSpPr>
        <p:spPr>
          <a:xfrm flipH="1">
            <a:off x="6833763" y="3959825"/>
            <a:ext cx="156300" cy="36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0" name="Google Shape;1370;p142"/>
          <p:cNvCxnSpPr/>
          <p:nvPr/>
        </p:nvCxnSpPr>
        <p:spPr>
          <a:xfrm>
            <a:off x="6268938" y="4003275"/>
            <a:ext cx="260700" cy="30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43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Funciones: Parámetros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76" name="Google Shape;1376;p143"/>
          <p:cNvSpPr txBox="1"/>
          <p:nvPr/>
        </p:nvSpPr>
        <p:spPr>
          <a:xfrm>
            <a:off x="755750" y="1017725"/>
            <a:ext cx="70485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Los </a:t>
            </a: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parámetros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son valores que una función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recibe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cuando se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llama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 Estos valores se utilizan dentro de la función para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realizar operaciones o cálculos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 Las funciones pueden tener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cero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uno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o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varios parámetros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según sus necesidades.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77" name="Google Shape;1377;p143"/>
          <p:cNvSpPr/>
          <p:nvPr/>
        </p:nvSpPr>
        <p:spPr>
          <a:xfrm>
            <a:off x="860600" y="2461375"/>
            <a:ext cx="6838800" cy="17109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suma(a, b):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resultado = a + b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return resultado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# Llamar a la función y pasar dos argumentos (a y b)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resultado_suma = suma(3, 5)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print(resultado_suma)  # Salida: 8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378" name="Google Shape;1378;p143"/>
          <p:cNvSpPr/>
          <p:nvPr/>
        </p:nvSpPr>
        <p:spPr>
          <a:xfrm>
            <a:off x="6187075" y="2248025"/>
            <a:ext cx="2745600" cy="12249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Anaheim"/>
                <a:ea typeface="Anaheim"/>
                <a:cs typeface="Anaheim"/>
                <a:sym typeface="Anaheim"/>
              </a:rPr>
              <a:t>la función suma toma dos parámetros, a y b, y devuelve la suma de estos dos valores cuando se llama a la función con los argumentos 3 y 5</a:t>
            </a:r>
            <a:endParaRPr b="1" sz="1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44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Funciones: Parámetros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84" name="Google Shape;1384;p144"/>
          <p:cNvSpPr txBox="1"/>
          <p:nvPr/>
        </p:nvSpPr>
        <p:spPr>
          <a:xfrm>
            <a:off x="755750" y="1017725"/>
            <a:ext cx="70485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El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número de valores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que se pasan como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parámetro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al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llamar a la función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tiene que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coincidir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con el número de parámetros que la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función acepta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 En caso contrario Python se quejará: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85" name="Google Shape;1385;p144"/>
          <p:cNvSpPr/>
          <p:nvPr/>
        </p:nvSpPr>
        <p:spPr>
          <a:xfrm>
            <a:off x="860600" y="2139900"/>
            <a:ext cx="6838800" cy="10419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&gt;&gt;&gt; mi_funcion(“hola”)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Traceback (most recent call last):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File “&lt;stdin&gt;”, line 1, in &lt;module&gt;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TypeError: mi_funcion() takes exactly 2 arguments (1 given)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386" name="Google Shape;1386;p144"/>
          <p:cNvSpPr/>
          <p:nvPr/>
        </p:nvSpPr>
        <p:spPr>
          <a:xfrm>
            <a:off x="887175" y="2460725"/>
            <a:ext cx="6672600" cy="70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44"/>
          <p:cNvSpPr txBox="1"/>
          <p:nvPr/>
        </p:nvSpPr>
        <p:spPr>
          <a:xfrm>
            <a:off x="5152200" y="2139900"/>
            <a:ext cx="2015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Mensaje de error</a:t>
            </a:r>
            <a:endParaRPr sz="8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45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Funciones: Variables Locales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93" name="Google Shape;1393;p145"/>
          <p:cNvSpPr txBox="1"/>
          <p:nvPr/>
        </p:nvSpPr>
        <p:spPr>
          <a:xfrm>
            <a:off x="755750" y="1017725"/>
            <a:ext cx="7048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Son variables definidas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dentro de una función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y su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alcance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está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limitado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 la función en la que se declaran, lo que significa que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solo son accesibles dentro de esa función.</a:t>
            </a:r>
            <a:endParaRPr b="1"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94" name="Google Shape;1394;p145"/>
          <p:cNvSpPr/>
          <p:nvPr/>
        </p:nvSpPr>
        <p:spPr>
          <a:xfrm>
            <a:off x="860600" y="2139900"/>
            <a:ext cx="6838800" cy="14589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mi_funcion():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variable_local = 42  # Esta es una variable local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print(variable_local)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mi_funcion()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print(variable_local) 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395" name="Google Shape;1395;p145"/>
          <p:cNvSpPr/>
          <p:nvPr/>
        </p:nvSpPr>
        <p:spPr>
          <a:xfrm>
            <a:off x="895875" y="3284650"/>
            <a:ext cx="2771700" cy="26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396" name="Google Shape;1396;p145"/>
          <p:cNvSpPr txBox="1"/>
          <p:nvPr/>
        </p:nvSpPr>
        <p:spPr>
          <a:xfrm>
            <a:off x="3762050" y="3113000"/>
            <a:ext cx="2771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Esto dará un error, ya que variable_local no está definida fuera de la función.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97" name="Google Shape;1397;p145"/>
          <p:cNvSpPr txBox="1"/>
          <p:nvPr/>
        </p:nvSpPr>
        <p:spPr>
          <a:xfrm>
            <a:off x="860600" y="3637600"/>
            <a:ext cx="7048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Las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variables locales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se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crean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cuando la función se llama y se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destruyen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cuando la función termina su ejecución.</a:t>
            </a:r>
            <a:endParaRPr b="1"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46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C8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Funciones: Variables Global</a:t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0133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03" name="Google Shape;1403;p146"/>
          <p:cNvSpPr txBox="1"/>
          <p:nvPr/>
        </p:nvSpPr>
        <p:spPr>
          <a:xfrm>
            <a:off x="755750" y="1017725"/>
            <a:ext cx="7048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Son variables definidas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fuera de cualquier función 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y su alcance se extiende a lo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largo de todo el programa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lo que significa que son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accesibles desde cualquier parte del código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incluyendo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funciones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04" name="Google Shape;1404;p146"/>
          <p:cNvSpPr/>
          <p:nvPr/>
        </p:nvSpPr>
        <p:spPr>
          <a:xfrm>
            <a:off x="860600" y="2043700"/>
            <a:ext cx="6838800" cy="1815900"/>
          </a:xfrm>
          <a:prstGeom prst="roundRect">
            <a:avLst>
              <a:gd fmla="val 16667" name="adj"/>
            </a:avLst>
          </a:prstGeom>
          <a:solidFill>
            <a:srgbClr val="DFDEFC"/>
          </a:solidFill>
          <a:ln cap="flat" cmpd="sng" w="9525">
            <a:solidFill>
              <a:srgbClr val="F5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variable_global = 42  # Esta es una variable global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mi_funcion():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print(variable_global)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mi_funcion()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print(variable_global)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405" name="Google Shape;1405;p146"/>
          <p:cNvSpPr/>
          <p:nvPr/>
        </p:nvSpPr>
        <p:spPr>
          <a:xfrm>
            <a:off x="2068800" y="2794450"/>
            <a:ext cx="1815900" cy="314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406" name="Google Shape;1406;p146"/>
          <p:cNvSpPr/>
          <p:nvPr/>
        </p:nvSpPr>
        <p:spPr>
          <a:xfrm>
            <a:off x="1586950" y="3424700"/>
            <a:ext cx="1815900" cy="314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407" name="Google Shape;1407;p146"/>
          <p:cNvSpPr txBox="1"/>
          <p:nvPr/>
        </p:nvSpPr>
        <p:spPr>
          <a:xfrm>
            <a:off x="4213850" y="3043500"/>
            <a:ext cx="2771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Podemos acceder a la variable desde una función o por fuera.</a:t>
            </a:r>
            <a:endParaRPr sz="100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08" name="Google Shape;1408;p146"/>
          <p:cNvSpPr txBox="1"/>
          <p:nvPr/>
        </p:nvSpPr>
        <p:spPr>
          <a:xfrm>
            <a:off x="860600" y="3903075"/>
            <a:ext cx="70485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Las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variables globales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existen durante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toda la ejecución del programa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y </a:t>
            </a:r>
            <a:r>
              <a:rPr b="1"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conservan su valor</a:t>
            </a:r>
            <a:r>
              <a:rPr lang="es" sz="1800">
                <a:solidFill>
                  <a:srgbClr val="334155"/>
                </a:solidFill>
                <a:latin typeface="Anaheim"/>
                <a:ea typeface="Anaheim"/>
                <a:cs typeface="Anaheim"/>
                <a:sym typeface="Anaheim"/>
              </a:rPr>
              <a:t> entre llamadas a funciones.</a:t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34155"/>
              </a:solidFill>
              <a:highlight>
                <a:srgbClr val="F8F8F8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eep Deprivation Symptoms by Slidesgo">
  <a:themeElements>
    <a:clrScheme name="Simple Light">
      <a:dk1>
        <a:srgbClr val="201338"/>
      </a:dk1>
      <a:lt1>
        <a:srgbClr val="7C56A5"/>
      </a:lt1>
      <a:dk2>
        <a:srgbClr val="F5F4F6"/>
      </a:dk2>
      <a:lt2>
        <a:srgbClr val="CACAE3"/>
      </a:lt2>
      <a:accent1>
        <a:srgbClr val="A784BA"/>
      </a:accent1>
      <a:accent2>
        <a:srgbClr val="7B7BBE"/>
      </a:accent2>
      <a:accent3>
        <a:srgbClr val="5E5382"/>
      </a:accent3>
      <a:accent4>
        <a:srgbClr val="362457"/>
      </a:accent4>
      <a:accent5>
        <a:srgbClr val="FFFFFF"/>
      </a:accent5>
      <a:accent6>
        <a:srgbClr val="FFFFFF"/>
      </a:accent6>
      <a:hlink>
        <a:srgbClr val="201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eep Deprivation Symptoms by Slidesgo">
  <a:themeElements>
    <a:clrScheme name="Simple Light">
      <a:dk1>
        <a:srgbClr val="201338"/>
      </a:dk1>
      <a:lt1>
        <a:srgbClr val="7C56A5"/>
      </a:lt1>
      <a:dk2>
        <a:srgbClr val="F5F4F6"/>
      </a:dk2>
      <a:lt2>
        <a:srgbClr val="CACAE3"/>
      </a:lt2>
      <a:accent1>
        <a:srgbClr val="A784BA"/>
      </a:accent1>
      <a:accent2>
        <a:srgbClr val="7B7BBE"/>
      </a:accent2>
      <a:accent3>
        <a:srgbClr val="5E5382"/>
      </a:accent3>
      <a:accent4>
        <a:srgbClr val="362457"/>
      </a:accent4>
      <a:accent5>
        <a:srgbClr val="FFFFFF"/>
      </a:accent5>
      <a:accent6>
        <a:srgbClr val="FFFFFF"/>
      </a:accent6>
      <a:hlink>
        <a:srgbClr val="201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leep Deprivation Symptoms by Slidesgo">
  <a:themeElements>
    <a:clrScheme name="Simple Light">
      <a:dk1>
        <a:srgbClr val="201338"/>
      </a:dk1>
      <a:lt1>
        <a:srgbClr val="7C56A5"/>
      </a:lt1>
      <a:dk2>
        <a:srgbClr val="F5F4F6"/>
      </a:dk2>
      <a:lt2>
        <a:srgbClr val="CACAE3"/>
      </a:lt2>
      <a:accent1>
        <a:srgbClr val="A784BA"/>
      </a:accent1>
      <a:accent2>
        <a:srgbClr val="7B7BBE"/>
      </a:accent2>
      <a:accent3>
        <a:srgbClr val="5E5382"/>
      </a:accent3>
      <a:accent4>
        <a:srgbClr val="362457"/>
      </a:accent4>
      <a:accent5>
        <a:srgbClr val="FFFFFF"/>
      </a:accent5>
      <a:accent6>
        <a:srgbClr val="FFFFFF"/>
      </a:accent6>
      <a:hlink>
        <a:srgbClr val="201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leep Deprivation Symptoms by Slidesgo">
  <a:themeElements>
    <a:clrScheme name="Simple Light">
      <a:dk1>
        <a:srgbClr val="201338"/>
      </a:dk1>
      <a:lt1>
        <a:srgbClr val="7C56A5"/>
      </a:lt1>
      <a:dk2>
        <a:srgbClr val="F5F4F6"/>
      </a:dk2>
      <a:lt2>
        <a:srgbClr val="CACAE3"/>
      </a:lt2>
      <a:accent1>
        <a:srgbClr val="A784BA"/>
      </a:accent1>
      <a:accent2>
        <a:srgbClr val="7B7BBE"/>
      </a:accent2>
      <a:accent3>
        <a:srgbClr val="5E5382"/>
      </a:accent3>
      <a:accent4>
        <a:srgbClr val="362457"/>
      </a:accent4>
      <a:accent5>
        <a:srgbClr val="FFFFFF"/>
      </a:accent5>
      <a:accent6>
        <a:srgbClr val="FFFFFF"/>
      </a:accent6>
      <a:hlink>
        <a:srgbClr val="201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eep Deprivation Symptoms by Slidesgo">
  <a:themeElements>
    <a:clrScheme name="Simple Light">
      <a:dk1>
        <a:srgbClr val="201338"/>
      </a:dk1>
      <a:lt1>
        <a:srgbClr val="7C56A5"/>
      </a:lt1>
      <a:dk2>
        <a:srgbClr val="F5F4F6"/>
      </a:dk2>
      <a:lt2>
        <a:srgbClr val="CACAE3"/>
      </a:lt2>
      <a:accent1>
        <a:srgbClr val="A784BA"/>
      </a:accent1>
      <a:accent2>
        <a:srgbClr val="7B7BBE"/>
      </a:accent2>
      <a:accent3>
        <a:srgbClr val="5E5382"/>
      </a:accent3>
      <a:accent4>
        <a:srgbClr val="362457"/>
      </a:accent4>
      <a:accent5>
        <a:srgbClr val="FFFFFF"/>
      </a:accent5>
      <a:accent6>
        <a:srgbClr val="FFFFFF"/>
      </a:accent6>
      <a:hlink>
        <a:srgbClr val="201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