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0ADF-3A00-4A58-A209-F869FF13279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125-C0BA-4CB0-A63D-D0053BE89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2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0ADF-3A00-4A58-A209-F869FF13279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125-C0BA-4CB0-A63D-D0053BE89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0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0ADF-3A00-4A58-A209-F869FF13279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125-C0BA-4CB0-A63D-D0053BE89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95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0ADF-3A00-4A58-A209-F869FF13279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125-C0BA-4CB0-A63D-D0053BE89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9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0ADF-3A00-4A58-A209-F869FF13279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125-C0BA-4CB0-A63D-D0053BE89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0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0ADF-3A00-4A58-A209-F869FF13279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125-C0BA-4CB0-A63D-D0053BE89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0ADF-3A00-4A58-A209-F869FF13279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125-C0BA-4CB0-A63D-D0053BE89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7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0ADF-3A00-4A58-A209-F869FF13279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125-C0BA-4CB0-A63D-D0053BE89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6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0ADF-3A00-4A58-A209-F869FF13279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125-C0BA-4CB0-A63D-D0053BE89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2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0ADF-3A00-4A58-A209-F869FF13279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125-C0BA-4CB0-A63D-D0053BE89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0ADF-3A00-4A58-A209-F869FF13279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125-C0BA-4CB0-A63D-D0053BE89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1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0ADF-3A00-4A58-A209-F869FF13279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69125-C0BA-4CB0-A63D-D0053BE89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ucert.co.kr/trustlogo/seal_globalsign.html?sealnum=aba4d46536c006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한미약품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포트폴리오</a:t>
            </a:r>
            <a:endParaRPr lang="en-US" altLang="ko-KR" dirty="0" smtClean="0"/>
          </a:p>
          <a:p>
            <a:r>
              <a:rPr lang="ko-KR" altLang="en-US" dirty="0" smtClean="0"/>
              <a:t>스토리보</a:t>
            </a:r>
            <a:r>
              <a:rPr lang="ko-KR" altLang="en-US" dirty="0"/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42026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ko-KR" altLang="en-US" sz="1200" dirty="0" smtClean="0"/>
              <a:t>스토리보드</a:t>
            </a:r>
            <a:r>
              <a:rPr lang="en-US" altLang="ko-KR" sz="1200" dirty="0" smtClean="0"/>
              <a:t>-main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14427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 publisher </a:t>
            </a:r>
            <a:r>
              <a:rPr lang="en-US" altLang="ko-KR" sz="1000" dirty="0" err="1" smtClean="0"/>
              <a:t>LeeChangJae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620688"/>
            <a:ext cx="820625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00708"/>
            <a:ext cx="1275892" cy="216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3768" y="72405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기업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제품  연구  </a:t>
            </a:r>
            <a:r>
              <a:rPr lang="en-US" altLang="ko-KR" dirty="0" smtClean="0"/>
              <a:t>CSR  </a:t>
            </a:r>
            <a:r>
              <a:rPr lang="ko-KR" altLang="en-US" dirty="0" smtClean="0"/>
              <a:t>투자  고객</a:t>
            </a:r>
            <a:r>
              <a:rPr lang="en-US" altLang="ko-KR" dirty="0" smtClean="0"/>
              <a:t>	</a:t>
            </a:r>
            <a:r>
              <a:rPr lang="ko-KR" altLang="en-US" dirty="0" smtClean="0"/>
              <a:t>채용</a:t>
            </a:r>
            <a:endParaRPr lang="ko-KR" altLang="en-US" dirty="0"/>
          </a:p>
        </p:txBody>
      </p:sp>
      <p:pic>
        <p:nvPicPr>
          <p:cNvPr id="1026" name="Picture 2" descr="C:\Users\203_15\Documents\203-하이브리드-이창재\포트폴리오\portfolio\hanmi\파일들\img\어사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005" y="740961"/>
            <a:ext cx="962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317830"/>
            <a:ext cx="8206252" cy="501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ko-KR" altLang="en-US" sz="1200" dirty="0" smtClean="0"/>
              <a:t>스토리보드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제품슬라이드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14427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 publisher </a:t>
            </a:r>
            <a:r>
              <a:rPr lang="en-US" altLang="ko-KR" sz="1000" dirty="0" err="1" smtClean="0"/>
              <a:t>LeeChangJae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620688"/>
            <a:ext cx="820625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00708"/>
            <a:ext cx="1275892" cy="216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3768" y="72405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기업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제품  연구  </a:t>
            </a:r>
            <a:r>
              <a:rPr lang="en-US" altLang="ko-KR" dirty="0" smtClean="0"/>
              <a:t>CSR  </a:t>
            </a:r>
            <a:r>
              <a:rPr lang="ko-KR" altLang="en-US" dirty="0" smtClean="0"/>
              <a:t>투자  고객</a:t>
            </a:r>
            <a:r>
              <a:rPr lang="en-US" altLang="ko-KR" dirty="0" smtClean="0"/>
              <a:t>	</a:t>
            </a:r>
            <a:r>
              <a:rPr lang="ko-KR" altLang="en-US" dirty="0" smtClean="0"/>
              <a:t>채용</a:t>
            </a:r>
            <a:endParaRPr lang="ko-KR" altLang="en-US" dirty="0"/>
          </a:p>
        </p:txBody>
      </p:sp>
      <p:pic>
        <p:nvPicPr>
          <p:cNvPr id="1026" name="Picture 2" descr="C:\Users\203_15\Documents\203-하이브리드-이창재\포트폴리오\portfolio\hanmi\파일들\img\어사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005" y="740961"/>
            <a:ext cx="962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22826"/>
            <a:ext cx="8206253" cy="512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ko-KR" altLang="en-US" sz="1200" dirty="0" smtClean="0"/>
              <a:t>스토리보드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14427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 publisher </a:t>
            </a:r>
            <a:r>
              <a:rPr lang="en-US" altLang="ko-KR" sz="1000" dirty="0" err="1" smtClean="0"/>
              <a:t>LeeChangJae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620688"/>
            <a:ext cx="820625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00708"/>
            <a:ext cx="1275892" cy="216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3768" y="72405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기업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제품  연구  </a:t>
            </a:r>
            <a:r>
              <a:rPr lang="en-US" altLang="ko-KR" dirty="0" smtClean="0"/>
              <a:t>CSR  </a:t>
            </a:r>
            <a:r>
              <a:rPr lang="ko-KR" altLang="en-US" dirty="0" smtClean="0"/>
              <a:t>투자  고객</a:t>
            </a:r>
            <a:r>
              <a:rPr lang="en-US" altLang="ko-KR" dirty="0" smtClean="0"/>
              <a:t>	</a:t>
            </a:r>
            <a:r>
              <a:rPr lang="ko-KR" altLang="en-US" dirty="0" smtClean="0"/>
              <a:t>채용</a:t>
            </a:r>
            <a:endParaRPr lang="ko-KR" altLang="en-US" dirty="0"/>
          </a:p>
        </p:txBody>
      </p:sp>
      <p:pic>
        <p:nvPicPr>
          <p:cNvPr id="1026" name="Picture 2" descr="C:\Users\203_15\Documents\203-하이브리드-이창재\포트폴리오\portfolio\hanmi\파일들\img\어사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005" y="740961"/>
            <a:ext cx="962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412776"/>
            <a:ext cx="820625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ko-KR" altLang="en-US" sz="1200" dirty="0" smtClean="0"/>
              <a:t>스토리보드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현</a:t>
            </a:r>
            <a:r>
              <a:rPr lang="ko-KR" altLang="en-US" sz="1200" dirty="0"/>
              <a:t>황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14427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 publisher </a:t>
            </a:r>
            <a:r>
              <a:rPr lang="en-US" altLang="ko-KR" sz="1000" dirty="0" err="1" smtClean="0"/>
              <a:t>LeeChangJae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620688"/>
            <a:ext cx="820625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00708"/>
            <a:ext cx="1275892" cy="216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3768" y="72405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기업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제품  연구  </a:t>
            </a:r>
            <a:r>
              <a:rPr lang="en-US" altLang="ko-KR" dirty="0" smtClean="0"/>
              <a:t>CSR  </a:t>
            </a:r>
            <a:r>
              <a:rPr lang="ko-KR" altLang="en-US" dirty="0" smtClean="0"/>
              <a:t>투자  고객</a:t>
            </a:r>
            <a:r>
              <a:rPr lang="en-US" altLang="ko-KR" dirty="0" smtClean="0"/>
              <a:t>	</a:t>
            </a:r>
            <a:r>
              <a:rPr lang="ko-KR" altLang="en-US" dirty="0" smtClean="0"/>
              <a:t>채용</a:t>
            </a:r>
            <a:endParaRPr lang="ko-KR" altLang="en-US" dirty="0"/>
          </a:p>
        </p:txBody>
      </p:sp>
      <p:pic>
        <p:nvPicPr>
          <p:cNvPr id="1026" name="Picture 2" descr="C:\Users\203_15\Documents\203-하이브리드-이창재\포트폴리오\portfolio\hanmi\파일들\img\어사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005" y="740961"/>
            <a:ext cx="962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ko-KR" altLang="en-US" sz="1200" dirty="0" smtClean="0"/>
              <a:t>스토리보드</a:t>
            </a:r>
            <a:r>
              <a:rPr lang="en-US" altLang="ko-KR" sz="1200" dirty="0" smtClean="0"/>
              <a:t>-footer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14427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 publisher </a:t>
            </a:r>
            <a:r>
              <a:rPr lang="en-US" altLang="ko-KR" sz="1000" dirty="0" err="1" smtClean="0"/>
              <a:t>LeeChangJae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620688"/>
            <a:ext cx="820625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00708"/>
            <a:ext cx="1275892" cy="216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3768" y="72405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기업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제품  연구  </a:t>
            </a:r>
            <a:r>
              <a:rPr lang="en-US" altLang="ko-KR" dirty="0" smtClean="0"/>
              <a:t>CSR  </a:t>
            </a:r>
            <a:r>
              <a:rPr lang="ko-KR" altLang="en-US" dirty="0" smtClean="0"/>
              <a:t>투자  고객</a:t>
            </a:r>
            <a:r>
              <a:rPr lang="en-US" altLang="ko-KR" dirty="0" smtClean="0"/>
              <a:t>	</a:t>
            </a:r>
            <a:r>
              <a:rPr lang="ko-KR" altLang="en-US" dirty="0" smtClean="0"/>
              <a:t>채용</a:t>
            </a:r>
            <a:endParaRPr lang="ko-KR" altLang="en-US" dirty="0"/>
          </a:p>
        </p:txBody>
      </p:sp>
      <p:pic>
        <p:nvPicPr>
          <p:cNvPr id="1026" name="Picture 2" descr="C:\Users\203_15\Documents\203-하이브리드-이창재\포트폴리오\portfolio\hanmi\파일들\img\어사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005" y="740961"/>
            <a:ext cx="962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11560" y="3212976"/>
            <a:ext cx="8062237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11560" y="3645024"/>
            <a:ext cx="8062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3568" y="3266622"/>
            <a:ext cx="461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전자공고   </a:t>
            </a:r>
            <a:r>
              <a:rPr lang="en-US" altLang="ko-KR" sz="1400" dirty="0" smtClean="0"/>
              <a:t>|   </a:t>
            </a:r>
            <a:r>
              <a:rPr lang="ko-KR" altLang="en-US" sz="1400" dirty="0" smtClean="0">
                <a:solidFill>
                  <a:srgbClr val="FF0000"/>
                </a:solidFill>
              </a:rPr>
              <a:t>개인정보처리방침</a:t>
            </a:r>
            <a:r>
              <a:rPr lang="ko-KR" altLang="en-US" sz="1400" dirty="0" smtClean="0"/>
              <a:t>   </a:t>
            </a:r>
            <a:r>
              <a:rPr lang="en-US" altLang="ko-KR" sz="1400" dirty="0" smtClean="0"/>
              <a:t>|   </a:t>
            </a:r>
            <a:r>
              <a:rPr lang="ko-KR" altLang="en-US" sz="1400" dirty="0" smtClean="0"/>
              <a:t>신규업체품목등록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156176" y="3212976"/>
            <a:ext cx="187220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62856" y="3259723"/>
            <a:ext cx="1440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FAMILY SITE</a:t>
            </a:r>
            <a:endParaRPr lang="ko-KR" altLang="en-US" sz="1600" dirty="0"/>
          </a:p>
        </p:txBody>
      </p:sp>
      <p:sp>
        <p:nvSpPr>
          <p:cNvPr id="14" name="1/2 액자 13"/>
          <p:cNvSpPr/>
          <p:nvPr/>
        </p:nvSpPr>
        <p:spPr>
          <a:xfrm rot="2533221">
            <a:off x="7622675" y="3436923"/>
            <a:ext cx="188282" cy="166428"/>
          </a:xfrm>
          <a:prstGeom prst="halfFram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3789040"/>
            <a:ext cx="5579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서울특별시 송파구 위례성대로 </a:t>
            </a:r>
            <a:r>
              <a:rPr lang="en-US" altLang="ko-KR" sz="1000" dirty="0"/>
              <a:t>14 </a:t>
            </a:r>
            <a:r>
              <a:rPr lang="ko-KR" altLang="en-US" sz="1000" dirty="0"/>
              <a:t>대표번호 </a:t>
            </a:r>
            <a:r>
              <a:rPr lang="en-US" altLang="ko-KR" sz="1000" dirty="0"/>
              <a:t>02 410 </a:t>
            </a:r>
            <a:r>
              <a:rPr lang="en-US" altLang="ko-KR" sz="1000" dirty="0" smtClean="0"/>
              <a:t>9114 </a:t>
            </a:r>
          </a:p>
          <a:p>
            <a:r>
              <a:rPr lang="ko-KR" altLang="en-US" sz="1000" dirty="0" smtClean="0"/>
              <a:t>소비자상담실 </a:t>
            </a:r>
            <a:r>
              <a:rPr lang="en-US" altLang="ko-KR" sz="1000" dirty="0"/>
              <a:t>: 080-916-9000 </a:t>
            </a:r>
            <a:endParaRPr lang="en-US" altLang="ko-KR" sz="1000" dirty="0"/>
          </a:p>
          <a:p>
            <a:r>
              <a:rPr lang="ko-KR" altLang="en-US" sz="1000" dirty="0" smtClean="0"/>
              <a:t>투자문의 </a:t>
            </a:r>
            <a:r>
              <a:rPr lang="en-US" altLang="ko-KR" sz="1000" dirty="0"/>
              <a:t>02-410-0404 </a:t>
            </a:r>
            <a:r>
              <a:rPr lang="en-US" altLang="ko-KR" sz="1000" dirty="0">
                <a:hlinkClick r:id="rId4"/>
              </a:rPr>
              <a:t>[SSL </a:t>
            </a:r>
            <a:r>
              <a:rPr lang="ko-KR" altLang="en-US" sz="1000" dirty="0">
                <a:hlinkClick r:id="rId4"/>
              </a:rPr>
              <a:t>보안프로그램 적용</a:t>
            </a:r>
            <a:r>
              <a:rPr lang="en-US" altLang="ko-KR" sz="1000" dirty="0" smtClean="0">
                <a:hlinkClick r:id="rId4"/>
              </a:rPr>
              <a:t>]</a:t>
            </a:r>
            <a:endParaRPr lang="en-US" altLang="ko-KR" sz="1000" dirty="0" smtClean="0"/>
          </a:p>
          <a:p>
            <a:r>
              <a:rPr lang="ko-KR" altLang="en-US" sz="1000" dirty="0" smtClean="0"/>
              <a:t>한미약품은 </a:t>
            </a:r>
            <a:r>
              <a:rPr lang="ko-KR" altLang="en-US" sz="1000" dirty="0"/>
              <a:t>더욱 안심하고 신뢰할 수 있는 서비스를 제공하기 위해 최선을 다하고 있습니다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© </a:t>
            </a:r>
            <a:r>
              <a:rPr lang="en-US" altLang="ko-KR" sz="1000" dirty="0" err="1"/>
              <a:t>Hanmi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Pharm.Co.,Ltd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40" y="3854873"/>
            <a:ext cx="200052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81</Words>
  <Application>Microsoft Office PowerPoint</Application>
  <PresentationFormat>화면 슬라이드 쇼(4:3)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한미약품</vt:lpstr>
      <vt:lpstr>스토리보드-main</vt:lpstr>
      <vt:lpstr>스토리보드-제품슬라이드</vt:lpstr>
      <vt:lpstr>스토리보드-게시판</vt:lpstr>
      <vt:lpstr>스토리보드-현황</vt:lpstr>
      <vt:lpstr>스토리보드-footer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한미약품</dc:title>
  <dc:creator>203_15</dc:creator>
  <cp:lastModifiedBy>203_15</cp:lastModifiedBy>
  <cp:revision>3</cp:revision>
  <dcterms:created xsi:type="dcterms:W3CDTF">2019-10-30T06:37:13Z</dcterms:created>
  <dcterms:modified xsi:type="dcterms:W3CDTF">2019-10-31T01:34:27Z</dcterms:modified>
</cp:coreProperties>
</file>