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4" r:id="rId5"/>
    <p:sldId id="279" r:id="rId6"/>
    <p:sldId id="280" r:id="rId7"/>
    <p:sldId id="281" r:id="rId8"/>
    <p:sldId id="282" r:id="rId9"/>
    <p:sldId id="283" r:id="rId10"/>
    <p:sldId id="290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C59E5-5189-4EBD-AA14-40766EB3047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F76D9-C2C9-48C2-8D9F-C1BC54584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4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0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6B63-78F9-4F44-AB58-7ADBB1BA86F6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BCAC-3247-4A25-A387-897F9494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nwhale.com/" TargetMode="External"/><Relationship Id="rId2" Type="http://schemas.openxmlformats.org/officeDocument/2006/relationships/hyperlink" Target="https://line.me/k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5442" y="5887450"/>
            <a:ext cx="4176464" cy="70990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이창재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5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도움말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이용약관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개인정보 처리방침</a:t>
            </a:r>
            <a:r>
              <a:rPr lang="en-US" altLang="ko-KR" sz="1800" dirty="0" smtClean="0"/>
              <a:t>, LINE Social Plugins, LINE Creators Market, LINE </a:t>
            </a:r>
            <a:r>
              <a:rPr lang="ko-KR" altLang="en-US" sz="1800" dirty="0" smtClean="0"/>
              <a:t>로고 사용 가이드</a:t>
            </a:r>
            <a:r>
              <a:rPr lang="en-US" altLang="ko-KR" sz="1800" dirty="0" smtClean="0"/>
              <a:t>, LINE Partners, LINE </a:t>
            </a:r>
            <a:r>
              <a:rPr lang="ko-KR" altLang="en-US" sz="1800" dirty="0" err="1" smtClean="0"/>
              <a:t>블로그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채용정보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Ⓒ </a:t>
            </a:r>
            <a:r>
              <a:rPr lang="en-US" altLang="ko-KR" sz="1800" dirty="0" smtClean="0"/>
              <a:t>LINE Corporation</a:t>
            </a:r>
          </a:p>
          <a:p>
            <a:pPr marL="0" indent="0">
              <a:buNone/>
            </a:pPr>
            <a:r>
              <a:rPr lang="ko-KR" altLang="en-US" sz="1800" dirty="0" err="1" smtClean="0"/>
              <a:t>유튜브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페이스북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언어부분 </a:t>
            </a:r>
            <a:r>
              <a:rPr lang="ko-KR" altLang="en-US" sz="1800" dirty="0" err="1" smtClean="0"/>
              <a:t>클릭시</a:t>
            </a:r>
            <a:r>
              <a:rPr lang="ko-KR" altLang="en-US" sz="1800" dirty="0" smtClean="0"/>
              <a:t> 밑의 언어가 </a:t>
            </a:r>
            <a:r>
              <a:rPr lang="en-US" altLang="ko-KR" sz="1800" smtClean="0"/>
              <a:t>show/hide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日本語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한국어 </a:t>
            </a:r>
            <a:r>
              <a:rPr lang="en-US" altLang="ko-KR" sz="1800" dirty="0" smtClean="0"/>
              <a:t>English English(US) </a:t>
            </a:r>
            <a:r>
              <a:rPr lang="ko-KR" altLang="en-US" sz="1800" dirty="0" smtClean="0"/>
              <a:t>中文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繁體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中文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简体</a:t>
            </a:r>
            <a:r>
              <a:rPr lang="en-US" altLang="ko-KR" sz="1800" dirty="0" smtClean="0"/>
              <a:t>) </a:t>
            </a:r>
            <a:r>
              <a:rPr lang="th-TH" altLang="ko-KR" sz="1800" dirty="0" smtClean="0"/>
              <a:t>ภาษาไทย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Tiếng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Việt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Bahasa</a:t>
            </a:r>
            <a:r>
              <a:rPr lang="en-US" altLang="ko-KR" sz="1800" dirty="0" smtClean="0"/>
              <a:t> Indonesia </a:t>
            </a:r>
            <a:r>
              <a:rPr lang="en-US" altLang="ko-KR" sz="1800" dirty="0" err="1" smtClean="0"/>
              <a:t>Melayu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Português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Español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España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err="1"/>
              <a:t>Español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latinoamérica</a:t>
            </a:r>
            <a:r>
              <a:rPr lang="en-US" altLang="ko-KR" sz="1800" dirty="0" smtClean="0"/>
              <a:t>) </a:t>
            </a:r>
            <a:r>
              <a:rPr lang="en-US" altLang="ko-KR" sz="1800" dirty="0" err="1"/>
              <a:t>Español</a:t>
            </a:r>
            <a:r>
              <a:rPr lang="en-US" altLang="ko-KR" sz="1800" dirty="0"/>
              <a:t>(Argentina</a:t>
            </a:r>
            <a:r>
              <a:rPr lang="en-US" altLang="ko-KR" sz="1800" dirty="0" smtClean="0"/>
              <a:t>) Hindi </a:t>
            </a:r>
            <a:r>
              <a:rPr lang="en-US" altLang="ko-KR" sz="1800" dirty="0" err="1" smtClean="0"/>
              <a:t>Türkçe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Italiano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az-Cyrl-AZ" altLang="ko-KR" sz="1800" dirty="0" smtClean="0"/>
              <a:t>Русский</a:t>
            </a:r>
            <a:r>
              <a:rPr lang="en-US" altLang="ko-KR" sz="1800" dirty="0" smtClean="0"/>
              <a:t> Deutsch </a:t>
            </a:r>
            <a:r>
              <a:rPr lang="en-US" altLang="ko-KR" sz="1800" dirty="0" err="1"/>
              <a:t>Français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412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수립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2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r>
              <a:rPr lang="ko-KR" altLang="en-US" dirty="0" smtClean="0"/>
              <a:t> 및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디자인 </a:t>
            </a:r>
            <a:r>
              <a:rPr lang="ko-KR" altLang="en-US" dirty="0" err="1" smtClean="0"/>
              <a:t>콘셉트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LINE </a:t>
            </a:r>
            <a:r>
              <a:rPr lang="ko-KR" altLang="en-US" dirty="0" err="1" smtClean="0"/>
              <a:t>모바일페이지의</a:t>
            </a:r>
            <a:r>
              <a:rPr lang="ko-KR" altLang="en-US" dirty="0" smtClean="0"/>
              <a:t> 카피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리뉴얼</a:t>
            </a:r>
            <a:endParaRPr lang="en-US" altLang="ko-KR" dirty="0"/>
          </a:p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LINE,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5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7544" y="1412776"/>
            <a:ext cx="8208912" cy="5256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무드보드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키워드 슬라이드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43" y="1655943"/>
            <a:ext cx="565722" cy="1974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4" y="5208702"/>
            <a:ext cx="2561760" cy="1200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7877"/>
            <a:ext cx="2561760" cy="1200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26227"/>
            <a:ext cx="2561760" cy="1196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6" y="1637006"/>
            <a:ext cx="2561760" cy="1196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30" y="2132856"/>
            <a:ext cx="4644008" cy="3709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00" y="2636912"/>
            <a:ext cx="3858164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528" y="1340768"/>
            <a:ext cx="8424936" cy="5328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Color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컬러선정 사유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을 상징하는 녹색 계열 색상</a:t>
            </a:r>
            <a:endParaRPr lang="en-US" altLang="ko-KR" dirty="0"/>
          </a:p>
          <a:p>
            <a:r>
              <a:rPr lang="en-US" altLang="ko-KR" dirty="0" smtClean="0"/>
              <a:t>Color </a:t>
            </a:r>
            <a:r>
              <a:rPr lang="ko-KR" altLang="en-US" dirty="0" smtClean="0"/>
              <a:t>선정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4293096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Typography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Font : </a:t>
            </a:r>
            <a:r>
              <a:rPr lang="ko-KR" altLang="en-US" dirty="0" err="1" smtClean="0"/>
              <a:t>나눔고딕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800</a:t>
            </a:r>
            <a:endParaRPr lang="en-US" altLang="ko-KR" dirty="0"/>
          </a:p>
          <a:p>
            <a:r>
              <a:rPr lang="ko-KR" altLang="en-US" dirty="0" smtClean="0"/>
              <a:t>제목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Font : </a:t>
            </a:r>
            <a:r>
              <a:rPr lang="ko-KR" altLang="en-US" dirty="0" err="1" smtClean="0"/>
              <a:t>나눔고딕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800</a:t>
            </a:r>
            <a:endParaRPr lang="en-US" altLang="ko-KR" dirty="0"/>
          </a:p>
          <a:p>
            <a:r>
              <a:rPr lang="ko-KR" altLang="en-US" dirty="0" smtClean="0"/>
              <a:t>본문 서체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Font : </a:t>
            </a:r>
            <a:r>
              <a:rPr lang="ko-KR" altLang="en-US" dirty="0" err="1" smtClean="0"/>
              <a:t>나눔고딕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굵기 </a:t>
            </a:r>
            <a:r>
              <a:rPr lang="en-US" altLang="ko-KR" dirty="0" smtClean="0"/>
              <a:t>: 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2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디자인가이드 </a:t>
            </a:r>
            <a:r>
              <a:rPr lang="en-US" altLang="ko-KR" dirty="0" smtClean="0"/>
              <a:t>- Layout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80484"/>
            <a:ext cx="5472608" cy="50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 Brief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Project Concept</a:t>
            </a:r>
          </a:p>
          <a:p>
            <a:pPr lvl="1"/>
            <a:r>
              <a:rPr lang="en-US" altLang="ko-KR" sz="1800" dirty="0" smtClean="0"/>
              <a:t>LINE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사이트를 카피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리뉴얼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400" dirty="0" smtClean="0"/>
              <a:t>Goal(</a:t>
            </a:r>
            <a:r>
              <a:rPr lang="ko-KR" altLang="en-US" sz="2400" dirty="0" smtClean="0"/>
              <a:t>목적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목표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1800" dirty="0" smtClean="0"/>
              <a:t>LINE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사이트의 동작하지 않는 부분을 개선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슬라이드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400" dirty="0" smtClean="0"/>
              <a:t>Target Users</a:t>
            </a:r>
          </a:p>
          <a:p>
            <a:pPr lvl="1"/>
            <a:r>
              <a:rPr lang="en-US" altLang="ko-KR" sz="1800" dirty="0" smtClean="0"/>
              <a:t>LINE </a:t>
            </a:r>
            <a:r>
              <a:rPr lang="ko-KR" altLang="en-US" sz="1800" dirty="0" err="1" smtClean="0"/>
              <a:t>모바일</a:t>
            </a:r>
            <a:r>
              <a:rPr lang="ko-KR" altLang="en-US" sz="1800" dirty="0" smtClean="0"/>
              <a:t> 사이트를 이용하는 </a:t>
            </a:r>
            <a:r>
              <a:rPr lang="ko-KR" altLang="en-US" sz="1800" dirty="0" err="1" smtClean="0"/>
              <a:t>스마트폰을</a:t>
            </a:r>
            <a:r>
              <a:rPr lang="ko-KR" altLang="en-US" sz="1800" dirty="0" smtClean="0"/>
              <a:t> 가진 사람</a:t>
            </a:r>
            <a:endParaRPr lang="en-US" altLang="ko-KR" sz="1800" dirty="0" smtClean="0"/>
          </a:p>
          <a:p>
            <a:r>
              <a:rPr lang="en-US" altLang="ko-KR" sz="2400" dirty="0" smtClean="0"/>
              <a:t>Contents</a:t>
            </a:r>
          </a:p>
          <a:p>
            <a:pPr lvl="1"/>
            <a:r>
              <a:rPr lang="ko-KR" altLang="en-US" sz="1800" dirty="0" smtClean="0"/>
              <a:t>사진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슬라이드</a:t>
            </a:r>
            <a:r>
              <a:rPr lang="en-US" altLang="ko-KR" sz="1800" dirty="0" smtClean="0"/>
              <a:t>,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로고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햄버거버튼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메뉴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설명</a:t>
            </a:r>
            <a:r>
              <a:rPr lang="en-US" altLang="ko-KR" sz="1800" dirty="0" smtClean="0"/>
              <a:t>, footer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938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Competitive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https://line.me/ko/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 smtClean="0"/>
              <a:t>선정항목 </a:t>
            </a:r>
            <a:r>
              <a:rPr lang="en-US" altLang="ko-KR" sz="2000" dirty="0" smtClean="0"/>
              <a:t>: LINE m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선정이유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간</a:t>
            </a:r>
            <a:r>
              <a:rPr lang="ko-KR" altLang="en-US" sz="2000" dirty="0"/>
              <a:t>결</a:t>
            </a:r>
            <a:endParaRPr lang="en-US" altLang="ko-KR" sz="2000" dirty="0">
              <a:hlinkClick r:id="rId3"/>
            </a:endParaRP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09480"/>
            <a:ext cx="2088232" cy="3516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2809479"/>
            <a:ext cx="2088232" cy="3516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809480"/>
            <a:ext cx="2160240" cy="35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Competitive Analysis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831670"/>
              </p:ext>
            </p:extLst>
          </p:nvPr>
        </p:nvGraphicFramePr>
        <p:xfrm>
          <a:off x="395536" y="1700808"/>
          <a:ext cx="822960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트랜드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(Trend)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모바일에</a:t>
                      </a:r>
                      <a:r>
                        <a:rPr lang="ko-KR" altLang="en-US" dirty="0" smtClean="0"/>
                        <a:t> 맞게 복잡하지 않고 세로로 나열됨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PainPoint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(Problem)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슬라이드가 동작하지 않음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정보구조설계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92888" cy="5112568"/>
          </a:xfrm>
        </p:spPr>
      </p:pic>
    </p:spTree>
    <p:extLst>
      <p:ext uri="{BB962C8B-B14F-4D97-AF65-F5344CB8AC3E}">
        <p14:creationId xmlns:p14="http://schemas.microsoft.com/office/powerpoint/2010/main" val="184281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</a:t>
            </a:r>
            <a:r>
              <a:rPr lang="ko-KR" altLang="en-US" dirty="0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LINE</a:t>
            </a:r>
            <a:r>
              <a:rPr lang="ko-KR" altLang="en-US" sz="1600" dirty="0" smtClean="0"/>
              <a:t>이란 것을 알려주는 이미지 로고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39"/>
            <a:ext cx="3600400" cy="18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400913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햄버거버튼</a:t>
            </a:r>
            <a:r>
              <a:rPr lang="en-US" altLang="ko-KR" dirty="0" smtClean="0"/>
              <a:t>	 </a:t>
            </a:r>
            <a:r>
              <a:rPr lang="ko-KR" altLang="en-US" dirty="0" smtClean="0"/>
              <a:t>클릭하면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메뉴가 나타남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우측 상단의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클릭하면 메뉴가 사라짐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 메뉴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페이지로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3858164" cy="24387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53564"/>
            <a:ext cx="381053" cy="333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05448"/>
            <a:ext cx="25721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47420"/>
            <a:ext cx="2952328" cy="1383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5104"/>
            <a:ext cx="2952328" cy="1383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6" y="4369716"/>
            <a:ext cx="2952328" cy="1379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47278"/>
            <a:ext cx="2952328" cy="1379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이미지가 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/Out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버튼으로 슬라이드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92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라인소개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라인을 소개하는 텍스트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무료 메시지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 1:1 </a:t>
            </a:r>
            <a:r>
              <a:rPr lang="ko-KR" altLang="en-US" sz="1800" dirty="0" smtClean="0"/>
              <a:t>대화는 물론 그룹 대화까지 무제한 무료로 즐겨보세요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무료 영상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음성 통화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  듣고 싶은 목소리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보고 싶은 얼굴이 있다면 망설이지 마세요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스티커로 더 즐거운 대화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 10,000</a:t>
            </a:r>
            <a:r>
              <a:rPr lang="ko-KR" altLang="en-US" sz="1800" dirty="0" smtClean="0"/>
              <a:t>개가 넘는 스티커와 </a:t>
            </a:r>
            <a:r>
              <a:rPr lang="ko-KR" altLang="en-US" sz="1800" dirty="0" err="1" smtClean="0"/>
              <a:t>이모티콘으로</a:t>
            </a:r>
            <a:r>
              <a:rPr lang="ko-KR" altLang="en-US" sz="1800" dirty="0" smtClean="0"/>
              <a:t> 미묘한 감정까지 표현해 보세요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무엇이든 공유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  사진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동영상은 물론 음성 메시지와 연락처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위치 정보까지 손쉽게 보낼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627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337</Words>
  <Application>Microsoft Office PowerPoint</Application>
  <PresentationFormat>화면 슬라이드 쇼(4:3)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디자인 콘셉트 수립</vt:lpstr>
      <vt:lpstr>Project Brief</vt:lpstr>
      <vt:lpstr>Competitive Analysis</vt:lpstr>
      <vt:lpstr>Competitive Analysis</vt:lpstr>
      <vt:lpstr>정보구조설계</vt:lpstr>
      <vt:lpstr>로고</vt:lpstr>
      <vt:lpstr>메뉴</vt:lpstr>
      <vt:lpstr>슬라이드</vt:lpstr>
      <vt:lpstr>라인소개</vt:lpstr>
      <vt:lpstr>FOOTER</vt:lpstr>
      <vt:lpstr>디자인 콘셉트 수립</vt:lpstr>
      <vt:lpstr>디자인 콘셉트 및 키워드</vt:lpstr>
      <vt:lpstr>무드보드 – 키워드 슬라이드</vt:lpstr>
      <vt:lpstr>디자인가이드 - Color</vt:lpstr>
      <vt:lpstr>디자인가이드 - Typography</vt:lpstr>
      <vt:lpstr>디자인가이드 -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콘셉트 수립</dc:title>
  <dc:creator>203-15 하이브리드앱-이창재</dc:creator>
  <cp:lastModifiedBy>203_15</cp:lastModifiedBy>
  <cp:revision>78</cp:revision>
  <dcterms:created xsi:type="dcterms:W3CDTF">2019-09-16T04:35:51Z</dcterms:created>
  <dcterms:modified xsi:type="dcterms:W3CDTF">2019-11-15T03:47:42Z</dcterms:modified>
</cp:coreProperties>
</file>