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484848"/>
    <a:srgbClr val="1D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576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6BA-FD73-4F0F-BA9D-2D2E51927F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9399-5CBB-4C5F-AC10-20CE52BC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8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6BA-FD73-4F0F-BA9D-2D2E51927F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9399-5CBB-4C5F-AC10-20CE52BC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4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6BA-FD73-4F0F-BA9D-2D2E51927F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9399-5CBB-4C5F-AC10-20CE52BC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9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6BA-FD73-4F0F-BA9D-2D2E51927F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9399-5CBB-4C5F-AC10-20CE52BC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81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6BA-FD73-4F0F-BA9D-2D2E51927F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9399-5CBB-4C5F-AC10-20CE52BC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64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6BA-FD73-4F0F-BA9D-2D2E51927F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9399-5CBB-4C5F-AC10-20CE52BC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8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6BA-FD73-4F0F-BA9D-2D2E51927F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9399-5CBB-4C5F-AC10-20CE52BC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6BA-FD73-4F0F-BA9D-2D2E51927F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9399-5CBB-4C5F-AC10-20CE52BC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6BA-FD73-4F0F-BA9D-2D2E51927F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9399-5CBB-4C5F-AC10-20CE52BC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3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6BA-FD73-4F0F-BA9D-2D2E51927F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9399-5CBB-4C5F-AC10-20CE52BC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7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26BA-FD73-4F0F-BA9D-2D2E51927F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B9399-5CBB-4C5F-AC10-20CE52BC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89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26BA-FD73-4F0F-BA9D-2D2E51927F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B9399-5CBB-4C5F-AC10-20CE52BC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3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LINE </a:t>
            </a:r>
            <a:r>
              <a:rPr lang="ko-KR" altLang="en-US" dirty="0" err="1" smtClean="0"/>
              <a:t>모바일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스토리보드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ko-KR" altLang="en-US" sz="1200" dirty="0" smtClean="0"/>
              <a:t>스토리보드</a:t>
            </a:r>
            <a:r>
              <a:rPr lang="en-US" altLang="ko-KR" sz="1200" dirty="0" smtClean="0"/>
              <a:t>-header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14427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 publisher </a:t>
            </a:r>
            <a:r>
              <a:rPr lang="en-US" altLang="ko-KR" sz="1000" dirty="0" err="1" smtClean="0"/>
              <a:t>LeeChangJae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467544" y="692696"/>
            <a:ext cx="8206253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7544" y="1196752"/>
            <a:ext cx="8206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43583"/>
            <a:ext cx="1224136" cy="4272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56090"/>
            <a:ext cx="688318" cy="6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ko-KR" altLang="en-US" sz="1200" dirty="0" smtClean="0"/>
              <a:t>스토리보드</a:t>
            </a:r>
            <a:r>
              <a:rPr lang="en-US" altLang="ko-KR" sz="1200" dirty="0" smtClean="0"/>
              <a:t>-section</a:t>
            </a:r>
            <a:r>
              <a:rPr lang="ko-KR" altLang="en-US" sz="1200" dirty="0" smtClean="0"/>
              <a:t>슬라이드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14427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 publisher </a:t>
            </a:r>
            <a:r>
              <a:rPr lang="en-US" altLang="ko-KR" sz="1000" dirty="0" err="1" smtClean="0"/>
              <a:t>LeeChangJae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3815"/>
            <a:ext cx="8136904" cy="38141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3815"/>
            <a:ext cx="8136904" cy="38141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6712"/>
            <a:ext cx="8136904" cy="38014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6712"/>
            <a:ext cx="8136904" cy="380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ko-KR" altLang="en-US" sz="1200" dirty="0" smtClean="0"/>
              <a:t>스토리보드</a:t>
            </a:r>
            <a:r>
              <a:rPr lang="en-US" altLang="ko-KR" sz="1200" dirty="0"/>
              <a:t>- section </a:t>
            </a:r>
            <a:r>
              <a:rPr lang="en-US" altLang="ko-KR" sz="1200" dirty="0" smtClean="0"/>
              <a:t>Free Download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14427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 publisher </a:t>
            </a:r>
            <a:r>
              <a:rPr lang="en-US" altLang="ko-KR" sz="1000" dirty="0" err="1" smtClean="0"/>
              <a:t>LeeChangJae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539552" y="1124744"/>
            <a:ext cx="8134245" cy="1152128"/>
          </a:xfrm>
          <a:prstGeom prst="rect">
            <a:avLst/>
          </a:prstGeom>
          <a:solidFill>
            <a:srgbClr val="1D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377642"/>
            <a:ext cx="8134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Free Download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ko-KR" altLang="en-US" sz="1200" dirty="0" smtClean="0"/>
              <a:t>스토리보드</a:t>
            </a:r>
            <a:r>
              <a:rPr lang="en-US" altLang="ko-KR" sz="1200" dirty="0"/>
              <a:t>- section </a:t>
            </a:r>
            <a:r>
              <a:rPr lang="ko-KR" altLang="en-US" sz="1200" dirty="0" smtClean="0"/>
              <a:t>글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14427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 publisher </a:t>
            </a:r>
            <a:r>
              <a:rPr lang="en-US" altLang="ko-KR" sz="1000" dirty="0" err="1" smtClean="0"/>
              <a:t>LeeChangJae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467544" y="980728"/>
            <a:ext cx="8206253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무료 메시지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1:1 </a:t>
            </a:r>
            <a:r>
              <a:rPr lang="ko-KR" altLang="en-US" dirty="0">
                <a:solidFill>
                  <a:schemeClr val="tx1"/>
                </a:solidFill>
              </a:rPr>
              <a:t>대화는 물론 그룹 대화까지 무제한 무료로 즐겨보세요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3" y="2348880"/>
            <a:ext cx="8206253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무료 영상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음성 통화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듣고 </a:t>
            </a:r>
            <a:r>
              <a:rPr lang="ko-KR" altLang="en-US" dirty="0">
                <a:solidFill>
                  <a:schemeClr val="tx1"/>
                </a:solidFill>
              </a:rPr>
              <a:t>싶은 목소리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보고 싶은 얼굴이 있다면 망설이지 마세요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542" y="3717032"/>
            <a:ext cx="8206253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스티커로 더 즐거운 대화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10,000</a:t>
            </a:r>
            <a:r>
              <a:rPr lang="ko-KR" altLang="en-US" dirty="0">
                <a:solidFill>
                  <a:schemeClr val="tx1"/>
                </a:solidFill>
              </a:rPr>
              <a:t>개가 넘는 스티커와 </a:t>
            </a:r>
            <a:r>
              <a:rPr lang="ko-KR" altLang="en-US" dirty="0" err="1">
                <a:solidFill>
                  <a:schemeClr val="tx1"/>
                </a:solidFill>
              </a:rPr>
              <a:t>이모티콘으로</a:t>
            </a:r>
            <a:r>
              <a:rPr lang="ko-KR" altLang="en-US" dirty="0">
                <a:solidFill>
                  <a:schemeClr val="tx1"/>
                </a:solidFill>
              </a:rPr>
              <a:t> 미묘한 감정까지 표현해 보세요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1" y="5083575"/>
            <a:ext cx="8206253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무엇이든 공유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동영상은 물론 음성 메시지와 연락처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위치 정보까지 손쉽게 보낼 수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3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ko-KR" altLang="en-US" sz="1200" dirty="0" smtClean="0"/>
              <a:t>스토리보드</a:t>
            </a:r>
            <a:r>
              <a:rPr lang="en-US" altLang="ko-KR" sz="1200" dirty="0" smtClean="0"/>
              <a:t>-footer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32240" y="14427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 publisher </a:t>
            </a:r>
            <a:r>
              <a:rPr lang="en-US" altLang="ko-KR" sz="1000" dirty="0" err="1" smtClean="0"/>
              <a:t>LeeChangJae</a:t>
            </a:r>
            <a:endParaRPr lang="ko-KR" altLang="en-US" sz="10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67544" y="4052917"/>
            <a:ext cx="7992888" cy="132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언어부분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한국어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밑의 언어가 </a:t>
            </a:r>
            <a:r>
              <a:rPr lang="en-US" altLang="ko-KR" sz="1200" dirty="0"/>
              <a:t>show/hide</a:t>
            </a:r>
          </a:p>
          <a:p>
            <a:pPr marL="0" indent="0">
              <a:buNone/>
            </a:pPr>
            <a:r>
              <a:rPr lang="ko-KR" altLang="en-US" sz="1200" dirty="0"/>
              <a:t>日本語</a:t>
            </a:r>
            <a:r>
              <a:rPr lang="en-US" altLang="ko-KR" sz="1200" dirty="0"/>
              <a:t> </a:t>
            </a:r>
            <a:r>
              <a:rPr lang="ko-KR" altLang="en-US" sz="1200" dirty="0"/>
              <a:t>한국어 </a:t>
            </a:r>
            <a:r>
              <a:rPr lang="en-US" altLang="ko-KR" sz="1200" dirty="0"/>
              <a:t>English English(US) </a:t>
            </a:r>
            <a:r>
              <a:rPr lang="ko-KR" altLang="en-US" sz="1200" dirty="0"/>
              <a:t>中文</a:t>
            </a:r>
            <a:r>
              <a:rPr lang="en-US" altLang="ko-KR" sz="1200" dirty="0"/>
              <a:t>(</a:t>
            </a:r>
            <a:r>
              <a:rPr lang="ko-KR" altLang="en-US" sz="1200" dirty="0" err="1"/>
              <a:t>繁體</a:t>
            </a:r>
            <a:r>
              <a:rPr lang="en-US" altLang="ko-KR" sz="1200" dirty="0"/>
              <a:t>) </a:t>
            </a:r>
            <a:r>
              <a:rPr lang="ko-KR" altLang="en-US" sz="1200" dirty="0"/>
              <a:t>中文</a:t>
            </a:r>
            <a:r>
              <a:rPr lang="en-US" altLang="ko-KR" sz="1200" dirty="0"/>
              <a:t>(</a:t>
            </a:r>
            <a:r>
              <a:rPr lang="ko-KR" altLang="en-US" sz="1200" dirty="0"/>
              <a:t>简体</a:t>
            </a:r>
            <a:r>
              <a:rPr lang="en-US" altLang="ko-KR" sz="1200" dirty="0"/>
              <a:t>) </a:t>
            </a:r>
            <a:r>
              <a:rPr lang="th-TH" altLang="ko-KR" sz="1200" dirty="0"/>
              <a:t>ภาษาไทย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Tiếng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Việt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Bahasa</a:t>
            </a:r>
            <a:r>
              <a:rPr lang="en-US" altLang="ko-KR" sz="1200" dirty="0"/>
              <a:t> Indonesia </a:t>
            </a:r>
            <a:r>
              <a:rPr lang="en-US" altLang="ko-KR" sz="1200" dirty="0" err="1"/>
              <a:t>Melayu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Português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Español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España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 err="1"/>
              <a:t>Español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latinoamérica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Español</a:t>
            </a:r>
            <a:r>
              <a:rPr lang="en-US" altLang="ko-KR" sz="1200" dirty="0"/>
              <a:t>(Argentina) Hindi </a:t>
            </a:r>
            <a:r>
              <a:rPr lang="en-US" altLang="ko-KR" sz="1200" dirty="0" err="1"/>
              <a:t>Türkçe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Italiano</a:t>
            </a:r>
            <a:endParaRPr lang="en-US" altLang="ko-KR" sz="1200" dirty="0"/>
          </a:p>
          <a:p>
            <a:pPr marL="0" indent="0">
              <a:buNone/>
            </a:pPr>
            <a:r>
              <a:rPr lang="az-Cyrl-AZ" altLang="ko-KR" sz="1200" dirty="0"/>
              <a:t>Русский</a:t>
            </a:r>
            <a:r>
              <a:rPr lang="en-US" altLang="ko-KR" sz="1200" dirty="0"/>
              <a:t> Deutsch </a:t>
            </a:r>
            <a:r>
              <a:rPr lang="en-US" altLang="ko-KR" sz="1200" dirty="0" err="1" smtClean="0"/>
              <a:t>Français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467544" y="836712"/>
            <a:ext cx="8206253" cy="2664296"/>
          </a:xfrm>
          <a:prstGeom prst="rect">
            <a:avLst/>
          </a:prstGeom>
          <a:solidFill>
            <a:srgbClr val="2C2C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1" y="954829"/>
            <a:ext cx="66247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도움말</a:t>
            </a:r>
            <a:r>
              <a:rPr lang="en-US" altLang="ko-KR" dirty="0" smtClean="0">
                <a:solidFill>
                  <a:schemeClr val="bg1"/>
                </a:solidFill>
              </a:rPr>
              <a:t> | </a:t>
            </a:r>
            <a:r>
              <a:rPr lang="ko-KR" altLang="en-US" dirty="0" smtClean="0">
                <a:solidFill>
                  <a:schemeClr val="bg1"/>
                </a:solidFill>
              </a:rPr>
              <a:t>이용약관 </a:t>
            </a:r>
            <a:r>
              <a:rPr lang="en-US" altLang="ko-KR" dirty="0">
                <a:solidFill>
                  <a:schemeClr val="bg1"/>
                </a:solidFill>
              </a:rPr>
              <a:t>| </a:t>
            </a:r>
            <a:r>
              <a:rPr lang="ko-KR" altLang="en-US" dirty="0" smtClean="0">
                <a:solidFill>
                  <a:schemeClr val="bg1"/>
                </a:solidFill>
              </a:rPr>
              <a:t>개인정보 처리방침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| </a:t>
            </a:r>
            <a:r>
              <a:rPr lang="en-US" altLang="ko-KR" dirty="0" smtClean="0">
                <a:solidFill>
                  <a:schemeClr val="bg1"/>
                </a:solidFill>
              </a:rPr>
              <a:t>LINE </a:t>
            </a:r>
            <a:r>
              <a:rPr lang="en-US" altLang="ko-KR" dirty="0">
                <a:solidFill>
                  <a:schemeClr val="bg1"/>
                </a:solidFill>
              </a:rPr>
              <a:t>Social </a:t>
            </a:r>
            <a:r>
              <a:rPr lang="en-US" altLang="ko-KR" dirty="0" smtClean="0">
                <a:solidFill>
                  <a:schemeClr val="bg1"/>
                </a:solidFill>
              </a:rPr>
              <a:t>Plugins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LINE </a:t>
            </a:r>
            <a:r>
              <a:rPr lang="en-US" altLang="ko-KR" dirty="0">
                <a:solidFill>
                  <a:schemeClr val="bg1"/>
                </a:solidFill>
              </a:rPr>
              <a:t>Creators </a:t>
            </a:r>
            <a:r>
              <a:rPr lang="en-US" altLang="ko-KR" dirty="0" smtClean="0">
                <a:solidFill>
                  <a:schemeClr val="bg1"/>
                </a:solidFill>
              </a:rPr>
              <a:t>Market </a:t>
            </a:r>
            <a:r>
              <a:rPr lang="en-US" altLang="ko-KR" dirty="0">
                <a:solidFill>
                  <a:schemeClr val="bg1"/>
                </a:solidFill>
              </a:rPr>
              <a:t>| </a:t>
            </a:r>
            <a:r>
              <a:rPr lang="en-US" altLang="ko-KR" dirty="0" smtClean="0">
                <a:solidFill>
                  <a:schemeClr val="bg1"/>
                </a:solidFill>
              </a:rPr>
              <a:t>LINE </a:t>
            </a:r>
            <a:r>
              <a:rPr lang="ko-KR" altLang="en-US" dirty="0">
                <a:solidFill>
                  <a:schemeClr val="bg1"/>
                </a:solidFill>
              </a:rPr>
              <a:t>로고 사용 </a:t>
            </a:r>
            <a:r>
              <a:rPr lang="ko-KR" altLang="en-US" dirty="0" smtClean="0">
                <a:solidFill>
                  <a:schemeClr val="bg1"/>
                </a:solidFill>
              </a:rPr>
              <a:t>가이드 </a:t>
            </a:r>
            <a:r>
              <a:rPr lang="en-US" altLang="ko-KR" dirty="0">
                <a:solidFill>
                  <a:schemeClr val="bg1"/>
                </a:solidFill>
              </a:rPr>
              <a:t>| </a:t>
            </a:r>
            <a:r>
              <a:rPr lang="en-US" altLang="ko-KR" dirty="0" smtClean="0">
                <a:solidFill>
                  <a:schemeClr val="bg1"/>
                </a:solidFill>
              </a:rPr>
              <a:t>LINE Partners </a:t>
            </a:r>
            <a:r>
              <a:rPr lang="en-US" altLang="ko-KR" dirty="0">
                <a:solidFill>
                  <a:schemeClr val="bg1"/>
                </a:solidFill>
              </a:rPr>
              <a:t>LINE </a:t>
            </a:r>
            <a:r>
              <a:rPr lang="ko-KR" altLang="en-US" dirty="0" err="1">
                <a:solidFill>
                  <a:schemeClr val="bg1"/>
                </a:solidFill>
              </a:rPr>
              <a:t>블로그</a:t>
            </a:r>
            <a:r>
              <a:rPr lang="en-US" altLang="ko-KR" dirty="0">
                <a:solidFill>
                  <a:schemeClr val="bg1"/>
                </a:solidFill>
              </a:rPr>
              <a:t>, | </a:t>
            </a:r>
            <a:r>
              <a:rPr lang="ko-KR" altLang="en-US" dirty="0" smtClean="0">
                <a:solidFill>
                  <a:schemeClr val="bg1"/>
                </a:solidFill>
              </a:rPr>
              <a:t>채용정보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Ⓒ </a:t>
            </a:r>
            <a:r>
              <a:rPr lang="en-US" altLang="ko-KR" dirty="0">
                <a:solidFill>
                  <a:schemeClr val="bg1"/>
                </a:solidFill>
              </a:rPr>
              <a:t>LINE Corporation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유튜브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|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페이스북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62858" y="2845001"/>
            <a:ext cx="1440160" cy="315879"/>
          </a:xfrm>
          <a:prstGeom prst="rect">
            <a:avLst/>
          </a:prstGeom>
          <a:solidFill>
            <a:srgbClr val="2C2C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 한국어</a:t>
            </a:r>
            <a:endParaRPr lang="ko-KR" altLang="en-US" dirty="0"/>
          </a:p>
        </p:txBody>
      </p:sp>
      <p:sp>
        <p:nvSpPr>
          <p:cNvPr id="8" name="위쪽 화살표 7"/>
          <p:cNvSpPr/>
          <p:nvPr/>
        </p:nvSpPr>
        <p:spPr>
          <a:xfrm>
            <a:off x="7236296" y="2924944"/>
            <a:ext cx="288032" cy="144016"/>
          </a:xfrm>
          <a:prstGeom prst="up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171</Words>
  <Application>Microsoft Office PowerPoint</Application>
  <PresentationFormat>화면 슬라이드 쇼(4:3)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LINE 모바일</vt:lpstr>
      <vt:lpstr>스토리보드-header</vt:lpstr>
      <vt:lpstr>스토리보드-section슬라이드</vt:lpstr>
      <vt:lpstr>스토리보드- section Free Download</vt:lpstr>
      <vt:lpstr>스토리보드- section 글</vt:lpstr>
      <vt:lpstr>스토리보드-footer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프로필사이트</dc:title>
  <dc:creator>203_15</dc:creator>
  <cp:lastModifiedBy>203_15</cp:lastModifiedBy>
  <cp:revision>24</cp:revision>
  <dcterms:created xsi:type="dcterms:W3CDTF">2019-10-23T02:24:11Z</dcterms:created>
  <dcterms:modified xsi:type="dcterms:W3CDTF">2019-11-15T04:46:24Z</dcterms:modified>
</cp:coreProperties>
</file>