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D389-AEDE-4AE7-9165-2196561AC82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E3B5-AD36-460E-9ADC-3AB23D5B4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see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Pearson Correlation</a:t>
            </a:r>
          </a:p>
          <a:p>
            <a:pPr lvl="1"/>
            <a:r>
              <a:rPr lang="en-US" dirty="0" smtClean="0"/>
              <a:t>Heat-map of R and p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822"/>
            <a:ext cx="9144000" cy="45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0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0838"/>
            <a:ext cx="7239000" cy="531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/>
          <a:lstStyle/>
          <a:p>
            <a:r>
              <a:rPr lang="en-US" dirty="0" smtClean="0"/>
              <a:t>UCI Machine Learning Repository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archive.ics.uci.edu/ml/datasets/seeds</a:t>
            </a:r>
            <a:endParaRPr lang="en-US" dirty="0"/>
          </a:p>
          <a:p>
            <a:r>
              <a:rPr lang="en-US" dirty="0" smtClean="0"/>
              <a:t>3 classes(species) of wheat seeds</a:t>
            </a:r>
          </a:p>
          <a:p>
            <a:pPr lvl="1"/>
            <a:r>
              <a:rPr lang="en-US" dirty="0" smtClean="0"/>
              <a:t>Kama, Rosa, </a:t>
            </a:r>
            <a:r>
              <a:rPr lang="en-US" dirty="0" err="1" smtClean="0"/>
              <a:t>Canadia</a:t>
            </a:r>
            <a:endParaRPr lang="en-US" dirty="0" smtClean="0"/>
          </a:p>
          <a:p>
            <a:pPr lvl="1"/>
            <a:r>
              <a:rPr lang="en-US" dirty="0" smtClean="0"/>
              <a:t>7 geometric features for each class</a:t>
            </a:r>
          </a:p>
          <a:p>
            <a:pPr lvl="2"/>
            <a:r>
              <a:rPr lang="en-US" dirty="0" smtClean="0"/>
              <a:t>Area, perimeter, compactness, length, width, asymmetry coefficient, groove length</a:t>
            </a:r>
          </a:p>
          <a:p>
            <a:r>
              <a:rPr lang="en-US" dirty="0" smtClean="0"/>
              <a:t>Raw data had minor corruption</a:t>
            </a:r>
          </a:p>
          <a:p>
            <a:pPr lvl="1"/>
            <a:r>
              <a:rPr lang="en-US" dirty="0" smtClean="0"/>
              <a:t>Misaligned data in 5% of rows</a:t>
            </a:r>
          </a:p>
          <a:p>
            <a:pPr lvl="1"/>
            <a:r>
              <a:rPr lang="en-US" dirty="0" smtClean="0"/>
              <a:t>Corrected with python, pandas, and lists</a:t>
            </a:r>
          </a:p>
        </p:txBody>
      </p:sp>
    </p:spTree>
    <p:extLst>
      <p:ext uri="{BB962C8B-B14F-4D97-AF65-F5344CB8AC3E}">
        <p14:creationId xmlns:p14="http://schemas.microsoft.com/office/powerpoint/2010/main" val="13073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Scatterplots</a:t>
            </a:r>
          </a:p>
          <a:p>
            <a:pPr lvl="1"/>
            <a:r>
              <a:rPr lang="en-US" dirty="0" smtClean="0"/>
              <a:t>Show great correlation and clustering</a:t>
            </a:r>
          </a:p>
          <a:p>
            <a:pPr lvl="1"/>
            <a:r>
              <a:rPr lang="en-US" dirty="0"/>
              <a:t>A few possible </a:t>
            </a:r>
            <a:r>
              <a:rPr lang="en-US" dirty="0" smtClean="0"/>
              <a:t>misclassifications/outliers</a:t>
            </a:r>
          </a:p>
          <a:p>
            <a:r>
              <a:rPr lang="en-US" dirty="0" smtClean="0"/>
              <a:t>Histograms somewhat normally distributed</a:t>
            </a:r>
          </a:p>
          <a:p>
            <a:r>
              <a:rPr lang="en-US" dirty="0" smtClean="0"/>
              <a:t>Box plots show feature mean separation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5" name="AutoShape 2" descr="data:image/png;base64,iVBORw0KGgoAAAANSUhEUgAAAYgAAAEJCAYAAACOr7BbAAAABHNCSVQICAgIfAhkiAAAAAlwSFlzAAALEgAACxIB0t1+/AAAADh0RVh0U29mdHdhcmUAbWF0cGxvdGxpYiB2ZXJzaW9uMy4xLjIsIGh0dHA6Ly9tYXRwbG90bGliLm9yZy8li6FKAAAY50lEQVR4nO3df5BV5Z3n8feHH46AGiLdMSlawjjNWBmTMFJdGIuU0bgwdGocK7VmyymTdJwYiimFbNydijs1azZO9ldlarbSZEaGNWpnVpPNEplQGUCo3XXNJqNj4w/8OaGXoNxBYzeIgpLQyHf/uKcn18vTzQXu06cv/XlV3ep7nvOc09/LreLT5zznPEcRgZmZWb0pZRdgZmYTkwPCzMySHBBmZpbkgDAzsyQHhJmZJTkgzMwsaVrOnUuaDdwFfBAI4A8i4u9q1v8RcENNLR8A2iNiv6TdwEHgbeBoRHTlrNXMzN5JOe+DkNQH/Cgi7pJ0FjAzIg6M0vca4EsR8fFieTfQFRFD2Qo0M7NRZTuCkHQecAXwOYCIOAIcGWOT3we+czq/s62tLebPn386uzAzm1S2b98+FBHtqXU5TzFdBAwC90haCGwHvhgRb9Z3lDQTWA7cUtMcwFZJAfxVRKw70S+cP38+/f39TSnezGwykPTiaOtyDlJPAxYBd0bEpcCbwG2j9L0G+HFE7K9pWxIRi4Bu4GZJV6Q2lLRCUr+k/sHBwSaWb2Y2ueUMiApQiYhHi+X1VAMj5XrqTi9FxN7i56vABmBxasOIWBcRXRHR1d6ePEoyM7NTkC0gIuIVYI+ki4umq4Hn6vtJehfwMeAHNW2zJJ078h5YBjyTq1YzMzte1stcgVXAfcUVTLuAGyWtBIiItUWfTwJb68YmLgA2SBqp8f6I2JK5VjMzq5H1Mtfx1tXVFR6kNjNrnKTto91n5jupzcwsyQFhZmZJuccgzFpGb28vAwMDTd9vpVIBoKOjo+n77uzsZPXq1U3frxk4IMyyO3z4cNklmJ0SB4RZIddf4iP77e3tzbJ/s1w8BmFmZkkOCDMzS3JAmJlZkgPCzMySHBBmZpbkgDAzsyQHhJmZJTkgzMwsyQFhZmZJDggzM0tyQJiZWZIDwszMkhwQZmaW5IAwM7OkrAEhabak9ZJekPS8pMvr1l8p6XVJTxav22vWLZf0D5IGJN2Ws04zMzte7udBfAPYEhHXSToLmJno86OI+N3aBklTgb8AlgIV4DFJGyPiucz1mplZIdsRhKTzgCuAbwFExJGIONDg5ouBgYjYFRFHgO8C1+ap1MzMUnKeYroIGATukfSEpLskzUr0u1zSU5I2S7qkaJsL7KnpUynazMxsnOQMiGnAIuDOiLgUeBOoH0t4HHh/RCwE1gB/U7Qrsb9I/RJJKyT1S+ofHBxsTuVmZpY1ICpAJSIeLZbXUw2MfxIRb0TEoeL9JmC6pLZi2wtrunYAe1O/JCLWRURXRHS1t7c3+zOYmU1a2QIiIl4B9ki6uGi6GnjHILOk90pS8X5xUc8+4DFggaRfLwa3rwc25qrVzMyOl/sqplXAfcV/8ruAGyWtBIiItcB1wB9KOgocBq6PiACOSroFeBCYCtwdEc9mrtXMzGpkDYiIeBLoqmteW7P+m8A3R9l2E7ApX3VmZjYW30ltZmZJDggzM0tyQJiZWZIDwszMkhwQZmaW5IAwM7MkB4SZmSU5IMzMLMkBYWZmSQ4IMzNLckCYmVmSA8LMzJIcEGZmluSAMDOzJAeEmZkl5X5gkFlT9fb2MjAwUHYZJ2Xnzp0ArF69uuRKTk5nZ2fL1WzN5YCwljIwMMBPn3mceee8XXYpDTtruHqg/ovdj5VcSeNeOjS17BJsAnBAWMuZd87b/EnXobLLOKN9rf+cskuwCcBjEGZmlpQ1ICTNlrRe0guSnpd0ed36GyTtKF4/kbSwZt1uSU9LelJSf846zczseLlPMX0D2BIR10k6C5hZt/5nwMci4jVJ3cA64LKa9VdFxFDmGs3MLCFbQEg6D7gC+BxARBwBjtT2iYif1Cw+AnTkqsfMzE5OzlNMFwGDwD2SnpB0l6RZY/T/PLC5ZjmArZK2S1qRsU4zM0vIGRDTgEXAnRFxKfAmcFuqo6SrqAbEl2ual0TEIqAbuFnSFaNsu0JSv6T+wcHBpn4AM7PJLGdAVIBKRDxaLK+nGhjvIOnDwF3AtRGxb6Q9IvYWP18FNgCLU78kItZFRFdEdLW3tzf5I5iZTV7ZAiIiXgH2SLq4aLoaeK62j6R5wAPAZyLipzXtsySdO/IeWAY8k6tWMzM7Xu6rmFYB9xVXMO0CbpS0EiAi1gK3A3OAv5QEcDQiuoALgA1F2zTg/ojYkrlWMzOrkTUgIuJJoKuueW3N+puAmxLb7QIW1rebmdn48Z3UZmaW5IAwM7MkB4SZmSU5IMzMLMkBYWZmSX4ehLWUSqXCmwen+nkFmb14cCqzKpWyy7CS+QjCzMySfARhLaWjo4NfHH3ZT5TL7Gv953B2hydXnux8BGFmZkkOCDMzS3JAmJlZkgPCzMySHBBmZpbkgDAzsyQHhJmZJfk+iCbq7e1lYGCg6futFHe0dmS6Lr2zs5PVq1dn2beZtS4HRAs4fPhw2SWY2STkgGiiXH+Fj+y3t7c3y/7NzFI8BmFmZklZA0LSbEnrJb0g6XlJl9etl6ReSQOSdkhaVLOuR9LO4tWTs04zMzte7lNM3wC2RMR1ks4CZtat7wYWFK/LgDuByySdD3wF6AIC2C5pY0S8lrleMzMrZDuCkHQecAXwLYCIOBIRB+q6XQt8O6oeAWZLeh/wO8C2iNhfhMI2YHmuWs3M7Hg5TzFdBAwC90h6QtJdkmbV9ZkL7KlZrhRto7UfR9IKSf2S+gcHB5tXvZnZJJczIKYBi4A7I+JS4E3gtro+SmwXY7Qf3xixLiK6IqKrvb39dOo1M7MaOccgKkAlIh4tltdzfEBUgAtrljuAvUX7lXXtD2Wp0lrOS4da65GjP3+r+nfYBTOPlVxJ4146NJXfLLsIK122gIiIVyTtkXRxRPwDcDXwXF23jcAtkr5LdZD69Yh4WdKDwH+Q9O6i3zLg3+Sq1VpHZ2dn2SWctCM7dwJw9vwFJVfSuN+kNf+trblyX8W0CrivuIJpF3CjpJUAEbEW2AR8AhgA3gJuLNbtl/SnwGPFfu6IiP2Za7UW0IpTgvhGR2tVWQMiIp6keqlqrbU16wO4eZRt7wbuzledmZmNxXdSm5lZkgPCzMySHBBmZpbkgDAzs6SGB6klTQUuqN0mIl7KUZSZmZWvoYCQtIrq5Hk/B0bu9gngw5nqMjOzkjV6BPFF4OKI2JezGDMzmzgaHYPYA7yesxAzM5tYxjyCkHRr8XYX8JCkvwV+ObI+Iv48Y21mZlaiE51iOrf4+VLxOqt4wSizq5qZ2ZlhzICIiK8CSPpURPyP2nWSPpWzMDMzK1ejYxCpmVQ9u6qZ2RnsRGMQ3VRnW50rqXYqyvOAozkLMzOzcp1oDGIv0A/8HrC9pv0g8KVcRZmZWflONAbxFPCUpPsjYnicajIzswmg0RvlHpdUf9XS61SPLr7mG+jMzM48jQbEZuBt4P5i+XpAVEPiXuCapldmZmalajQglkTEkprlpyX9OCKWSPp0jsLMzKxcjV7meo6ky0YWJC0GzikWfTWTmdkZqNEjiJuAuyWdQ/XU0hvATZJmAf9xtI0k7aZ6xdPbwNGI6Kpb/0fADTW1fABoj4j9J9rWzMzyaiggIuIx4EOS3gUoIg7UrP7eCTa/KiKGRtnv14GvA0i6BvhSROxvZFszM8ur0edB/Brwz4H5wDRJAETEHU2s5feB7zRxf2ZmdhoaHYP4AXAt1fGGN2teJxLAVknbJa0YrZOkmcBy4PunsO0KSf2S+gcHBxsoyczMGtHoGERHRCw/hf0viYi9kt4DbJP0QkQ8nOh3DfDjutNLDW0bEeuAdQBdXV2eYdbMrEkaPYL4iaQPnezOI2Jv8fNVYAOweJSu11N3eukktjUzswwaPYL4KPA5ST+j+sAgARERoz6TurjCaUpEHCzeLwOOG7MoBr4/Bnz6ZLc1a6be3l4GBgaavt+dO3cCsHr16qbvu7OzM8t+zaDxgOg+hX1fAGwoBrSnAfdHxBZJKwEiYm3R75PA1oh480TbnkINZqWbMWNG2SWYnZJGL3N9UdJHgQURcY+kdn51o9xo2+wCFiba19Yt30t1uo4TbmuWk/8SN3unhsYgJH0F+DK/ekjQdOC/5SrKzMzK1+gppk8ClwKPQ3UAWdK5Y28yceU615xLznPYOfn8uFlrazQgjkREjEz5XQwct6yBgQGeePo5js08v+xSGqIj1at3t/+/V0qupHFT3tp/4k5mNqE1GhDfk/RXwGxJXwD+APiv+crK79jM8/nFb/1u2WWcsc5+7odll2Bmp6nRQeo/k7SU6iR9FwO3R8S2rJWZmVmpGj2CoAgEh4KZ2SQxZkBIOkh1TqTjVlG9Ue68LFWZmVnpxgyIiGjZK5XMzOz0NDoXk5mZTTIOCDMzS3JAmJlZkgPCzMySHBBmZpbkgDAzsyQHhJmZJTkgzMwsqeGpNszMJqqcU/hXKhUAOjo6mr7viT4l/qQMiEqlwpS3XveMoxlNeWsflcrRssswO22HDx8uu4TSZA0ISbuBg8DbwNGI6KpbfyXwA+BnRdMDEXFHsW458A1gKnBXRPynnLWaWevK+Vf4yL57e3uz/Y6JajyOIK6KiKEx1v8oIt7xYAZJU4G/AJYCFeAxSRsj4rlmFNTR0cHPfznNz4PI6OznfkhHx3vLLsPMTsNEHaReDAxExK6IOAJ8F7i25JrMzCaV3AERwFZJ2yWtGKXP5ZKekrRZ0iVF21xgT02fStFm1nKGhoZYtWoV+/btK7sUs5OSOyCWRMQioBu4WdIVdesfB94fEQuBNcDfFO1K7Cv1XAokrZDUL6l/cHCwWXWbNU1fXx87duygr6+v7FLMTkrWgIiIvcXPV4ENVE8d1a5/IyIOFe83AdMltVE9YriwpmsHsHeU37EuIroioqu9vT3DpzA7dUNDQ2zevJmIYPPmzT6KsJaSLSAkzZJ07sh7YBnwTF2f90pS8X5xUc8+4DFggaRfl3QWcD2wMVetZrn09fURUT34PXbsmI8irKXkPIK4APi/kp4C/h7424jYImmlpJVFn+uAZ4o+vcD1UXUUuAV4EHge+F5EPJuxVrMstm3bxvDwMADDw8Ns3bq15IrMGpftMteI2AUsTLSvrXn/TeCbo2y/CdiUqz6z8bB06VI2bdrE8PAw06dPZ9myZWWXZNawiXqZq9kZoaenh+IsKlOmTKGnp6fkiswa54Awy6itrY3u7m4k0d3dzZw5c8ouyaxhk3IuJrPx1NPTw+7du330YC3HAWGWWVtbG2vWrCm7DLOT5lNMZmaW5IAwM7MkB4RZZp6LyVrVpB2DmPLW/pZ5YJB+8QYAcfZ5JVfSuClv7Qc83Te8cy6mW2+9texyzBo2KQOis7Oz7BJOys6dBwFY8But9B/ue1vu3zmH+rmYenp6fKmrtYxJGRAT+RmwKZP5iVatLjUXk48irFV4DMIsI8/FZK3MAWGW0dKlS5k+fTqA52KyluOAMMvIczFZK3NAmGXkuZislU3KQWqz8eS5mH6lt7eXgYGBsss4KTt37gRa6+KWzs7OptTrgDDLzHMx/crAwABPPPsEzC67kpNwrPrjiX98otw6GnWgebtyQJjZ+JoNx648VnYVZ6wpDzVv5MBjEGZmluSAMDOzpKynmCTtBg4CbwNHI6Krbv0NwJeLxUPAH0bEU41sa2ZmeY3HGMRVETE0yrqfAR+LiNckdQPrgMsa3NbMzDIqdZA6In5Ss/gI0FFWLWZm9k65xyAC2Cppu6QVJ+j7eWDzKW5rZmZNlvsIYklE7JX0HmCbpBci4uH6TpKuohoQHz2FbVcAKwDmzZuX51OYmU1CWY8gImJv8fNVYAOwuL6PpA8DdwHXRsS+k9m2WL8uIroioqu9vb35H8LMbJLKdgQhaRYwJSIOFu+XAXfU9ZkHPAB8JiJ+ejLbmlnrqVQq8Hpzb+ayOgegEpWm7CrnKaYLgA3FTJbTgPsjYouklQARsRa4HZgD/GXRb+Ry1uS2GWs1M7M62QIiInYBCxPta2ve3wTc1Oi2ZtbaOjo6GNSgp9rIaMpDU+iY25wLQn2cZ2ZmSQ4IMzNLckCYmVmSA8LMzJIcEGZmluSAMDOzJAeEmZkl+ZGjZja+DrTYndSHip/nlFpF4w4Ac5uzKweEmY2bzs7Osks4aTt37gRgwdwFJVfSoLnN+3d2QJjZuFm9enXZJZy0kZp7e3tLrmT8tdBxnpmZjScHhJmZJTkgzMwsyQFhZmZJDggzM0tyQJiZWZIDwszMkhwQZmaW5IAwM7OkrAEhabekpyU9Kak/sV6SeiUNSNohaVHNuh5JO4tXT846zczseOMx1cZVETE0yrpuYEHxugy4E7hM0vnAV4AuIIDtkjZGxGvjUK+ZmVH+XEzXAt+OiAAekTRb0vuAK4FtEbEfQNI2YDnwndIqbUBvby8DAwNN3+/IZGG55rHp7OxsyTlyzCyv3GMQAWyVtF3SisT6ucCemuVK0TZa+6Q0Y8YMZsyYUXYZZjbJ5D6CWBIReyW9B9gm6YWIeLhmvRLbxBjtxymCZwXAvHnzTrfe0+K/ws3sTJL1CCIi9hY/XwU2AIvrulSAC2uWO4C9Y7Snfse6iOiKiK729vZmlW5mNullCwhJsySdO/IeWAY8U9dtI/DZ4mqmjwCvR8TLwIPAMknvlvTuYtsHc9VqZmbHy3mK6QJgg6SR33N/RGyRtBIgItYCm4BPAAPAW8CNxbr9kv4UeKzY1x0jA9ZmZjY+sgVEROwCFiba19a8D+DmUba/G7g7V31mZjY230ltZmZJDggzM0tyQLSAoaEhVq1axb59+8ouxcwmEQdEC+jr62PHjh309fWVXYqZTSIOiAluaGiIzZs3ExFs3rzZRxFmNm7KnovJTqCvr4/qxV5w7Ngx+vr6uPXWW0uuymxiyTUPGuSdC22iz4PmI4gJbtu2bQwPDwMwPDzM1q1bS67IbHKZzHOh+Qhiglu6dCmbNm1ieHiY6dOns2zZsrJLMptwJvJf4a3MRxATXE9PD8Xd6EyZMoWeHj87yczGhwNigmtra6O7uxtJdHd3M2fOnLJLMrNJwqeYWkBPTw+7d+/20YOZjSsHRAtoa2tjzZo1ZZdhZpOMTzGZmVmSA8LMzJIcEGZmluSAMDOzJI1M43AmkDQIvFh2HZm0AUNlF2GnzN9fazuTv7/3R0R7asUZFRBnMkn9EdFVdh12avz9tbbJ+v35FJOZmSU5IMzMLMkB0TrWlV2AnRZ/f61tUn5/HoMwM7MkH0GYmVmSA2KCkXS3pFclPTPKeknqlTQgaYekReNdo6VJulDS/5b0vKRnJX0x0cff3wQk6WxJfy/pqeK7+2qiz69J+u/Fd/eopPnjX+n4ckBMPPcCy8dY3w0sKF4rgDvHoSZrzFHgX0XEB4CPADdL+q26Pv7+JqZfAh+PiIXAbwPLJX2krs/ngdciohP4L8B/Hucax50DYoKJiIeB/WN0uRb4dlQ9AsyW9L7xqc7GEhEvR8TjxfuDwPPA3Lpu/v4moOL7OFQsTi9e9QO01wJ9xfv1wNUaeZrXGcoB0XrmAntqlisc/5+Qlaw4/XAp8GjdKn9/E5SkqZKeBF4FtkXEqN9dRBwFXgfO6Cd4OSBaT+ovFl+KNoFIOgf4PvAvI+KN+tWJTfz9TQAR8XZE/DbQASyW9MG6LpPuu3NAtJ4KcGHNcgewt6RarI6k6VTD4b6IeCDRxd/fBBcRB4CHOH4s8J++O0nTgHcx9unglueAaD0bgc8WV8N8BHg9Il4uuyirXqEEfAt4PiL+fJRu/v4mIEntkmYX72cA/wx4oa7bRmDkub/XAf8rzvAbyfzI0QlG0neAK4E2SRXgK1QHzIiItcAm4BPAAPAWcGM5lVrCEuAzwNPFuWyAPwbmgb+/Ce59QJ+kqVT/cP5eRPxQ0h1Af0RspBr+fy1pgOqRw/XllTs+fCe1mZkl+RSTmZklOSDMzCzJAWFmZkkOCDMzS3JAmJlZkgPCrEkk/TtJ/7rsOsyaxQFhZmZJDgizUyTps8UzHZ6S9Nd1674g6bFi3fclzSzaPyXpmaL94aLtkuJZBE8W+1tQxucxq+cb5cxOgaRLgAeAJRExJOl8YDVwKCL+TNKciNhX9P0a8POIWCPpaWB5RPyjpNkRcUDSGuCRiLhP0lnA1Ig4XNZnMxvhIwizU/NxYH1EDAFERP2kbR+U9KMiEG4ALinafwzcK+kLwNSi7e+AP5b0ZeD9DgebKBwQZqdGjD3V873ALRHxIeCrwNkAEbES+BOqs4I+WRxp3A/8HnAYeFDSx3MWbtYoB4TZqfmfwL+QNAegOMVU61zg5WL67xtGGiX9RkQ8GhG3A0PAhZIuAnZFRC/VGUM/PC6fwOwEPJur2SmIiGcl/Xvg/0h6G3gC2F3T5d9SfZrci8DTVAMD4OvFILSohsxTwG3ApyUNA68Ad4zLhzA7AQ9Sm5lZkk8xmZlZkgPCzMySHBBmZpbkgDAzsyQHhJmZJTkgzMwsyQFhZmZJDggzM0v6/2AvDdypsrH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YIAAAEGCAYAAABo25JHAAAABHNCSVQICAgIfAhkiAAAAAlwSFlzAAALEgAACxIB0t1+/AAAADh0RVh0U29mdHdhcmUAbWF0cGxvdGxpYiB2ZXJzaW9uMy4xLjIsIGh0dHA6Ly9tYXRwbG90bGliLm9yZy8li6FKAAAVYUlEQVR4nO3df5Bd5X3f8fdHQrGE+VVgEygLUZOF1DaNIdlQzzCZEmBi6jh4OrVTp3HsUGombVKR2EnTuA4xxPnDccdO1kntyHYCpnZrgnGjMKExE6xgUiOy4vevRBvH4I2JWQzCyIhf4ts/7t1avrravRJ77t2r837N3NG55zz37Fc6mv3cc55znidVhSSpvdaMugBJ0mgZBJLUcgaBJLWcQSBJLWcQSFLLHTbqAg7U8ccfXxs3bhx1GZI0VrZv3/5YVU302zZ2QbBx40ZmZ2dHXYYkjZUkD+1vm5eGJKnlDAJJajmDQJJaziCQpJYzCCSp5QwCSWo5g0CSWm7sniOQXoqZmRnm5uYa2ff8/DwAk5OTK77vqakpNm3atOL7lcAgkFbM7t27R12CdFAMArVKk9+qF/c9MzPT2M+QmtB4H0GStUnuSHJ9n20vS/LpJHNJtiXZ2HQ9kqRvN4zO4kuBB/az7WLgiaqaAj4IvG8I9UiS9tJoECSZBH4M+Nh+mrwBuKq7fC1wXpI0WZMk6ds1fUbw28B/Bl7cz/aTgK8AVNULwJPAcb2NklySZDbJ7MLCQlO1SlIrNRYESV4PPFpV25dq1mdd7bOianNVTVfV9MRE3+G0JUkHqckzgrOBC5N8GfhfwLlJ/kdPm3ngZIAkhwFHA483WJMkqUdjQVBVv1pVk1W1EXgzcFNVvaWn2Rbgbd3lN3bb7HNGIElqztCfI0hyBTBbVVuAjwNXJ5mjcybw5mHXI0ltN5QgqKqtwNbu8mV7rX8GeNMwapAk9eegc5LUcgaBJLWcQSBJLWcQSFLLGQSS1HIGgSS1nEEgSS1nEEhSyxkEktRyBoEktZxBIEktZxBIUssZBJLUcgaBJLWcQSBJLWcQSFLLGQSS1HIGgSS1nEEgSS3XWBAkWZ/ktiR3JbkvyeV92pyS5PNJ7khyd5LXNVWPJKm/JievfxY4t6p2JVkH3JLkhqq6da827wauqaoPJ3kl8KfAxgZr0piYmZlhbm5u1GUckB07dgCwadOmEVcyuKmpqbGqV81oLAiqqoBd3bfruq/qbQYc1V0+GvhqU/VovMzNzfE3997OKUfsGXUpA/uO5zsn2M98+a9GXMlgHt61dtQlaJVo8oyAJGuB7cAU8HtVta2nyXuAzyX5T8DLgfP3s59LgEsATjnllMbq1epyyhF7ePf0ruUb6qC8d/aIUZegVaLRzuKq2lNVZwCTwFlJTu9p8pPAlVU1CbwOuDrJPjVV1eaqmq6q6YmJiSZLlqTWGcpdQ1W1E9gKXNCz6WLgmm6bLwLrgeOHUZMkqaPJu4YmkhzTXd5A57LPgz3NHgbO67Z5BZ0gWGiqJknSvprsIzgRuKrbT7CGzt1B1ye5Apitqi3AO4GPJvlFOh3HP9PtZJYkDUmTdw3dDZzZZ/1ley3fD5zdVA2SpOX5ZLEktZxBIEktZxBIUssZBJLUcgaBJLWcQSBJLWcQSFLLGQSS1HKNjj4qHaz5+Xm++dRaR8hs0ENPreXl8/OjLkOrgGcEktRynhEchKZmz5rvfjubnJxc8X2P20xUk5OTPPPCI85H0KD3zh7B+gb+r2n8GASryO7du0ddgqQWMggOQlPfrBf3OzMz08j+Jakf+wgkqeUMAklqOYNAklrOIJCkljMIJKnlDAJJarnGgiDJ+iS3JbkryX1JLt9Pu59Icn+3zaeaqkeS1F+TzxE8C5xbVbuSrANuSXJDVd262CDJqcCvAmdX1RNJvrPBeiRJfTQWBFVVwOL4AOu6r+pp9nbg96rqie5nHm2qHklSf432ESRZm+RO4FHgxqra1tPkNOC0JH+Z5NYkF+xnP5ckmU0yu7Cw0GTJktQ6jQZBVe2pqjOASeCsJKf3NDkMOBU4B/hJ4GNJjumzn81VNV1V0xMTE02WLEmtM5S7hqpqJ7AV6P3GPw/8cVU9X1V/B/w1nWCQJA1Jk3cNTSx+u0+yATgfeLCn2f8GfqTb5ng6l4q+1FRNkqR9NXnX0InAVUnW0gmca6rq+iRXALNVtQX4M+BHk9wP7AF+uaq+3mBNkqQeTd41dDdwZp/1l+21XMA7ui9J0gg4H4FWrYd3jdecxV97unOl9bsOf3HElQzm4V1rOW3URWhVMAi0Kk1NTY26hAP23I4dAKzfOB73O5zGeP47a+UZBFqVxml+5UXOMKdx5aBzktRyBoEktZxBIEktZxBIUssZBJLUcgaBJLWcQSBJLWcQSFLLGQSS1HIGgSS1nEEgSS1nEEhSyxkEktRyBoEktZxBIEktZxBIUss1FgRJ1ie5LcldSe5LcvkSbd+YpJJMN1WPJKm/JmcoexY4t6p2JVkH3JLkhqq6de9GSY4ENgHbGqxFkrQfjZ0RVMeu7tt13Vf1afobwG8BzzRViyRp/wYKgiSnJfloks8luWnxNcDn1ia5E3gUuLGqtvVsPxM4uaquX2Y/lySZTTK7sLAwSMmSpAENemnoj4CPAB8F9gy686raA5yR5Bjgs0lOr6p7AZKsAT4I/MwA+9kMbAaYnp7ud1YhSTpIgwbBC1X14YP9IVW1M8lW4ALg3u7qI4HTga1JAE4AtiS5sKpmD/ZnLZqZmWFubu6l7maoduzYAcCmTZtGXMmBmZqaGruaJX3LkkGQ5Nju4p8k+Y/AZ+l0AgNQVY8v8dkJ4PluCGwAzgfet9dnnwSO36v9VuCXViIEAObm5rjjnvt58fBjl2+8SuS5zsnO9r/9hxFXMrg1T+/3v4CkMbHcGcF2Oh286b7/5b22FfA9S3z2ROCqJGvp9EVcU1XXJ7kCmK2qLQdZ88BePPxYnnnl65v+Ma22/v4lu3ckjYElg6Cq/gl0ngmoqm+7qyfJ+mU+ezdwZp/1l+2n/TnLFStJWnmD3j76fwdcJ0kaM8v1EZwAnARs6N7quXiJ6Cjg8IZrkyQNwXJ9BK+lc3vnJPCBvdY/BbyroZokSUO0XB/BVXQ6fP91VX1mSDVJkoZouUtD7+i3vKiqPtC7TpI0Xpa7NHRk98/vA34IWLzl88eBm5sqSpI0PMtdGrocIMnngB+oqqe6799DZ9gJSdKYG/T20VOA5/Z6/xywccWrkSQN3aBjDV0N3Jbks3SeKP5XwCcaq0qSNDQDBUFV/WaSG4Af7q66qKruaK4sSdKwLHfX0FFV9Y3u4HNf7r4Wtx271KBzkqTxsNwZwaeA1/OtwefgW08XLzfonCRpDCx319Di0J230Lld9AtV9WDjVUmShmbQu4b+kM6w0h9K8rdJrk1yaYN1SZKGZNDO4puS/AWdh8p+BPhZOrOL/U6DtUmShmCgIEjy58DLgS8CXwB+qKoebbKwl2p+fp41Tz/pxCkNW/P015mff2HUZUh6CQa9NHQ3nYfITge+Hzi9O/2kJGnMDXpp6BcBkhwBXESnz+AE4GXNlfbSTE5O8rVnD3Oqyoatv/96JidPGHUZA5uZmWFubq6Rfe/YsQOATZs2rfi+p6amGtnvuGnq+M3PzwOd3xtNWO3Hb9BLQz9P52GyHwQeAv6AziUiSV0bNniSPK5279496hJGatAhJjbQmZhme1UNdEG4O6fxzXTOGg4Drq2qX+9p8w7g3wMvAAvAv6uqhwasSTpgq/lbmZbX1PFb3O/MzEwj+1/tBr009P6D2PezwLlVtSvJOuCWJDdU1a17tbkDmK6qp5P8B+C3gH9zED9LknSQBu0sPmDVsav7dl33VT1tPl9VT3ff3kpnSkxJ0hA1FgQASdYmuRN4FLixqrYt0fxi4IYm65Ek7avRIKiqPVV1Bp1v+mclOb1fuyRvAaaBvpegklySZDbJ7MLCQnMFS1ILNRoEi6pqJ7AVuKB3W5Lzgf8KXFhVz+7n85urarqqpicmJhqtVZLaprEgSDKR5Jju8gbgfODBnjZnAr9PJwRW9ZPKknSoGvT20YNxInBVkrV0Aueaqro+yRXAbFVtoXMp6Ajgj5IAPFxVFzZYkySpR2NBUFV3A2f2WX/ZXsvnN/XzJUmDGUofgSRp9TIIJKnlDAJJarkmO4tHbs3Tj4/VfAR55hsA1PqjRlzJ4NY8/TidgWgljatDNgimpqZGXcIB27HjKQBO/d5x+sV6wlj+W0v6lkM2CMZxlMm2j4AoaTTsI5CkljMIJKnlDAJJajmDQJJaziCQpJYzCCSp5QwCSWo5g0CSWs4gkKSWMwgkqeUMAklqOYNAklrOIJCkljMIJKnlGguCJOuT3JbkriT3Jbm8T5uXJfl0krkk25JsbKoeSVJ/TZ4RPAucW1WvBs4ALkjymp42FwNPVNUU8EHgfQ3WI0nqo7EgqI5d3bfruq/qafYG4Kru8rXAeUnSVE2SpH012keQZG2SO4FHgRuraltPk5OArwBU1QvAk8BxffZzSZLZJLMLCwtNlixJrdNoEFTVnqo6A5gEzkpyek+Tft/+e88aqKrNVTVdVdMTExNNlCpJrTWUu4aqaiewFbigZ9M8cDJAksOAo4HHh1GTJKmjscnrk0wAz1fVziQbgPPZtzN4C/A24IvAG4GbqmqfMwJJ42VmZoa5ublRlzGwHTt2ALBp06YRV3JgpqamVqTmxoIAOBG4KslaOmce11TV9UmuAGaragvwceDqJHN0zgTe3GA9koZkbm6OO+67A44ZdSUDerHzxx1/f8do6zgQO1duV40FQVXdDZzZZ/1ley0/A7ypqRokjdAx8OI5L466ikPWmq0rd2XfJ4slqeUMAklqOYNAklrOIJCkljMIJKnlDAJJajmDQJJaziCQpJYzCCSp5QwCSWo5g0CSWs4gkKSWMwgkqeUMAklquSbnIzhkNTXpRpOTY6zUBBaSDj0GwSqyYcOGUZcgqYUMgoPgN2tpafPz8/Dkyk6eoh47Yb7mV2RXHiVJajnPCCStuMnJSRay4FSVDVqzdQ2TJ02uzL5WZC99JDk5yeeTPJDkviSX9mlzdJI/SXJXt81FTdUjSeqvyTOCF4B3VtXtSY4Etie5saru36vNzwH3V9WPJ5kA/jrJJ6vquQbrkiTtpbEzgqp6pKpu7y4/BTwAnNTbDDgySYAjgMfpBIgkaUiG0lmcZCNwJrCtZ9PvAq8AvgrcA1xaVftcVExySZLZJLMLCwsNVytJ7dJ4ECQ5AvgM8AtV9Y2eza8F7gT+MXAG8LtJjurdR1VtrqrpqpqemJhoumRJapVGgyDJOjoh8Mmquq5Pk4uA66pjDvg74J82WZMk6ds1eddQgI8DD1TVB/bT7GHgvG777wK+D/hSUzVJkvbV5F1DZwM/DdyT5M7uuncBpwBU1UeA3wCuTHIPEOBXquqxBmuSJPVoLAiq6hY6v9yXavNV4EebqkGStDyHmJCkljMIJKnlDAJJajkHnZPUjJ1jNAz1ru6fR4y0igOzk33HajhIBoGkFTc1NTXqEg7I4uyAp5506ogrOQAnrdy/s0EgacWN2+RNi/XOzMyMuJLRGJPzNklSUwwCSWo5g0CSWs4gkKSWMwgkqeUMAklqOYNAklrOIJCkljMIJKnlDAJJajmDQJJazrGGJI2NmZkZ5ubmVny/i4PONTVG0tTU1Koef8kgkNR6GzZsGHUJI9VYECQ5GfgEcALwIrC5qn6nT7tzgN8G1gGPVdW/aKomSeNtNX+rHmdNnhG8ALyzqm5PciSwPcmNVXX/YoMkxwD/Hbigqh5O8p0N1iNJ6qOxzuKqeqSqbu8uPwU8wL7z6fxb4Lqqerjb7tGm6pEk9TeUu4aSbATOBLb1bDoN+EdJtibZnuSt+/n8JUlmk8wuLCw0W6wktUzjQZDkCOAzwC9U1Td6Nh8G/CDwY8BrgV9LclrvPqpqc1VNV9X0xMRE0yVLUqs0etdQknV0QuCTVXVdnybzdDqIvwl8M8nNwKuBv2myLknStzR2RpAkwMeBB6rqA/tp9sfADyc5LMnhwD+n05cgSRqSJs8IzgZ+GrgnyZ3dde8CTgGoqo9U1QNJ/g9wN51bTD9WVfc2WJMkqUdjQVBVtwAZoN37gfc3VYckaWmpqlHXcECSLAAPjbqOBh0PPDbqInTQPH7j61A/dt9dVX3vthm7IDjUJZmtqulR16GD4/EbX20+do4+KkktZxBIUssZBKvP5lEXoJfE4ze+Wnvs7COQpJbzjECSWs4gkKSWMwhGIMkfJHk0Sd+nqNMxk2Quyd1JfmDYNaq/JCcn+XySB5Lcl+TSPm08fqtUkvVJbktyV/f4Xd6nzcuSfLp7/LZ1R08+pBkEo3ElcMES2/8lcGr3dQnw4SHUpMEsTrj0CuA1wM8leWVPG4/f6vUscG5VvRo4A7ggyWt62lwMPFFVU8AHgfcNucahMwhGoKpuBh5foskbgE9Ux63AMUlOHE51WsqAEy55/Fap7jHZ1X27rvvqvWPmDcBV3eVrgfO6g2gesgyC1ekk4Ct7vZ9n3182GrElJlzy+K1iSdZ2B8J8FLixqvZ7/KrqBeBJ4LjhVjlcBsHq1O/bh/f5riLLTLjk8VvFqmpPVZ0BTAJnJTm9p0nrjp9BsDrNAyfv9X4S+OqIalGPASdc8vitclW1E9jKvv11///4JTkMOJqlL+WOPYNgddoCvLV798lrgCer6pFRF6WBJ1zy+K1SSSaSHNNd3gCcDzzY02wL8Lbu8huBm+oQf/K20akq1V+S/wmcAxyfZB74dTqdVlTVR4A/BV4HzAFPAxeNplL1seyES3j8VrMTgauSrKXzRfiaqro+yRXAbFVtoRP0VyeZo3Mm8ObRlTscDjEhSS3npSFJajmDQJJaziCQpJYzCCSp5QwCSWo5g0A6QEnek+SXRl2HtFIMAklqOYNAWkaSt3bnFbgrydU9296e5K+62z6T5PDu+jclube7/ubuuld1x8K/s7u/U0fx95F6+UCZtIQkrwKuA86uqseSHAtsAnZV1X9LclxVfb3b9r3A16rqQ0nuAS6oqr9PckxV7UzyIeDWqvpkku8A1lbV7lH93aRFnhFISzsXuLaqHgOoqt7Bx05P8oXuL/6fAl7VXf+XwJVJ3g6s7a77IvCuJL8CfLchoNXCIJCWFpYegvhK4Oer6p8BlwPrAarqZ4F30xnF8s7umcOngAuB3cCfJTm3ycKlQRkE0tL+HPiJJMcBdC8N7e1I4JHu0NQ/tbgyyfdW1baqugx4DDg5yfcAX6qqGTojXH7/UP4G0jIcfVRaQlXdl+Q3gb9Isge4A/jyXk1+jc4MZQ8B99AJBoD3dzuDQydM7gL+C/CWJM8D/wBcMZS/hLQMO4slqeW8NCRJLWcQSFLLGQSS1HIGgSS1nEEgSS1nEEhSyxkEktRy/w/14lEDLIgyX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5497" r="3003" b="17557"/>
          <a:stretch/>
        </p:blipFill>
        <p:spPr bwMode="auto">
          <a:xfrm>
            <a:off x="1973686" y="3338231"/>
            <a:ext cx="5105400" cy="31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52416" y="3262032"/>
            <a:ext cx="0" cy="3305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3355" y="6567767"/>
            <a:ext cx="670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358422" y="4745622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Width (cm)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8487" y="6560740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47507" y="6430495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0984" y="629913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2.6</a:t>
            </a:r>
            <a:endParaRPr lang="en-US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47507" y="3410462"/>
            <a:ext cx="162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0984" y="327909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4.0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13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Good clustering</a:t>
            </a:r>
          </a:p>
          <a:p>
            <a:r>
              <a:rPr lang="en-US" dirty="0" smtClean="0"/>
              <a:t>Good linear trend in most clusters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50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609599"/>
          </a:xfrm>
        </p:spPr>
        <p:txBody>
          <a:bodyPr/>
          <a:lstStyle/>
          <a:p>
            <a:r>
              <a:rPr lang="en-US" dirty="0" smtClean="0"/>
              <a:t>Most clear clusters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 EDA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43400" cy="557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9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Pearson R Coefficient &amp; p -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" y="32004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9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Are observed differences in seed features representative of the overall population, or a random observation due to sample size?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" y="2819400"/>
            <a:ext cx="904575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76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1"/>
            <a:ext cx="8229600" cy="739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9905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Bootstrapping</a:t>
            </a:r>
          </a:p>
          <a:p>
            <a:pPr lvl="1"/>
            <a:r>
              <a:rPr lang="en-US" dirty="0" smtClean="0"/>
              <a:t>Most values with p-value of 100%</a:t>
            </a:r>
          </a:p>
          <a:p>
            <a:pPr lvl="1"/>
            <a:r>
              <a:rPr lang="en-US" dirty="0" smtClean="0"/>
              <a:t>Smallest p: 78.5%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" y="2057400"/>
            <a:ext cx="912269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173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Story</vt:lpstr>
      <vt:lpstr>Wrangling</vt:lpstr>
      <vt:lpstr>Description of the Data</vt:lpstr>
      <vt:lpstr>Initial EDA</vt:lpstr>
      <vt:lpstr>Initial EDA</vt:lpstr>
      <vt:lpstr>Initial EDA</vt:lpstr>
      <vt:lpstr>Statistical Analysis</vt:lpstr>
      <vt:lpstr>Statistical Analysis</vt:lpstr>
      <vt:lpstr>Statistical Analysis</vt:lpstr>
      <vt:lpstr>Statistical Analysis</vt:lpstr>
      <vt:lpstr>Statistical Analysis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</dc:title>
  <dc:creator>Erik</dc:creator>
  <cp:lastModifiedBy>Erik</cp:lastModifiedBy>
  <cp:revision>10</cp:revision>
  <dcterms:created xsi:type="dcterms:W3CDTF">2020-03-02T00:15:32Z</dcterms:created>
  <dcterms:modified xsi:type="dcterms:W3CDTF">2020-04-28T23:08:30Z</dcterms:modified>
</cp:coreProperties>
</file>