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924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389-AEDE-4AE7-9165-2196561AC82A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E3B5-AD36-460E-9ADC-3AB23D5B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4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389-AEDE-4AE7-9165-2196561AC82A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E3B5-AD36-460E-9ADC-3AB23D5B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5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389-AEDE-4AE7-9165-2196561AC82A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E3B5-AD36-460E-9ADC-3AB23D5B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8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389-AEDE-4AE7-9165-2196561AC82A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E3B5-AD36-460E-9ADC-3AB23D5B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7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389-AEDE-4AE7-9165-2196561AC82A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E3B5-AD36-460E-9ADC-3AB23D5B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6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389-AEDE-4AE7-9165-2196561AC82A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E3B5-AD36-460E-9ADC-3AB23D5B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2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389-AEDE-4AE7-9165-2196561AC82A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E3B5-AD36-460E-9ADC-3AB23D5B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0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389-AEDE-4AE7-9165-2196561AC82A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E3B5-AD36-460E-9ADC-3AB23D5B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6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389-AEDE-4AE7-9165-2196561AC82A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E3B5-AD36-460E-9ADC-3AB23D5B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8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389-AEDE-4AE7-9165-2196561AC82A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E3B5-AD36-460E-9ADC-3AB23D5B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3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389-AEDE-4AE7-9165-2196561AC82A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E3B5-AD36-460E-9ADC-3AB23D5B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6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9D389-AEDE-4AE7-9165-2196561AC82A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2E3B5-AD36-460E-9ADC-3AB23D5B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2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seed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</a:t>
            </a:r>
            <a:r>
              <a:rPr lang="en-US" dirty="0" smtClean="0"/>
              <a:t>Story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100" dirty="0" smtClean="0"/>
              <a:t>E. Erik Larsen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Capstone Project I:</a:t>
            </a:r>
          </a:p>
          <a:p>
            <a:r>
              <a:rPr lang="en-US" dirty="0" smtClean="0"/>
              <a:t>Seeds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10838"/>
            <a:ext cx="7239000" cy="531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761"/>
            <a:ext cx="8229600" cy="7392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23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K-Nearest Neighbors</a:t>
            </a:r>
          </a:p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Naïve Bayes</a:t>
            </a:r>
          </a:p>
          <a:p>
            <a:r>
              <a:rPr lang="en-US" dirty="0" smtClean="0"/>
              <a:t>K-Means</a:t>
            </a:r>
          </a:p>
          <a:p>
            <a:r>
              <a:rPr lang="en-US" dirty="0" smtClean="0"/>
              <a:t>Neural Network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62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5999"/>
          </a:xfrm>
        </p:spPr>
        <p:txBody>
          <a:bodyPr/>
          <a:lstStyle/>
          <a:p>
            <a:r>
              <a:rPr lang="en-US" dirty="0" smtClean="0"/>
              <a:t>K-Nearest Neighbors</a:t>
            </a:r>
          </a:p>
          <a:p>
            <a:pPr lvl="1"/>
            <a:r>
              <a:rPr lang="en-US" dirty="0" err="1" smtClean="0"/>
              <a:t>n_neighbors</a:t>
            </a:r>
            <a:r>
              <a:rPr lang="en-US" dirty="0" smtClean="0"/>
              <a:t> = 5</a:t>
            </a:r>
          </a:p>
          <a:p>
            <a:pPr lvl="1"/>
            <a:r>
              <a:rPr lang="en-US" dirty="0" smtClean="0"/>
              <a:t>accuracy = 97.6%</a:t>
            </a:r>
          </a:p>
          <a:p>
            <a:pPr lvl="1"/>
            <a:r>
              <a:rPr lang="en-US" dirty="0" smtClean="0"/>
              <a:t>no other hyper-parameter tuning</a:t>
            </a:r>
          </a:p>
          <a:p>
            <a:pPr lvl="1"/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AutoShape 2" descr="data:image/png;base64,iVBORw0KGgoAAAANSUhEUgAAAYgAAAEWCAYAAAB8LwAVAAAABHNCSVQICAgIfAhkiAAAAAlwSFlzAAALEgAACxIB0t1+/AAAADh0RVh0U29mdHdhcmUAbWF0cGxvdGxpYiB2ZXJzaW9uMy4xLjIsIGh0dHA6Ly9tYXRwbG90bGliLm9yZy8li6FKAAAgAElEQVR4nO3de5hWVd3/8fdHxMDEUEFKUPCAGpmP5nhKC7RMzfJY/dSsrMfsqTTrSkqyg/lkltrpSa20PGVpZkZaJhoJWqkxiKiIKJHGgCUeUCFMDt/fH2uN3tyzh9kDs+eeGT6v67ov9mHtvb97mNnfvdbe91qKCMzMzOpt0OgAzMysZ3KCMDOzQk4QZmZWyAnCzMwKOUGYmVkhJwgzMyvkBGFmZoWcIMw6SdISSdvl6YGSbpL0nKRf5mVfk/SUpH82NtK2JI2SFJI27IZjnSXp6qqPY9VxgrBCkvaX9Jd84XtG0p8l7dnouLqCpOMl/bxg+ThJq3ICWCKpRdJ19ecdEZtExLw8+x5gGLBFRLxX0tbAZ4ExEfHayk+mjqQpkk7qgv0Ml7RC0vYF634t6YJ1PYb1fE4Q1oakTYHfAt8HNgeGA18F/tPFx+nXlfvrhHcCN7ezbmFEbAIMAvYBHgbulPS2dsqPBB6JiBU1809HxJOdDUpJj/ibjIgFwGTgA7XLJW1O+vld2Yi4rJtFhD/+rPYBmoDFHZT5KDAbeAF4CHhTXv56YAqwGJgFHF6zzRXAD0gX56XA24FXARcA/wD+BfwQGJjLDyElqsXAM8CdwAYFsXwV+H6e7p/3fV6eHwi8CGyW5zfIxxlSsJ9xQEvB8guB5pr5AHbIx30JWA4sAT4GLANW5fkrcvl9gL/k85gJjKvZ1xTgHODPedsdgNcAPwGeABYAXwP65fInAn/KP7Nngb8Dh+Z15wAr8/kuAS4sOJdROf4N8/wxwGPALgVljwf+VrfsE8C9NfPfA+YDzwPTgbfUrDsLuLq9n20+7ttr/l/OAP4GPA1cB2ye1w0Ars7LFwPTgGGN/jtZHz4ND8CfnvcBNs1/jFcCh7ZeXGvWvzdfuPYElC9qI/PFeS7wBWAj4EBSAtkpb3cF8BywX74gDAC+C9xIqqkMAm4Czs3lzyUljP758xZABfEeCDyQp9+cLzL31KybWVN2H+Cuds67zUWsZh+rgFfn+QB2yNMvXwSL9kGqfT1NuuveADgozw/N66eQkuMbgA3zeU4EfgS8GtgS+CvwsVz+RFJC+ijQD/g4sLD155L3d9Ia/m9H5fg3BD6c/792aKfswPz/tX/NsruAT9fMnwBskff3WeCfwID6n03Rz5bVE8SngbuBEaSbhh8B1+R1H8u/Fxvnc94D2LTRfyfrw6dHVGetZ4mI54H9SReSS4FFkm6UNCwXOYl0hz4tkrkR8Tjp4rsJ8I2IeCki/kiqARxXs/vfRMSfI2IVqcnqo8BnIuKZiHgB+DpwbC67HHgdMDIilkfEnZGvGHXuAkZL2gJ4K+nue7ikTYCxwNSasofRfvNSexaSEuHgTm4H6QJ6c0TcHBGrIuI2oJmUMFpdERGzIjVTbU5Kyp+OiKWRmqq+wys/E4DHI+LSiFhJSuKvIz0H6YxPA+NJtZm5RQUiYhnwS+CDAJJGky7OP68pc3VEPB0RKyLiW6SL+06djAVSEjgzIloi4j+k5PKe/DB9OSkJ7RARKyNiev4dtYo5QVihiJgdESdGxAhgF2Ar0t0+wNaku/R6WwHz88W/1eOku+hW82umh5LuCqdLWixpMXBLXg5wPukO91ZJ8ySd0U6sy0gX3bGkBDGV1KSzH20TxJqeP7RnOClZLu7kdpBqVu9tPb98jvuTLuqt5teV7w88UVP+R6SaRKuX346KiH/nyU06Gdd44KKIaOmg3JXA+yQNID2PuCVqnq9I+qyk2fllhsWk5rEhnYwF0nn/uuacZ5Oay4YBPwUmAddKWijpPEn91+IY1kmVv+pmvV9EPCzpCtJdHqQLWpu3W0h32ltL2qAmSWwDPFK7u5rpp0jt7m+I9FC0/rgvkJotPivpDcDtkqZFxOSCY08lNQXtTmqjngocDOwF3AEg6bWkC/O9HZ706o4itbsv7eR2kH5WP42Ij66hTO3PZD6pZjUkXnnw3Rll++9/B3CLpH9GxK/a3VnEnZKeBo4g1YY+17pO0luAzwNvA2ZFxCpJz5JqW/WWkm4GWrftxys3ApDO+yMR8ed2Qvkq8FVJo0gJfg6ppmgVcg3C2pC0c74zHJHntyY1E92di/wYOF3SHvnNmx0kjQTuIV0IPiepv6RxwLuBa4uOk5PIpcB3JG2ZjzVc0sF5+l153yI9BF2ZP0WmkppCHoqIl8ht8cDfI2JRLvNO0h1whxfRfF7DJX0l7+cLHW3TjquBd0s6WFI/SQPy67QjigpHxBPArcC3JG0qaQNJ20saW/J4/wK2K1FuFnAIcJGkwzsoexXwTVIT2001ywcBK4BFwIaSvkx6flXkEWCApMPy3f8XSc1RrX4InJN/j5A0VNIRefoASW/MSeV5UpNTe78H1oWcIKzIC8DewD2SlpISw4Oku3ki4pekN2Z+nstOJL1x8hJwOKkN/SngYuCDEfHwGo71eVIz0t2Sngf+wCtt2KPz/BLSc4aLI2JKO/v5C+mh6h15/iHS2zx31JQp07y0laQl+ZjTgDeS2ulv7WC7QhExn3T3/QXShXQ+qXlnTX97HyQ95H+I9KbS9azeJLUm3yO13T8r6f86iG0m8C7gUkmHrqHoVaSa4C/y84FWk4Dfky7+j5N+3vPbbg4R8RzpDagfk15wWArUNm99j/Sywq2SXiD9zu2d172W9DN4ntT0NJWUeK1iKnEzZdbr5Yed/wS2zxcrM+uAaxC2vtgc+JKTg1l5rkGYmVkh1yDMzKxQn3nNdciQITFq1KhGh2Fm1qtMnz79qYgYWrSuzySIUaNG0dzc3OgwzMx6FUmPt7fOTUxmZlbICcLMzAo5QZiZWSEnCDMzK+QEYWZmhSpNEJIOkTRH0tyirpoljZQ0WdL9eSzdETXrvinpwfz5f1XGaWZmbVWWIHLPixeROm4bAxwnaUxdsQuAqyJiV+Bs0ghiSDoMeBOwG6nDrvF5nGQzM+smVdYg9gLmRsS83MvntaReLWuNIQ2MDnB7zfoxwNQ8StVS0ji+h1QYq5mZ1akyQQxn9a5/W1h9ZDFIF/5j8vRRwKA8bORM4FBJG0saAhxAGsVsNZJOltQsqXnRokX1q83MbB1UmSCKRpWq7xnwdGCspBmkoSEXACty3/s3k/r4v4Y0FkCb0bUi4pKIaIqIpqFDC78pbmZma6nKBNHC6nf9I0hDUr4sIhZGxNERsTtwZl72XP73nIjYLSIOIiWbRyuM1czM6lSZIKYBoyVtK2kj4FjSiFEvkzREUmsME4DL8vJ+uakJSbsCu5KGYTQzs25SWWd9EbFC0imkYQn7AZdFxCxJZwPNEXEjMA44V1KQhob8ZN68P3BnGoqY54ET1nIAdzMzW0t9ZsCgpqamcG+uZmadI2l6RDQVrfM3qc3MrJAThJmZFXKCMDOzQk4QZmZWyAnCzMwKOUGYmVkhJwgzMyvkBGFmZoWcIMzMrJAThJmZFXKCMDOzQk4QZmZWyAnCzMwKOUGYmVkhJwgzMyvkBGFmZoWcIMzMrJAThJmZFXKCMDOzQk4QZmZWyAnCzMwKOUGYmVkhJwgzMyvkBGFmZoWcIMzMrJAThJmZFXKCMDOzQk4QZmZWyAnCzMwKVZogJB0iaY6kuZLOKFg/UtJkSfdLmiJpRM268yTNkjRb0v9JUpWxmpnZ6ipLEJL6ARcBhwJjgOMkjakrdgFwVUTsCpwNnJu3fTOwH7ArsAuwJzC2qljNzKytKmsQewFzI2JeRLwEXAscUVdmDDA5T99esz6AAcBGwKuA/sC/KozVzMzqVJkghgPza+Zb8rJaM4Fj8vRRwCBJW0TEXaSE8UT+TIqI2RXGamZmdapMEEXPDKJu/nRgrKQZpCakBcAKSTsArwdGkJLKgZLe2uYA0smSmiU1L1q0qGujNzNbz1WZIFqArWvmRwALawtExMKIODoidgfOzMueI9Um7o6IJRGxBPg9sE/9ASLikohoioimoUOHVnUeZmbrpSoTxDRgtKRtJW0EHAvcWFtA0hBJrTFMAC7L0/8g1Sw2lNSfVLtwE5OZWTeqLEFExArgFGAS6eJ+XUTMknS2pMNzsXHAHEmPAMOAc/Ly64G/AQ+QnlPMjIibqorVzMzaUkT9Y4HeqampKZqbmxsdhplZryJpekQ0Fa3zN6nNzKyQE4SZmRVygjAzs0JOEGZmVsgJwszMCjlBmJlZoQ0bHUCjTZyxgPMnzWHh4mVsNXgg4w/eiSN3r+8yqncez+fm4/W0Y1nvsl4niIkzFjDhhgdYtnwlAAsWL2PCDQ8AVPIH0p3H87n5eD3tWNb7rNdNTOdPmvPyH0arZctXcv6kOb3+eD43H6+nHct6n/U6QSxcvKxTy3vT8XxuPl5PO5b1Put1gthq8MBOLe9Nx/O5+Xg97VjW+6zXCWL8wTsxsH+/1ZYN7N+P8Qfv1OuP53Pz8Xrasaz3Wa8fUrc+hOuuNzi683g+Nx+vpx3Leh/35mpmth5zb65mZtZpThBmZlbICcLMzAo5QZiZWSEnCDMzK+QEYWZmhTpMEJI2lvQlSZfm+dGS3lV9aGZm1khlahCXA/8B9s3zLcDXKovIzMx6hDIJYvuIOA9YDhARywBVGpWZmTVcmQTxkqSBQABI2p5UozAzsz6sTF9MXwFuAbaW9DNgP+DEKoMyM7PGW2OCkCTgYeBoYB9S09JpEfFUN8RmZmYNtMYEEREhaWJE7AH8rptiMjOzHqDMM4i7Je1ZeSRmZtajlHkGcQDwMUmPA0tJzUwREbtWGpmZmTVUmQRxaOVRmJlZj9NhE1NEPA4MBt6dP4Pzsg5JOkTSHElzJZ1RsH6kpMmS7pc0RdKIvPwASffVfF6UdGTnTs3MzNZFma42TgN+BmyZP1dLOrXEdv2Ai0g1kDHAcZLG1BW7ALgqN1edDZwLEBG3R8RuEbEbcCDwb+DW0mdlZmbrrEwT038De0fEUgBJ3wTuAr7fwXZ7AXMjYl7e7lrgCOChmjJjgM/k6duBiQX7eQ/w+4j4d4lYzcysi5R5i0nAypr5lZTramM4ML9mviUvqzUTOCZPHwUMkrRFXZljgWsKA5NOltQsqXnRokUlQjIzs7LKdtZ3j6SzJJ0F3A38pMR2RUkk6uZPB8ZKmgGMBRYAK17egfQ64I3ApKIDRMQlEdEUEU1Dhw4tEZKZmZXVYRNTRHxb0hRgf9JF/8MRMaPEvluArWvmRwAL6/a9kPQtbSRtAhwTEc/VFHkf8OuIWF7ieGZm1oU6TBCS9gFmRcS9eX6QpL0j4p4ONp0GjJa0LalmcCxwfN2+hwDPRMQqYAJwWd0+jsvLzcysm5VpYvoBsKRmfmletkYRsQI4hdQ8NBu4LiJmSTpb0uG52DhgjqRHgGHAOa3bSxpFqoFMLRGjmZl1sTJvMSkiXn52EBGrJJXZjoi4Gbi5btmXa6avB65vZ9vHaPtQ28zMukmZGsQ8SZ+S1D9/TgPmVR2YmZk1VpkE8T/Am0nPEVqAvYGTqwzKzMwar8xbTE+SHjCbmdl6pExXG+dJ2jQ3L02W9JSkE7ojODMza5wyTUzviIjngXeRmph2BMZXGpWZmTVcmQTRP//7TuCaiHimwnjMzKyHKPO66k2SHgaWAZ+QNBR4sdqwzMys0cqMB3EGsC/QlLu8+DepV1YzM+vDyn7h7dma6aWkb1ObmVkfVuYZhJmZrYecIMzMrFCZ70H8StJhkpxMzMzWI2V7cz0eeFTSNyTtXHFMZmbWA5R5i+kPEfF+4E3AY8Btkv4i6cOS+q95azMz661KNRvlcaJPBE4CZgDfIyWM2yqLzMzMGqrMiHI3ADsDPwXeHRFP5FW/kNRcZXBmZtY4Zb4HcWFE/LFoRUQ0dXE8ZmbWQ5RpYnq9pMGtM5I2k/SJCmMyM7MeoEyC+GhELG6dyd+q/mh1IZmZWU9QJkFsIEmtM5L6ARtVF5KZmfUEZZ5BTAKuk/RDIEhDkN5SaVRmZtZwZRLE54GPAR8HBNwK/LjKoMzMrPHKjEm9ivRt6h9UH46ZmfUUZb4HMRo4FxgDDGhdHhHbVRiXmZk1WJmH1JeTag8rgAOAq0hfmjMzsz6sTIIYGBGTAUXE4xFxFnBgtWGZmVmjlXlI/WLu6vtRSacAC4Atqw3LzMwarUwN4tPAxsCngD2AE4APVRmUmZk13hprEPlLce+LiPHAEuDD3RKVmZk13BprEBGxEtij9pvUnSHpEElzJM2VdEbB+pGSJku6X9IUSSNq1m0j6VZJsyU9JGnU2sRgZmZrp8wziBnAbyT9EljaujAibljTRrn2cRFwENACTJN0Y0Q8VFPsAuCqiLhS0oGk12k/kNddBZwTEbdJ2gRYVfakzMxs3ZVJEJsDT7P6m0sBrDFBAHsBcyNiHoCka4EjgNoEMQb4TJ6+HZiYy44BNoyI2wAiYkmJOM3MrAuV+Sb12j53GA7Mr5lvAfauKzMTOIY0Qt1RwKA8et2OwOI8WNG2wB+AM3KTl5mZdYMy36S+nFRjWE1EfKSjTQuW1e/ndOBCSScCd5BeoV2R43oLsDvwD+AXpCFPf1IX28nAyQDbbLNNB+GYmVlnlGli+m3N9ADSnf7CEtu1AFvXzI+o3y4iFgJHA+TnDMdExHOSWoAZNc1TE4F9qEsQEXEJcAlAU1NTmyRmZmZrr0wT069q5yVdQ2ry6cg0YLSkbUk1g2OB4+v2NQR4JncIOAG4rGbbzSQNjYhFpOcfHv/azKwblfmiXL3RQIftORGxAjiFNJ7EbOC6iJgl6WxJh+di44A5kh4BhgHn5G1XkpqfJkt6gNRcdelaxGpmZmtJEWtumZH0Aqs/O/gnMKG+ZtFoTU1N0dzsSoaZWWdImh4RTUXryjQxDer6kMzMrKfrsIlJ0lGSXlMzP1jSkdWGZWZmjVbmGcRXIuK51pmIWAx8pbqQzMysJyiTIIrKlHk91szMerEyCaJZ0rclbS9pO0nfAaZXHZiZmTVWmQRxKvAS6dvM1wHLgE9WGZSZmTVembeYlgJtuuo2M7O+rcxbTLdJGlwzv5mkSdWGZWZmjVamiWlIfnMJgIh4Fo9JbWbW55VJEKskvdy1hqSRFPTuamZmfUuZ11XPBP4kaWqefyu5i20zM+u7yjykvkXSm0jdbQv4TEQ8VXlkZmbWUGW/8LYSeJI0HsQYSUTEHdWFZWZmjVZmRLmTgNNIA/7cR6pJ3MXqY1SbmVkfU+Yh9WnAnsDjEXEAaRjQRZVGZWZmDVcmQbwYES8CSHpVRDwM7FRtWGZm1mhlnkG05C/KTQRuk/Qs5cakNjOzXqzMW0xH5cmzJN0OvAa4pdKozMys4TrVbXdETO24lJmZ9QVlnkGYmdl6yAnCzMwKeWQ4M+tWE2cs4PxJc1i4eBlbDR7I+IN34sjdh/eJ4/W1c3OCMLNuM3HGAibc8ADLlq8EYMHiZUy44QGASi6k3Xm8vnhubmIys25z/qQ5L1/QWi1bvpLzJ83p9cfri+fmBGFm3Wbh4mWdWt6bjtcXz80Jwsy6zVaDB3ZqeW86Xl88NycIM+s24w/eiYH9+622bGD/fow/uJree7rzeH3x3PyQ2sy6TevD0+5606c7j9cXz00RfWP00Kampmhubm50GGZmvYqk6RHRVLTOTUxmZlao0gQh6RBJcyTNlXRGwfqRkiZLul/SFEkjatatlHRf/txYZZxmZtZWZc8gJPUDLgIOAlqAaZJujIiHaopdAFwVEVdKOhA4F/hAXrcsInarKj4zM1uzKmsQewFzI2JeRLwEXAscUVdmDDA5T99esN7MzBqkygQxHJhfM9+Sl9WaCRyTp48CBknaIs8PkNQs6W5JRxYdQNLJuUzzokUeBdXMrCtVmSBUsKz+lanTgbGSZgBjgQXAirxum/xk/Xjgu5K2b7OziEsioikimoYOHdqFoZuZWZXfg2gBtq6ZH0HdUKURsRA4GkDSJsAxEfFczToiYp6kKcDuwN8qjNfMzGpUWYOYBoyWtK2kjYBjgdXeRpI0RFJrDBOAy/LyzSS9qrUMsB9Q+3DbzMwqVlmCiIgVwCnAJGA2cF1EzJJ0tqTDc7FxwBxJjwDDgHPy8tcDzZJmkh5ef6Pu7SczM6uYv0ltZrYe8zepzcys05wgzMyskBOEmZkVcoIwM7NCThBmZlbICcLMzAo5QZiZWSEnCDMzK+QEYWZmhZwgzMyskBOEmZkVcoIwM7NCThBmZlbICcLMzAo5QZiZWSEnCDMzK+QEYWZmhZwgzMyskBOEmZkVcoIwM7NCThBmZlbICcLMzAo5QZiZWSEnCDMzK+QEYWZmhZwgzMyskBOEmZkVcoIwM7NCThBmZlao0gQh6RBJcyTNlXRGwfqRkiZLul/SFEkj6tZvKmmBpAurjNPMzNqqLEFI6gdcBBwKjAGOkzSmrtgFwFURsStwNnBu3fr/BaZWFaOZmbWvyhrEXsDciJgXES8B1wJH1JUZA0zO07fXrpe0BzAMuLXCGM3MrB1VJojhwPya+Za8rNZM4Jg8fRQwSNIWkjYAvgWMX9MBJJ0sqVlS86JFi7oobDMzg2oThAqWRd386cBYSTOAscACYAXwCeDmiJjPGkTEJRHRFBFNQ4cO7YqYzcws27DCfbcAW9fMjwAW1haIiIXA0QCSNgGOiYjnJO0LvEXSJ4BNgI0kLYmINg+6zcysGlUmiGnAaEnbkmoGxwLH1xaQNAR4JiJWAROAywAi4v01ZU4EmpwczMy6V2VNTBGxAjgFmATMBq6LiFmSzpZ0eC42Dpgj6RHSA+lzqorHzMw6RxH1jwV6p6ampmhubm50GGZmvYqk6RHRVLTO36Q2M7NCThBmZlbICcLMzAo5QZiZWSEnCDMzK+QEYWZmhZwgzMyskBOEmZkVcoIwM7NCThBmZlaoz3S1IWkR8Hij4+iEIcBTjQ6iIj633qkvnxv07fNbl3MbGRGF4yX0mQTR20hqbq//k97O59Y79eVzg759flWdm5uYzMyskBOEmZkVcoJonEsaHUCFfG69U18+N+jb51fJufkZhJmZFXINwszMCjlBmJlZISeIBpDUT9IMSb9tdCxdSdJgSddLeljSbEn7NjqmriTpM5JmSXpQ0jWSBjQ6prUl6TJJT0p6sGbZ5pJuk/Ro/nezRsa4tto5t/Pz7+X9kn4taXAjY1wXRedXs+50SSFpSFccywmiMU4DZjc6iAp8D7glInYG/os+dI6ShgOfApoiYhegH3BsY6NaJ1cAh9QtOwOYHBGjgcl5vje6grbndhuwS0TsCjwCTOjuoLrQFbQ9PyRtDRwE/KOrDuQE0c0kjQAOA37c6Fi6kqRNgbcCPwGIiJciYnFjo+pyGwIDJW0IbAwsbHA8ay0i7gCeqVt8BHBlnr4SOLJbg+oiRecWEbdGxIo8ezcwotsD6yLt/N8BfAf4HNBlbx45QXS/75L+E1c1OpAuth2wCLg8N5/9WNKrGx1UV4mIBcAFpLuzJ4DnIuLWxkbV5YZFxBMA+d8tGxxPVT4C/L7RQXQlSYcDCyJiZlfu1wmiG0l6F/BkRExvdCwV2BB4E/CDiNgdWErvbaJoI7fHHwFsC2wFvFrSCY2NyjpL0pnACuBnjY6lq0jaGDgT+HJX79sJonvtBxwu6THgWuBASVc3NqQu0wK0RMQ9ef56UsLoK94O/D0iFkXEcuAG4M0Njqmr/UvS6wDyv082OJ4uJelDwLuA90ff+gLY9qQbl5n52jICuFfSa9d1x04Q3SgiJkTEiIgYRXrA+ceI6BN3oRHxT2C+pJ3yorcBDzUwpK72D2AfSRtLEun8+sxD+OxG4EN5+kPAbxoYS5eSdAjweeDwiPh3o+PpShHxQERsGRGj8rWlBXhT/ptcJ04Q1pVOBX4m6X5gN+DrDY6ny+Sa0fXAvcADpL+dXtt1g6RrgLuAnSS1SPpv4BvAQZIeJb0N841Gxri22jm3C4FBwG2S7pP0w4YGuQ7aOb9qjtW3alpmZtZVXIMwM7NCThBmZlbICcLMzAo5QZiZWSEnCDMzK+QEYd1G0rmSxkk6UlKnvmUtaaike3I3Hm+pKsZ1IelESVt10b62knR9iXJL2ll+haT3dEUsHRz/eknbtRdL/n+7peo4rBpOENad9gbuAcYCd3Zy27cBD0fE7hHR2W07TVK/tdjsRFI3HOssIhZGROUX+CK5M8Iy5d4A9IuIee2ViYhFwBOS9uuq+Kz7OEFY5XJf/PcDe5K+4HMS8ANJbfqOkTRS0uTcb/9kSdtI2g04D3hn/pLTwLptHpP0VUn3SnpA0s55+atz3/nTcs3jiLx8lKQ7c/l7Jb05Lx8n6XZJPyd9GQ5JJ0j6az7uj5TG8uiX79AfzMf7TL5bbyJ9UbAoximSvpn39UhrLSjv6/wc4/2SPlYT44N5emNJ1+X1v8g1qaaafZ8jaaakuyUNqzns2/N5PpL7AUPSAEmX57hnSDogLz9R0i8l3QTcKul1ku7I5/JgO7W291PwbWtJQyTdJemwvGhiLmu9TUT440/lH2Av4PtAf+DPayh3E/ChPP0RYGKePhG4sJ1tHgNOzdOfAH6cp78OnJCnB5PGAXg1qavuAXn5aKA5T48jdTK4bZ5/fY6nf56/GPggsAdwW83xB+d/p5DGiyiKcQrwrTz9TuAPefpk4It5+lVAM6lfnVHAg3n56cCP8vQupM7mmvJ8AO/O0+fV7OsK4BbSTeBoUvcLA4DPApfnMjuTuhAZkH++LcDmed1ngTPzdD9gUME5TQXeWDO/BBhGqiUeVLN8OPBAo38H/en8p1RV0qwL7A7cR7ooramPpn2Bo/P0T0kXvTJuyP9Or9n+HaTOEU/P8wOAbUjjOFyYayYrgR1r9vPXiPh7nn4bKRlMS90vMZDUgd1NwHaSvg/8Dijb7XdtjKNqYty15nnBa0gX9EdqttufNBgTEfFgro21egloHZlwOqmLjFbXRcQq4FFJ80g/+8RGW3gAAAKVSURBVP1JiZqIeFjS4zXnf1tEtI4zMA24TFJ/UpK+r+B8Xkfq4r1Vf9JAQ5+MiKk1y5+ki5rerHs5QVil8kX4ClIPk0+R7t4l6T5g34hY1sEuyvYF85/870pe+b0WcExEzKmL6SzgX6RR7zYAXqxZvbS2KHBlRLQZfUzSfwEHA58E3keq7axtjKdGxKS6/Y+qi6M9yyPfptftF9r+7KKDfb187hFxh6S3kga3+qmk8yPiqrryy0hJt9UKUpI6mFS7aDUgl7Vexs8grFIRcV9E7Ea6Ix4D/BE4OCJ2ayc5/IVXhvJ8P/CndTj8JOBU5dt/Sbvn5a8Bnsh31x8gNaEUmQy8R9KWefvN8zOSIcAGEfEr4Eu80q35C6QO4Tob48fznTqSdlTbgZb+REpCSBoDvLHkvt8raQNJ25MGdJoD3EF+HiBpR1KNak79hpJGksYuuZQ0SmBR1+2zgR1q5oOUKHfW6m+p7Qi0GT/Zej7XIKxykoYCz0bEKkk7R8Sampg+RWraGE9qvvjwOhz6f0kj+N2fk8RjpPEALgZ+Jem9wO2sXmt4WUQ8JOmLpIe2GwDLSTWGZaSR81pvsFprGFcAP5S0jHK1I0hDz44i9d8v0jnXD/V5MXBlblqaAdwPPFdi33NId/LDgP+JiBclXZxjfIB0x39iRPwn59Ba44DxkpaTni18sGD/v8vl/tC6ICJWSjoWuEnS8xFxMXBALmu9jHtzNevhlF657Z8v8NuTajY7RsRLDY5rICnB7hcRK9dQ7g7giIh4ttuCsy7hGoRZz7cxcHtuhhLw8UYnB4CIWCbpK6S3lP5RVCbXHr/t5NA7uQZhZmaF/JDazMwKOUGYmVkhJwgzMyvkBGFmZoWcIMzMrND/B2Ra5uUl+b57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09615"/>
            <a:ext cx="4095750" cy="2895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662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3000"/>
            <a:ext cx="8229600" cy="4525963"/>
          </a:xfrm>
        </p:spPr>
        <p:txBody>
          <a:bodyPr/>
          <a:lstStyle/>
          <a:p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initial accuracy: 90.5%</a:t>
            </a:r>
          </a:p>
          <a:p>
            <a:pPr lvl="1"/>
            <a:r>
              <a:rPr lang="en-US" dirty="0" smtClean="0"/>
              <a:t>with cross validation and regularization: 95.9%</a:t>
            </a:r>
          </a:p>
          <a:p>
            <a:pPr lvl="2"/>
            <a:r>
              <a:rPr lang="en-US" dirty="0" smtClean="0"/>
              <a:t>5-fold CV</a:t>
            </a:r>
          </a:p>
          <a:p>
            <a:pPr lvl="2"/>
            <a:r>
              <a:rPr lang="en-US" dirty="0" err="1" smtClean="0"/>
              <a:t>optimizied</a:t>
            </a:r>
            <a:r>
              <a:rPr lang="en-US" dirty="0" smtClean="0"/>
              <a:t> C: 37.5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" y="3714750"/>
            <a:ext cx="808672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704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ROC curve and AUC score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4600"/>
            <a:ext cx="680085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962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Poor performance: 85.7%</a:t>
            </a:r>
          </a:p>
          <a:p>
            <a:pPr lvl="1"/>
            <a:r>
              <a:rPr lang="en-US" dirty="0" smtClean="0"/>
              <a:t>After 5-fold CV: 92%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24200"/>
            <a:ext cx="733425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534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</a:p>
          <a:p>
            <a:pPr lvl="1"/>
            <a:r>
              <a:rPr lang="en-US" dirty="0" smtClean="0"/>
              <a:t>Worst performance: 14.9%</a:t>
            </a:r>
          </a:p>
          <a:p>
            <a:pPr lvl="1"/>
            <a:r>
              <a:rPr lang="en-US" dirty="0" smtClean="0"/>
              <a:t>Overlapping distributions</a:t>
            </a:r>
          </a:p>
          <a:p>
            <a:pPr lvl="2"/>
            <a:r>
              <a:rPr lang="en-US" dirty="0" smtClean="0"/>
              <a:t>Mixing of clusters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033652"/>
            <a:ext cx="588073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4851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525963"/>
          </a:xfrm>
        </p:spPr>
        <p:txBody>
          <a:bodyPr/>
          <a:lstStyle/>
          <a:p>
            <a:r>
              <a:rPr lang="en-US" dirty="0" smtClean="0"/>
              <a:t>Neural Network</a:t>
            </a:r>
          </a:p>
          <a:p>
            <a:pPr lvl="1"/>
            <a:r>
              <a:rPr lang="en-US" dirty="0" err="1"/>
              <a:t>k</a:t>
            </a:r>
            <a:r>
              <a:rPr lang="en-US" dirty="0" err="1" smtClean="0"/>
              <a:t>eras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ense, Sequential model</a:t>
            </a:r>
          </a:p>
          <a:p>
            <a:pPr lvl="1"/>
            <a:r>
              <a:rPr lang="en-US" dirty="0" smtClean="0"/>
              <a:t>2 hidden layers, ‘</a:t>
            </a:r>
            <a:r>
              <a:rPr lang="en-US" dirty="0" err="1" smtClean="0"/>
              <a:t>relu</a:t>
            </a:r>
            <a:r>
              <a:rPr lang="en-US" dirty="0" smtClean="0"/>
              <a:t>’ activation</a:t>
            </a:r>
          </a:p>
          <a:p>
            <a:pPr lvl="1"/>
            <a:r>
              <a:rPr lang="en-US" dirty="0" smtClean="0"/>
              <a:t>output layer ‘</a:t>
            </a:r>
            <a:r>
              <a:rPr lang="en-US" dirty="0" err="1" smtClean="0"/>
              <a:t>softmax</a:t>
            </a:r>
            <a:r>
              <a:rPr lang="en-US" dirty="0" smtClean="0"/>
              <a:t>’ activation</a:t>
            </a:r>
          </a:p>
          <a:p>
            <a:pPr lvl="1"/>
            <a:r>
              <a:rPr lang="en-US" dirty="0" smtClean="0"/>
              <a:t>500 epochs, ‘</a:t>
            </a:r>
            <a:r>
              <a:rPr lang="en-US" dirty="0" err="1" smtClean="0"/>
              <a:t>sparse_categorical_crossentropy</a:t>
            </a:r>
            <a:r>
              <a:rPr lang="en-US" dirty="0" smtClean="0"/>
              <a:t>’ loss</a:t>
            </a:r>
          </a:p>
          <a:p>
            <a:pPr lvl="1"/>
            <a:r>
              <a:rPr lang="en-US" dirty="0" smtClean="0"/>
              <a:t>Feature selection improves performance</a:t>
            </a:r>
          </a:p>
          <a:p>
            <a:pPr lvl="2"/>
            <a:r>
              <a:rPr lang="en-US" dirty="0" smtClean="0"/>
              <a:t>compactness and area removed in test 3</a:t>
            </a:r>
          </a:p>
          <a:p>
            <a:pPr lvl="2"/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257800"/>
            <a:ext cx="5140699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7655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Performance</a:t>
            </a:r>
            <a:endParaRPr lang="en-US" dirty="0"/>
          </a:p>
        </p:txBody>
      </p:sp>
      <p:sp>
        <p:nvSpPr>
          <p:cNvPr id="4" name="AutoShape 2" descr="data:image/png;base64,iVBORw0KGgoAAAANSUhEUgAAA+gAAAHwCAYAAAA1uUU7AAAABHNCSVQICAgIfAhkiAAAAAlwSFlzAAALEgAACxIB0t1+/AAAADh0RVh0U29mdHdhcmUAbWF0cGxvdGxpYiB2ZXJzaW9uMy4xLjIsIGh0dHA6Ly9tYXRwbG90bGliLm9yZy8li6FKAAAgAElEQVR4nOzdeVxUVf/A8c9h30RkExFxxw0V3HfNNM00t9Jc6mdWPmVmZvWk9pS2PdrTppVlWmmlpWZmlrmmuUGogAugIigIsu/7NnN+f8wwsgwICKl53q+XL5m7nHvuXOYy33vO+R4hpURRFEVRFEVRFEVRlFvL5FZXQFEURVEURVEURVEUFaAriqIoiqIoiqIoym1BBeiKoiiKoiiKoiiKchtQAbqiKIqiKIqiKIqi3AZUgK4oiqIoiqIoiqIotwEVoCuKoiiKoiiKoijKbUAF6IqiKIpSS0KIZUKIjbe6HjdLCNFKCCGFEGa3ui43IoR4RgiRKITIEUI43er6KIqiKEpDUAG6oiiKctsTQkTpgzPbMsueFEL8eQurZZQQYpg+6F1dYfkxIcSsGpYhhRDtGqSCdSSEsBBCbNNfCymEGHaD7f8UQhToA+oUIcR2IUSzOh7bHPgQuE9KaSelTK1LOYqiKIpyu1MBuqIoinKnMAOeb+iD1FNrci7wmBCiVT2U1SDqeJ7HgJlAQg23nyeltAO8AAfgo9oeUF/PpoAVEFqH/YUQQn3fURRFUe4I6g+WoiiKcqd4D3hJCOFgbKUQoqMQYr8QIk0IcVEIMaXMuj+FEE+WeT1LCHGszGsphHhWCHEJuKRftkoIESOEyBJCBAohBteirhnABmBpVRsIIWYLIc4LIdKFEHuFEC31y4/oNzmjb32eKoQ4LISYrF8/SF/fMfrXI4QQp/U/mwgh/iOEiBZCJAkhvhVCNNavK+3O/oQQ4ipw0EidJutbyL0rrpNSFkkpV0opjwGaWrwXSCnTgJ8Ab/1xLIUQ7wshrup7RqwRQljr1w0TQsQKIV4RQiQA3wEXS99XIcRB/XYDhBAnhRCZ+v8HlDmPP4UQ7wghjgN5QBv9sreFEH769/VXIYSTEGKT/hqfLPtApbrrrx/isFX//mYLIUKFEL3KrG+h7zGQLIRIFUJ8Wmad0euuKIqiKKACdEVRFOXOcQr4E3ip4gqh6/q+H/gecAWmAZ8JIbrUovwJQF+gs/71ScAHcNSX+6MQwqoW5b0DTBZCdDBS3wnAEmAS4AIcBX4AkFIO0W/WXd+dewtwGBimXz4EuAwMLfP6sP7nWfp/9wBtADvAEBzqDQU6AaMq1Olx4F1ghJQypBbneUNCCGdgMhCsX/QuulZ1H6Ad0Bx4vcwubuje95bAbKD0OjpIKYcLIRyBXcDHgBO67u+7RPmx6Y8Cc4BGQLR+2SP65c2BtoA/sF5/rPOUf6Byo+v/ILAZXc+AnejfZyGEKfCb/pit9MfarF9X5XVXFEVRFFABuqIoinJneR14TgjhUmH5WCBKSrleSlkipQxC12L7UC3KXi6lTJNS5gNIKTdKKVP15X0AWAKVgu2qSCkTgDXAm0ZW/0t/vPNSyhLgv4BPNa2phykfkC8v83oo1wP0GcCHUsrLUsocYDHwSIXu7MuklLml56m3AHgZGCaljKjpOdbAx0KIDOAMEA8sFEII4CngBf37nY3u/B8ps58WWCqlLKxQz1IPAJeklN/pr88PwAVgXJltNkgpQ/Xri/XL1kspI6WUmcBuIFJKeUB/DX4EfEt3rsH1Pyal/F1KqUHXyt9dv7wP4A68rH+fC/S9DqD2111RFEW5y6gAXVEURblj6Ft2fwMWVVjVEugrhMgo/YcuWHWrRfExZV8IIV7Ud0XO1JfXGHCuZZXfBUYJIbpXWN4SWFWmrmmAQNfaaow/4CWEaIquVfdboIW+ZboPUNot3p3rrcXofy4dw230PPVeBlZLKWNrfGY1M19K6SClbC6lnCGlTEbXcmwDBJY5/z365aWSpZQF1ZRb8TzRvy77/hk7z8QyP+cbeW1X+qIG17/sOPw8wEr/IKQFEK0PwCuq7XVXFEVR7jK3/bQqiqIoilLBUiAI+KDMshjgsJRyZBX75KILCksZC9xl6Q/68cavAPcCoVJKrRAiHV0wVWNSylQhxErgrQqrYoB3pJSbalhOnhAiEF2SvBApZZEQwg9YiK4VOEW/aRy6ILCUJ1CCLhD1qHieZdwH7BFCJEgpf6pJnW5CCrpguIuU8loV2xirY1kVzxN057qnFmVU6SavfwzgKYQwMxKk1+q6K4qiKHcf1YKuKIqi3FH0XbC3APPLLP4NXQvzo0IIc/2/3kKITvr1p4FJQggboZu+7IkbHKYRusA2GTATQrwO2Nexyh8CA9CN+y61BlhcOkZeCNFYCPFwmfWJ6MaQl3UYmMf17ux/VngNuvHMLwghWgsh7NB1od5SRWtuWaHAaGC1EOLBqjbSJ3crHYdtIYSw0ndZrzEppRZYB3wkhHDVl9tcCDGq+j3L+R3d9Z4uhDATQkxFlzvgt9rUpRo3c/1PoOvOv0IIYat/jwbq193ouiuKoih3ORWgK4qiKHeiNwHDnOj6ccz3oRvHHIeu+/G76MYNg256ryJ0ge83wI1aMPeiG6Mcjq7rdAHGu0zfkJQyC/gfumRjpct+1tdvsxAiCwgB7i+z2zLgG31X6NJs9IfRBY5HqngN8DW68dBHgCv6ej9Xw3qeQTeWf50Q4v4qNruIrvW7Obr3KJ/KLdk18QoQAfylP/8D1G58f6q+ri8CqcC/gbFlehLcrDpff/2Y9HHokt9dBWKBqfp1N7ruiqIoyl1OSFnnHmCKoiiKoiiKoiiKotQT1YKuKIqiKIqiKIqiKLeBBgvQhRBfCyGShBBG51IVOh8LISKEEGeFED0aqi6KoiiKoiiKoiiKcrtryBb0DegSzlTlfqC9/t8c4PMGrIuiKIqiKIqiKIqi3NYaLECXUh5BN79nVcYD30qdvwAHIUSzhqqPoiiKoiiKoiiKotzObuU86M0pnxE1Vr8svuKGQog56FrZsbW17dmxY8e/pYJ/h7i4OOLj4+nWrRvm5ua3ujqKoiiKoiiKoihKAwsMDEyRUrpUXH4rA3Rj86YaTSkvpVwLrAXo1auXPHXqVEPW628VEhJC165dGTlyJO+99x61nE5WURRFURRFURRFucMIIaKNLb+VWdxjgRZlXnugm7v2rtKlSxdmz57NBx98wMKFC9Fqtbe6SoqiKIqiKIqiKMotcCtb0HcC84QQm4G+QKaUslL39n86IQTr1q3Dzs6OlStXkpGRwbp16zAzu5WXRlEURVEURVEURfm7NVgUKIT4ARgGOAshYoGlgDmAlHIN8DswBogA8oDHG6outzsTExNWrlyJo6Mjy5YtIzc3ly1btqju7oqiKIqiKIqiKHeRBgvQpZTTbrBeAs821PHvNEIIli5dioWFBUuWLGH8+PHMmDHjVldLURRFURRFURRF+ZsIXZx85/inJYmrSKPRMGDAAKKjo7lw4QIODg63ukqKoiiKoiiKoihKPRJCBEope1VcfiuTxClGmJqa8tlnn5GcnMxrr712q6ujKIqiKIqiKIqi/E1UgH4b6tmzJ3PnzuWzzz4jKCjoVldHURRFURRFURRF+RuoAP029dZbb+Hi4sIzzzyjpl5TFEVRFEVRFEW5C6i5vG5TDg4OfPDBB8ycOZPu3bvTu3dvfH19cXZ2JjQ0lHPnzhEZGcnjjz/OwoULy2V8P3PmDM888wzDhw9nyZIl2NjY3MIzURRFUZSGkZpTyLbAWKb19cTeyvxWV0dR6p2Ukk0BV7mcnGtY5u5gxf8NaIW5af20s4UnZhNwOZVpfTwxq0WZlxKzORmVztTeLTA1qfnMQyej0ohNz2Oir0ddqntHC7icSnxmAeN93P/22ZryikrYejKGST09bup+eexSCkLAwHbO9Vg7paw7rgU9MauAj/aHA3DP+39yOTmHc7GZjP3kKABv/xbGuiOXAejzzgESswrwj0xl6hf+ACzefpbvA64C0OX1PeQUlnAgLJEnNpwEYP4Pwfxy+hoArRbtAuCX09eY/0MwAE9sOMmBsERyCkvo8voeAL4PuMri7WcBmPqFP/6RqSRmFdDnnQMArDtymbd/CwNg7CdHORebyeXkHO55/08APtofbvScfkj15P3338es9xT2RBUzf/58Xj5WzP8+WcuFNA2FA5/hpZdeot9zq9hwNAIAryW/MXDocMJzLVl7wZROnTox6b2d7AiOvS3O6Z94ndQ5qXNS56TOSZ3T339OgdHp9Fv+B8t3X2DJT+f+Eef0T7xO6pxu7pze33eR/+wIYcvJq3znH8WmgGje3nWeDv/ZTWRSzk2f0zd+UUz67Div/RKK71v72RMSX+NzWrT9HEt+Psew9w6RmlNYo3N6d/cFpqzx54UtZzgekfKPuU41+d2b+WUAT317igVbTjPpcz9yC0v+1nOatvYvlv0axoDlB+t8TlEpucz8KoDZG07wQ8DVf+R1+jvPqSoqi/sdQkpJXFwcaWlpeHl5YWlpiZSS5cuX85///AcfHx+GDh3KypUrGTBgAD/99BPh4eE8++yzhISEMHHiRLZs2YK5uWphUBRFUe5cUko2+EXxzq7zuDtY07NlE34OvsZ3T/RhcHuXW109Rak3qTmFjPjwMC2dbPnpmQGGVuqdZ+JY9NNZbCxM+XiaLwPa1r0lc/nv5/niyGXmDGnDt/5R2FuZs3pGD3q3cqx2v7OxGTz46XHu7ejKsYgUmthYsHpGD3q2bGJ0+8y8YhZuPc0fF5IY192d0GuZFGu17F0wBBuLu6ND79PfBXLwYhL/178lXx27QhsXO9bM7EE710YNfuxTUWk8/IU/zeytiMssqNP9UkrJtHV/EXotCwl082jMpif7/u09Af5JqsrirgL0f4Bdu3Yxffp0srKymDNnDp988gkWFhYAFBcX88EHH7B48WLmzp3L6tWrb3FtlYpyCkt4+7cwmtha8Mrojre6OuVEJGXzzMYgCkuu50GY0suDecPb17nMiwnZvPZLCAvubc+Af2D3qMDoNP635yJLxnSie4s7c5rEQxeS2OAXxdrHemJpZlrldgXFGhZsPs3DvTy4t1PTBqnLr2fi2BeWyMqpPrXqQllTmfnFLNgczGMDWnFPB9c6l7P5xFX8L6fywcPda9VFdFNANCHXMvnvxK7VfslJyi7g+R9OM8HXnam9Petcz6oUFGv47+/nScwq4J2JXXG2syy37u1dYRwJTzEsszAz4bnh7Rjv07zKMvOLNLz5WxjHI1Kq3KarR2PemeCNg41FldscDk9m+e/nySvSAFCi0RKXWcCITk35YEp3LM1MGLPqKEUaLfteMP5lP7ugmKU7Q5ES3hjfpVz3zqyCYt7YGYZzIwsW39+pynpUlJlXzGu/hHA6JsOwzMbClMVjOjHUq+ZffHedjefLY5d56b4O1XYZTcst4j87zhFyLcuwzM7SjNfGdqZ/W6caHy/oajpLtp8zvJ8A93RwYfGYTliZX/+8J2UXsGR7COGJ2VWWdW8nVxbd37HcfSIxq4Al289xKSnHsKyJjTnLHuyCr6fx4A0gPjOfJdvP0b5pI166rwMWZsY/R1JKvvsrmg3HoyjR6r7DmgiYO6wdU3q3uPEboBeTlsfi7ee4mpZnWObSyJK3J3jTqZl9jcspKyoll8Xbz3EtI9+wzM3eiv9O8q5TEDb/h2B2h8Sza/5gvJqW3z8iKZt/fRfIlZRcPJpcH8rY3MGa/07qSmtnW8MyjVby8R+XCIxO552J3rR00q07G5vBhNXHmdKrBSsmd+NCQhZPfxdITHo+zR2sDft3bmbPx9N8y12ThVtOszc0Af8l93I1NY+5m4KIy8jn1Qc6MWtAq3L3s5BrmTyzKZCEzAL+80BnHuvfkhNX0pi69i+eGNSa18Z2BqBYo+X9vRcJT8zmv5O60qzx9To0hMISDSt2XyA2PZ93Jnrj2siqwY61+1w8z2wK4t+jOzB3WDv8IlOY/0Mw2QUlNLW/ftxhHVx448Eulf4efLQ/nCspubw5vku190tjCoo1PPDxUQqKtfz63CAe+tyvTvfLH05cZfH2cyyf1BWtlLz6cwj/m9ytVp87pbyqAnTTZcuW3YLq1N3atWuXzZkz51ZX47bi5eXFlClTuO+++1i4cCGmptf/UJqamjJo0CDy8vJYtWoV7u7u9OzZ8xbWVinrUmI2M78M4OilFIKi05nc0wN769unl8Py3y9wKjqdIV4uuDtYk55XxJFLKTw5uHWdg6U3fw3j4IUkfg6+hrmZCT09m/yjnr7+e9tZ/C+nsj3oGo52FnRt3viOOj8pJfN+COZkVDptXWyr/aL6/r5wNp+MITQuk0f7taz384xNz2PW1ycIicuia/PGtHWxq9fyAZbtDOW3s/Ecj0jh4Z4tsLao+oFEVSKSsnnym0DC4rOwszKjZ8vqW55KnY/PYs63gZyNzTR8xqry8rYzHLqYzIHzSVxLz2eIl0utHgRU52pqHo99fYID55OIScvn5+Br+Ho2wd3BmujUXB796gQHLyTRt7UjLZ1scXewJqugmG/9o0nPLWJgO+dK94MrKbk8+lUAh8OT6d/GCU8nG9wdrMv9c2lkyb7QBH45HUefVo7lvqQCaLWSVX9cYvH2czS2NjfUyaOJDdP7evLqmE5YW5hiZmpCp2b2fHXsCvlFWoZ2KB8cX0zIZsaXAZy4ksbFxGx+PxtP3zZOuDSy5Hx8FjO/DMD/ciqB0el0b+FQLrCpSmhcJjO+DCDoajoD2jnToonu/OIz81nvFwVAn1aO1X4mijVa3tl1nnd+P09abhE/BcZiZmpCr5aV74nBV9OZ+WUAIXFZDGznjEcT3XsYk5bH+uNXsDAzNbpfRQXFGh79KoCcQg19Wjvi7mCNvbU524Ov8Wd4EoPbu9DY2pwTV9KY+WUAl5KyGdjOmeZNrCtdv0ZW5mwPusbR8GSGeLlgb2WOf2QqM78K4HJyLoPaO9Ncv+2lpBw2+EXRxMacbh6V74nHI1KY+dUJIpNzOXElDb/IVIZ6uWBnVT54yC0s4aUfz7Lm8GXautjRsZk97g7WZBeUsC0oljFdm+Foe+Pg5dCFJB77+gQJWQUMbOtkOKeQa5l86x+Fu4N1rYP0vaEJPL7+JKl5RfRvc73MM7EZfOsfjaejDR3cah6kHwhL5L19F3n+Xi8e6Nas0npHW0sm9/RAowV7a3PcHaxp1tiKU9HpfP/XVdq62tHO1Y7UnEL+9V0gPwbGkpBVwNZTMbRzscPTyYbZG04ihGDtY72wMjfF2c6SST09KNFIGuvLdLS1YE9oAuamJvRto3sQlJRdwCs/nWVq7xaM9m6Gq70Vk3p4EJ6YzfrjUUQm5zDUywULMxO2nLzK0xuDsDIzZf3jfbjfuxlCCDya2JCSU8i3/tEM8XJBIJi94SS/no0nLrOAbYGxeDdvjKdjw+RRik3PY9b6k+wNTSQ2LZ/tQdfw8XQo92CivmTmFTNrw0laO9vy3kPdMTURtHC04cHuzckr0uBsZ4m7gzUWZib8eiaeNi62dHS7/vvnH5nKy9vOcjExm1/PxBu9X1Zn5YFL7A1N5NPpPejUzJ7O7tXfL2d+GUBAhfulRiuZ8+0perZswtJxnfF2b8xfl1P5KSiWyT08sLO8O3pB1Lc33ngjftmyZWsrLlct6HcJjUbDuHHj2L9/P3/88QdDhgy51VW6KRl5RbV+glhRYYmGq6l5Va53a2xFo1om0Sgo1hBT5mm8lbkpHk2sjX5pKttFbcmYTry87SxPDmrN4jE1b8FpSKk5hfRfcZApvTx4e0JXAPaHJfLUt6f4dnYfhtSihahUQmYBg949yMO9PMguKOG3s/GM6OTKBw/70Nimdu91dkExFmYmRlt4q1vXkMITs7nvoyPMGdKGiwnZHA5PZpJvc96Z2LVOgV9dZBcUY2NhVucHKCeupDHlC3/MTASd3e355dmBRn9/z8VmMuGz43g62nAlJZdvZvep1GqYU1iCrYVpnQJ3KSWz1p/kZFQadpZmtHO14/un+tXpnKriF5HC9C8DGN3FjQPnE3nQx50Pp/jUqgyNVvLwGj8up+TStXljTlxJY++CIbS6QZBXotEy6XM/YtPzKdZoGerlwqfTexjddk9IAk9vDOTFkV4UabR8cjCCzs3s+XxmD0NLWFk3ureVdTExmyXbzwHw0VQfmtpbGVrCHu3fkm2BsZgIwcqpPtzT8XoPg2KNlv/tucC6o1fw9XRg2bgu2Oh/x8Pis/jPzyGYmQpWPeJb7b3idEwGczcGkpJTxGvjOtOvtaO+fMm7ey7U6jP02o4QNgZEs/bRXrRy0n2pD76awdKdodhZmfHpNF+EEMz7PoisgmKm92nJ9yeisbcy56OpPizbGUpuYQn7Fg4t92Uzr6iEa+nXW0RPRqXzxq+hRrv05hdpePXnc2wPvsZQLxdeGd0Rc9PKv//5xRre/DWMU9HpzBrQihdGePHaLyHsPBPHvR1deWlUB8z0n+HjESm88/t5mtpb8fmMnnT1aGwoJ6ewhFd+Osuus/GM7NyU9x/uTuNqHvIu332eLw5f5vsn+5brwbQ/LJGFW09jIgQTfZvz3V/RtGhizZpHe5YLFCraExLPSz+exdxUMN6nOd/6R9HK2ZY1M3uWa/HNyCvihS2nOXQxmQk+7jwzrB2lt6i9oQl8uD+cti52fD6zJ2HxWYa/jcsndTNcy4z8YpZsP0dkcg4v3teBZ4a2xURfSFJ2ASM/PEKHpo3YPKefYXnpsZOzCw2vd56Jq/IzlJRdwPwfgvnrchrT+3rqWoKrPPvrtgXF8sXhy3TzaMxnM3qUa9FOyCzg2e+DCNRf6+l9PW9YZpFGyxMbTtHY2pxfnxtUZW8CY2LTda3ZZ2MzmdbHkz8vJpGaW8Rb47swoK0zczcFce5aJj08HQi6msHaR3tyXxe3ast87odg9oYksGv+INo3bcTKA+GsPHCJgy8OpU2ZB6darWTNkUje33uR1s62dG3emB2n4xjUzplVj/jgVKZnDuj+Xt330REszUzIKSwhr0jDisnd6NzMnmc2BhKZnMMLI7wY7V19/WorIimHxT+fQ6ORvD+lOy2dbHhmYxBX0/JYfH9HnhjU2ujfrYTMArILimt9vM/+jGTnmTh+eXYg3s0bV7mdRiuZ/LkfV9Py2P/CEJzsLMkv0nD/qiNoJbw7uRsvbj2tu1+O7US/NjfuOROXWcATG04y3qc5H0zpblj++i8hfPdXhftlTAZLfwnF1tKMT6f7YlLmftnG2Y7LKTnsef7637crKbmMXnmEwe1deGV0h1q/L7XRwtGmXA+fUjmFJcSX6bFS3ba3o39MF3fhLiT/qvn2PZr1IHBO4PX939B94OTS6+fdc21PguJrN9+4sf1PPXWKnu661uk5v85hXdC6WpVpbP8vxn7BnJ66HgNrA9fyr99qcfJQbv+VR1fywsEXsAy15NTrp/D29iYwLpBe6yr9XlTrqR5PsXac7mFP6f5Vvc81dSuu08Ktp1l3bhE5ZntrVWZ11+nJb07xc/g3pFl8Wqsyvxj7Bacv9OTYpRTm3H+Z5/bMNfo+10ZDXCdftx4UXHuH8T7NWT6pa71dp9ktT/DVrN7l9r/Zz1MvqzVs/L/pdHBr1CCfp9L9y77Pj2/awoaIR2pVZkNcp8amXpybG0wLfctDfX+eijVanJd3IksTzv4ZfizanEvX5vaYO39Zb/c9ZzGGhVvPMMz3DN9ceLVWZd7oOtXn5+m5LttY9msYH07pzuRfa9fNz0Lblh8nHeFcbAZfH4/isuUDQPnr5LOmB2cSg2tV7j12hwwZn+Mtn6fIJBK3gpVYynYApJp/Um/3PQ+Lcfx721niS36r031vTs85pOUWMebLpQRkrMCuZBROxc8BoDWLJMb8+VqV6WoyBuvcuQAUiggSrBbgYNaBi8+dxlXf4lTbz5MN7XHJ/8jwOtp6LADJLxYYhgLU5fPUSbObdyd3Y1x3d8P+y/ruZONRU4o1sk7XyddqDRsfnUZnd/tK971zsZncs+Y/pJrX7TqB8c/TL6FHmbCtdg/9y17n0uvk09SX4Kd172FEUjbtP69dC3Zre2+0iSt4a4K3rkeP/jp3LNlNfrGuO3/p56E2Wub/Zvi5vj5PxvZ3LJpHI81oALJN99T58wSw+sQa5u1+BruSUfg0+jefz+hJoYio830vJaeQAR98ySXm4evWA5Pkd+na3J71j/ept+979zb60zAeuy6fp4a4TqX3PY1WMuCLqZxI+rFer5Oxz9P2kCNM/mlorco09nmy0LalWeEqAJztLAjU3FerMkuvU1J2Ac99H8zWhAHAzX+P+Ls+Tw39fa++vkewDKMBuuqPcBcxTLcmwcfHh3nz5jHhmQm3tlK30NnYTJzsLMgpqJ/yMvOK+fNiEl1bNOZwUu33f3xga34/l0BwmfGMtxsh4J6OruwPS+DtCd71Vu4fF5KITM6p1y7MucUaJqw+zvJJXeutzOpk5BVx6ELibXFXLSzRMvaTY5VaPevL2iOXKSjWgAk0sbFgZj8nVh64RD+72rcsGJNTWMxnB8Lo2bIJ/do68c2Feim23hWXaPnf3osM9XJhom9z+LV2+zeyMmdct2b4tnDgq2NXjG6TkFn7G1RWfgkrJnXFzsqMBYdsiMyAV0Z3oF2TbgB8GuzM3qhaF2vUmK7N6N7CgeWHz7D6dN3KcLS1YNbAVgTs0k3bM8/XFwCNqT0TttWurPs6uzG1vW7/iHRTXvgTWjvbGoLzujAxgY+mdjdMaTXuZ91y5wqtgbW1d8EQw0O0UmO7uTOjhxcXErLrdJ2KSjRM/Ox4pftzsUbLv386i52lGanaKnauo7KtxTVV9jon5VvxxB7KtXrXZbx2E1sLOrd3ZsXv5xlcpneAd3N7HuvfCiEwfB5q49Ppvoaf6+vzZGz/aX1aMLq17lh7roTW+fMEGH5XR3ZuyoaJg7G3Micwru7lOdtZMmdIa14+AlGpudjnFDJrYOu6F2jEL88OxPYmukk3xHWKSs2lpX0hz28OJiwuC8zq93I2WFsAACAASURBVDoZ09LxxkNsKir7eSq977VwtGHlPbplPTyb0HxV3erj2siKTU/2Zevbddu/ooa4Ti+N8qKDY/c67387uuNa0FUX95uXnJzMa6+9xtq1a3FycmLEiBHs3buX9PR0ACwsLPjwww+ZO3dunbqmRqfmcjk5t0ECA9B1Y/zur2gszUwIem1knW7oxRotnV7bw1ND2hhNzFZUomXguwfp4m7Phsf71KjMnwJjefHHM/w8d0C5RDh/XkxiwZbTaDQSczMTCos1vPdwd8Z0LT+mTErJ2E+OUVSiS9xR+t6fuJKGRitvmAQou6CY/WGJPNCtWaWu3QXFGrYFxpJVpmtWr5aO9GltfKzszjNxzP8hmK9n9WJ4x/LJv347G8e874PZPKdfjbpXlfrxVAwvbzvLpif7lkuElJxdyMAVB5nWpwVvjK866E/LLeL5zcEcvZTCwz09eGuCN1kFxYbuiK2cbIhKzWNqrxa8Mb4LWfnFzPshWDeWsp8nr43tXKsu75l5xWw9FUOx9vq32aFeLnRxN949bc3hSFbsvsDu5weXG7tYotEy8TM/4jPz2f/CUJrUYHxkRXEZ+fx1OZUHu7tXOe5419l4nv0+iMX3d2S0txvPbAwiLD6L+cPb8fwIrxp1eV+x+wJrj0Ry9JXhNHew5u3fwljvF8WxV+4xJOu5mJDNuE+PMaKTK5/N0LWoJmUXMHDFQWb0bcmyB7uw9WQM//7pLK+O6cR3f0VjImDPgiFVdjm7kpLL3tAEtPq/R8cupXAqKp3fnx9k+KK+ePtZtgdd46/F9xp9DzVaya9n4ujVqskNA4bA6DQeXuPPI308+e/E6w9wSrPcTu/jydsTvKu9/5VotDy+4SRB0ensfWGI4ZhSSqavCyDkWiZPD2uLsSL2hiZyOSmHfQuHGN7XOd+e4mRUGv6L7zW8T4fDk/m/r0/w9NC2LLq/8n2qoFjDG7+G8cOJq4bf/z6tHPl0uu9NBaR3s9zCEkatPEJydiGFJVpGd3Hjfw93u2PmWE/JKeS574Pxv5zKeB93w5jniwnZ/HI6ji8e7cmoG3RnvpPFpOVx30dH0EpJYYmWpwa35t+jO9bbfOF3Myklj284yZ8Xk2nrYsuBhUPvqPwqtRFwOZV5PwSTU1BCIyszMvOLeWuCN1N6/T3J0IpKtIz75BgXE7Npam/JvheGVjt05W6QllvEgi2nORKebPh792B3d5ZP6npTD3ZuNZUkTjGwtbVl7NixjB8/nqCgIPz9/XnggQd48803ee+99wgLC2PVqlWcP3+eUaNGAZCdnU1aWhqJiYnExsYSFRWFEAJ7+8pd0GZvOMmaw5frPZFRqY/2h1Ok0ZJbqKGzu32lzKY1cSUlhw1+0Uzv42k0EYypiSC/SMPmkzGM6+5eo6QzH+4PJ79Yw5Ixncr90WrlbMvYbs0IuJKGpZkJG5/sS9/WlQNbIQSWZqZsPhlDn9aONHewZtWBS7y87QzbAmMp1mjp18YJEyN/EEuTemw+GUOJRjKofflMwO/uucD7+8I5HpFq+LctKBYwnsho0fazWJubsnRs5UyizR2s+erYFazNTRlWw6zXUkpe3nYWR1sLFo/pWK5MW0szrqTm8uuZOB7t39JoEB10NZ0ZXwZwKSmH/0705oWRHTAzNcHW0owJPs0p0kgCrqTx9nhvFoz0Mqyb6NucwhIt649HcTQ8mcHtnWuchO/D/boxduXes1OxNLGtnPitRKPlhS1n6OJuzzPD2pUrx8RE4NPCgfXHo0jMLqj1l+Mj4ck8+lUAv5yO42RUOkO9XCr9MUrPLWL2Nydp62LHu5O7GZIHJWUX8PXxKIKv6varbiqb/CINC7ac5p4Orkzro8sS3trZlq+PX8HKzJQB7ZzZF5rAk9+cwsbClC//r5ehHraWZkSl5LLzTByjurgx9/sgfFo48N+JXeno1oivjkdRrNUandJl19l4Hl9/gkMXkw3v87WMfBaP6cSIMpnhPZpY841fNA42FpWm/0nLLeLpjYGsPXKZn4Ku0cHNjtbOxntjbA+K5dnvg3BtZMWaR8tnqS9NNvWNfzSXU3INSY4qSsoq4IlvT+EfmcrScV0YVOa8hBD0atmE7cHXOHA+sdzvT+m/tNxC3p7QlT5l7gNOdhZsCriKp5MNnZvZszHgKi9tPUNrF1s+nuZr9D5qZmrCiE5N8Whiw56QBB7r35IPp/rcVokm7zQWZiZ0cGvE3tBEXrqvA6+P63zHjGUEsLEwY4KPOyVayQ8nYjh2KYXjEalcTMhmaq8WPD2s7a2uYoNqbG1OE1tzTkWn8+GU7swe1KZBZn+4Gwkh6N3akf1hCSy8r0O1uQnudB5NbJjg686ZmAwKS7R8M7vPTc3yUVumJoKuHo05dDGJ5ZO61nlWgX8SawtTHuzujomA4xGp/GdsJ14Z3RGLvznXUH27JUnihBCjgVWAKfCllHJFhfWewDeAg36bRVLK36srU7WgNzytVsv777/PkiVL0Gg0VW5nY2PDnj17GDx4sGHZmZgMxq8+Tu9WTTgZlU6nZvasqSKRUV0UFGvwXrqXJwa35qfAWPq2cWJ1FYmVqrMnJJ6nNwaxc95AunkYnwqrpi27oGt18X1rP9P7eLLswS5Gtyn9rFX3xLmwRMPAFQfp4NYIUxMTjoQnM6lHcyxMTdh8MoYBbZ34eJpvua6VO4KvsXj7OWwtzejsbs/xiBR2zB1oSCR0OiaDSZ8dZ2pvT5aO66w/jpY3fg1le5AukdHKqT6GVsnTMbppV5aN61xlF7anvj3FudhM/BYNL9ctsSqliceWT+pqCP7KOhebybhPj/Ha2M48Mej6MUun03nrtzCa2luxZmbPKhOsSCmrfG/3hCTw8o9nMDXVJbu60YOFvKIS+v33Dwa1dzYkDcsuKOHlbWf482LlpFWl06dU1zr1wb6LfHIwgg2P967Rgw2tVvLJwQhW/hGOl2sjHurpwfv7LtLY2pzPZvSgV5kgdeHW0+w8HcfOeYPo7F7+D/mWk1d57ZdQnGx1Ca16VDHNUen0KVv/1b9cz4qnvj1FYHQ6D/X0YO0RXRKk1dN7VOqaWzonrqOtBbmFJex+frAhedCin86y9VQMvzw7yPB7WazRsmL3Bb46pksy9vEjvrg00v1eC4HRBzXT1/1FVEouR/59jyFgDb6azrObgkjJLWLhSC92no4jLD6L54a3Y0GZngOFJbqkXJsCrtK3tSOfTPc1OqWOViv5/HAkH+y7qJ+jtiftXK8H+6UtK9kFxSyf1JWJvh5G30+NVlKsMd6X2ESISoG/lJL7Vx0FoFMze34OvsawDrrPZk0SYlb3+6/U3j/h/Swq0Rp6pQB31IOGm/VPuH63q7vtvb2V53u3vdc19U96X/72JHFCCFMgHBgJxAIngWlSyrAy26wFgqWUnwshOgO/SylbVVeuCtDr18ELiZyMSjfazTsgIIBdu3ZhbW2NjY0NNjY2hp8tLCx4+eWXiYmJYd++fQwYoEse8cKW0+wPS8R/8XBORaWzYMtptFLy3RN98amHOaEDo9OY/Lk/Xzzak8PhyewIvkbQayNr/cXjkz8u8cH+cELfGFVt15iFW0+zN0Q3z6e9lTkl+gzKJkLw/Ijrc4HXtdu3MR/uu8jHByOwMDVh2YNdmNanBUIItp6K4bUdIdhZmhkyaBaVaDl3LdPQrdXS3JSRHx7Gyc6SnfMGIiWM++QYmfnF7Fs4pFw3TSl1LSzLdoZib21OS30Wz4TMAjLzi/FfPLzKLPbbg2JZuPUM2+cOMBrw+UWm8OnBCMP86XEZ+eQXa/BfdG+VmZgf+tyPpOxCDr00DFMTQW5hCYu3nzNkNf5wSu0zvZd1JSWXZzYGcjExm+fvbc/84e2rfLiw8a9o/rMjhG1P9y8XCGu1kk8PRfDRgXDcG1vj1lgX4EWn5mFlbsLhl++psrWmsETDmFVHSc0tqtFY+8z8YiKScpjo25x3JnpjY2FGWFwWz2wK5Fp6vmGqIq2UBF/NYN497XhplPEsqmXnoK1q2rfLyTk0a2zNrvmDyq33i0xh+roAAGb09eT1cVUPFZj8uR+B0eksur8jTw+93lKXmV/MyA8Po5UYfs9ScwqJSs1j1oBWLBnTqUZZiveFJjDnu0A6N7PH2sIUKSXnrmWWe3hTUKzh9V9C2HoqljYutjTRB7fJ2YVcTcvjX0Pb8PJ9HW7Ys8cvIoXnfggmv1hjaL2QUnImNhNPRxs+n9mj3luQNp+4yqLt5xACFo7w4tl72tXoAZiiKIqiKHeeWxGg9weWSSlH6V8vBpBSLi+zzRfAZSnlu/rtP5BSDqiuXBWg169pa/8i4EoqYW+OrnWQGx8fz9ChQ0lISGD//v207tSdge9eH4cKuvFgj6z9CytzE3bNH3zTT/C/PHqZt3ed58SSe7mQkM1jX5+o0RQhFT2/OZhTUekcXzS82u3KtuyO69bMMKYZYP2s3oZx9s9+H0TA5VQCloy46e50ablFrNh9npn9WlZq3Q+Ny2TlgUvkF13v2dCzZRPmDW9nGGO3NzSBf30XyMujOlCikXx0IJwvH+vFiM7lx5KXOhubwcd/XKKg+Hpr3wPdmhlt6S6VmVdMz7f3M3tQa5aUmRau7BQrzRpbl5tPeIJvcx7qaby1Ea6Pof7ysV60crY1TLFScTqdm5FfpOHVHefYHnSNIfqeAxWHL0gpGfnREazMTfh13iCjwezRS8l8dewKJZrr98+Z/VrecCqYsLgsPth30fDgojpCwANdmzG1d4tydcgqKObd3ReILjONVgtHa5aO61Lt5yszr5gVe84Tk5ZvdL0Q8K8hbSsNj5BSsmL3BTq72zPep3m1dT4bm8HO03Esur9jpQD4xJU0Vh+KQKMt7UkCU3u3YGw392rLLEujlSzZfo5rZaZU8WhizaL7O1ZqZd4WGMsvp69R+ifO1EQwva9nrYYYJGQWsHz3eVJzigzLWjnb8MrojrWegrEmCoo1vPVbGKO93YwOB1AURVEU5Z/jVgToDwGjpZRP6l8/CvSVUs4rs00zYB/QBLAFRkgpA42UNQeYA+Dp6dkzOjq6Qep8tyko1tDtjX0UlWgrJbYyxliXktjYWIYOHUpKSgoT/rOOI2m2HHxxWLnA7M+LScxaf5Lnhrfjxfs63LDM6jz7fRCnr2ZwfNFwijVaer19QNe6OvX63MVarbxhMPfAx0dxtrPkm9k3TgD3kH6u4hKtJLewhDfHd2Hd0cvkFJSw94UhmJua0OOt/Yapx24HczcFcuB8ElJKRns345NpvjfeqZYe+/oEV1Jy+OXZQQh08/q+/ksIB84nMbZbM1ZM7lZuLuEbKdZoGfK/Q1hbmJKYWYCVuSkfT/Mtl1CuPpTtOeDSyJLVM3qU691x7FIKM78K4IOHuzO5mgcKiqIoiqIoilJXVQXoDZnW0liEVPFpwDRgg5TSAxgDfCeEqFQnKeVaKWUvKWUvFxfVqlBfgqLTKdK35EUk5VS7bUpOIT5v7mdvaEK55R4eHhw6dIjWbdtz8GoRmpizbP3qU0JCQti7dy9ffPEFx35cyyivxnz+ZyTn47MAXZC08a9ovJfu5XhESo3rfPpqhiGYMtcnSNp/PpGiEi1SStYfv0KXpXs5eCGxyjK0Wklkck65caXVmTWwFQlZBdhbmbHj2YE83KsFKyZ3Iz6rgP/tuciR8GTyijTcf4PW07/Tsge7YG1uip2lmWHceX0b4+1GTFo+Pd7aj+9b+xmw4iB/Xkxm2bjOfDLNt1bBOeiu56P9W3I5OZcObo34bf6geg/OQZcDYHpfT7Y90x+Ah9f48d1f0YYcAeuPX8HZzoKx3ZtVV4yiKIqiKIqi1LuGzEsfC5Sdj8ADqDgL4xPAaAAppb8QwgpwBuowi7RSW8cjUzA1EUgpuXSDAH1vaAKZ+bp5vit2EfX09OS1dTt48cczNI/7k0WLvmLRokXltnHxaIXb7NW88pNumq2lv4SyPfgaoBvjWpNALCm7gGsZ+Tw+sJVh2f3ebvwUFMuB84nsOhfPrrPxmJoIPjsUWWl6sFLXMvIpKNbWOEAf492MdY+Z0q+No6Fbaw/PJjw+oDVfH79CYHQ6ja3NbzgN2t/JtZEVPz7dHxNx83P1VmVij+ZIoLD4enf73q0dq5yGrCaeHNSGNs52DO/oWqMxyTejm4cDu+YPYsGW07y2I4Sg6HTmDGnDwYtJPDe8fa2mZFMURVEURVGU+tCQAfpJoL0QojVwDXgEmF5hm6vAvcAGIUQnwApIbsA6KWX4RabSzaMxablFRN4gQN8Toms5D76aUWmdlJINflG0c7Vj//J1nDs3n3PnztGyZUtatWpFdnY248aNI3r7e2Q98BJD/neIjPxiXhjhxS+nrxGRlINWq+XQoUPExcUxcuRI3Nwqt0af1h+7bHfkQe2dsbUwZd73QQC8Mroj5qaCt3ed51xspiFjdFmXkrIBaF/DAN3ERDDSyPjtl0Z5sS8sgbD4LCb38Ljt5lmty/RztWFpZlrtOPW6sDAzueE47vrkYGPB1//X25D4bde5eMxMBDP71u95KYqiKIqiKEpNNFhEIaUsAeYBe4HzwFYpZagQ4k0hxIP6zV4EnhJCnAF+AGbJhpz3TTHILijmbGwmA9s6097Vrtou7hl5RfhHpmJrYUp4Yja5hSXl1kcm53DuWiYz+3oihKBbt27MmDGDQYMG4eHhQadOnQgICKC7o5bcC0fJyclhpkcm/Rql0byRKQEXrtKhQwdGjBjBY489RrNmzejduzdvvvkmmZmZhuOcjsnAzESUm2bLytyUB32a42hrwcYn+/LMsLZM6d0CWwtT1vtdMXo+peda0xb0qthYmPHu5G6YmQgm+lafPEu5fZmYCObf255vZ/fBztKMh3p64GpfefotRVEURVEURWloDdrkJ6X8XUrpJaVsK6V8R7/sdSnlTv3PYVLKgVLK7lJKHynlvoasj3Ldyag0NFrJgLZOtHW143JKDiVVzNm7PyyREq1kzpC2aCWcjc0st/54RCoA93Yy3qUcwMnJif379jHBNY2oj2fw9rwZ9OvXj982rSO92IymzdzZuHEjgYGBvP3225ibm7Ns2TIeeOABcnNzAV2A3rFZo0qZqt8a34W/Ft/LgLa6bvL2VuY81NOD387Ek5xdWKkulxJzcLazrNHcwjcysJ0zZ5beVynztXLnGdzehYAl9/LWDea8VxRFURRFUZSGcnv1yVX+NscjUrEwM6FHyya0d21EsUZyNS3P6LZ7QhJo7mDNo/1bArpAuSy/yBQ8mljTwtGm2mNaWlqybu1a8rKzuHjxIjt37mTaA/cgTEz5+sffmDFjBj169ODVV1/Fz8+PrVu34u/vz6RJk8jLL+BMTAa+LSrPuW1malJpSqfHBrSiSKPl+4CrlbaPSM6hnattpeV1Vd086sqdxdzI75KiKIqiKIqi/F3UN9G7lF9kKr1aNsHK3NTQ1dtYoricwhKOXkphVBc3HG0taOVkw+mYdMN6jVby1+U0BtQiQZq5uTleXl6MGzeOuTMnAcazyD/00EOsW7eOffv28fAT88gt0tC4JI2XX36ZHj168MQTT7B7926Kiooq7dvWxY5hHVzYGBBtyFQPuvHyEYk5tHdt2PHZiqIoiqIoiqIotaUC9LtQWm4R5+OzDEF1aYBuLEg+eCGJIo2W+7vqEnf5tHAg+GqGYUqqsLgsMvOL6zwdVhsX2yqPDTB79mw++ugjjoTqWsIX/2s6K1euxNbWlh9//JExY8bg6urKCy+8QEFBQbl9Zw1oRXJ2IbvOXZ88ICm7kOzCkpsef64oiqIoiqIoilLfVIB+F/KP1I0ZH6APqu0szWjW2MpokLwnJB6XRpb09NR1Lfdp4UBSdiHxmbpg2C9SN4d5/zZ1m2LMxsIMjybW1U7ztmDBAgZPeAwTTSFfvPcWiYmJHD16lOTkZH799VceeOABVq5cydChQ4mNjTXsN6S9C21cbPni8GXD+PpLibrj1DSDu6IoiqIoiqIoyt9FBeh3Ib/IFOwszehWJht6OyOZ3POLNBy6kMyoLk0xMREA+OoD9dJx6McjU2nnandTWa+NHbuiPLvmDPduwezZj+Po6AjoxrSPHTuWTZs2sX37dsLCwujZsydHjhwhMTGR48eP4WN6jQsJ2cxdtY1du3ZxKDDMcExFURRFURRFUZTbiQrQ70L+kan0ae1YLhlWO1c7IpNz0Gqvz3J3ODyZ/GIN93s3Myzr1MweCzMTgq+mU1Si5eSVNAbWYvy5Me31x9Zojc+wdy0jn6jUPPq3rbob/cSJEzlx4gQODg4MHToUNzc3hgwZwkcvzCQv3J8918yYMPMpVn69GVFSQMyl0Juqs6IoiqIoiqIoSn1T6afvMjFpeVxOyWV6X89yy9u52pFXpCEuMx+PJrps7L+cvkYTG3P6tnY0bGdhZkIXd3tOx2RwJjaD/GJNtYFzTbRztaOoREtseh4tnSpnV/eL0HWjH9iu+gcBnTp14sSJE6xevRo7Ozu8vLzo0KEDhSZWTPryNCNf3UB2Tg5RV2Po3fthnn76aV5//XWaNm2KEOKmzkFRFEVRFEVRFOVmqQD9LrMnJAGA+zq7lVtemtU8IikHjyY2XMvIZ29oAk8NaVNp2imfFg78cOIqR8KTEQL6tXHkZrTTH/tSYo7RAN0/MhUnWwu8apB5vXHjxixZsqTS8tfGFbN4+znAkskjBiAbPcenn37K559/jr29Pa1bt6ZNmzaMHTuWhx56CHt7+5s6J0VRFEVRFEVRlNpSXdzvMrtD4unczB5Pp/JzllfM5P6tfxRCCB7r36pSGb6eTSgo1vLDiat4uzfGwcbipupkOHZy5XHoUkqOR6bQv62TYRx8XTzSu4UhkV0XDydWrVrFmTNneP/993nsscfw8PAgKCiIJ554gqZNmzJt2jR27NhBRkbGDUpWFEVRFEVRFEWpH6oF/S6SkFlA0NUMXhzpVWmdo60FTrYWRCTlkFdUwuYTMYzq0pTmDtaVtvVt4QBASk4Rk3t43HS9Glub49rI0miiuMspuSRmFTLgJrvRCyFYMbkrczcFGaaE8/b2xtvb27CNlJKAgAC+/fZbtmzZwubNmzExMaFHjx4MGzaMNm3a4ObmRtOmTfH29lat7IqiKIqiKIqi1CsVoN9F9obqureXzmleUVtXOy4l5bAjOI7M/GJmDWhtdDuPJtY42VqQmltE/5tMEFeqnf7YFfmVTglXD8dp6WTLrvmDq1wvhKBfv37069ePlStXEhAQwMGDBzl48CCrVq2iuLjYsK2rqys7duygf//+N10vRVEURVEURVEUUF3cb2vFGi0Pfe5H/+V/GP49+lVAuUzrpbYFxvLspqBqy9sdEk87VzvDmO+KSqc72+B3hS7u9vRu1cTodkIIfFo4YGYi6NP65safl2rvakdkUg5Slj83v4gUmjtY07JCl/yGZmFhweDBg1m6dCmHDx8mLy+P+Ph4goOD2bFjB40aNeKee+5h06ZNf2u9FEVRFEVRFEX551It6LexMzEZnIpO554OLrg0siQtt4gD55P4MzyJ4R2bGrYr1mj5YN9F4jMLeDu3iCa2lceEp+YUcuJKGs/e067K47V3tSMzv5jM/GLee6hbtZnNn7u3PaO93bCxqJ9foXauduQUlpCQVUCzxrpu9VqtxP9yKiM63fos62ZmZri5ueHm5oaPjw+DBg1i8uTJzJw5k5CQEB588EEsLCywsLDA09OTxo0bV1teTEwM77zzDg4ODnTs2JGOHTvi4+ODlVXd55NXFEVRFEVRFOXOpgL029jxiFSEgI+m+uBgY0GxRsvgdw+x/nhUuQB9X2gi8ZkFAJyPz2JAu8rjtfeFJaKVMNrbePd2uJ6szcnWgnHd3autm08LB3z0Y9HrQ9sySepKA/TzCVlk5BXXS/f2+ubk5MS+ffuYO3cuK1asYMWKFYZ1NjY2zJo1iwULFtC+fftK+4aHhzNy5EgSExPRarWGrvNdunTh2LFjODjU3/uqKIqiKIqiKMqdo0G7uAshRgshLgohIoQQi6rYZooQIkwIESqE+L4h63On8YtMoYu7vSFLurmpCY/2b8nRSylcSsw2bLf++BVcG1kCEBafZbSs3SEJeDra0LlZ1YnNOrg1wkTAjH4tsTI3rcczubH2ZaZaK+UXUTr+/OYSxDUUCwsL1q1bx4kTJ9izZw87d+5k69atPPLII3z55Zd06NCB8ePHs337dvLz8wE4ffo0gwcPJj8/H39/f/Ly8ggPD2f9+vWEh4czdepUSkpKbvGZKYqiKIqiKIpyKzRYgC6EMAVWA/cDnYFpQojOFbZpDywGBkopuwALGqo+d5r8Ig3BVzMYWCE4faR3CyzMTNjgFwXAudhMTkWnM2dIG1wbWRoN0DPzivGLSOF+b7dqu4q7NrLi1+cG8dzwqrvBNxRnOwsaW5uXm2rNLzKFNi62uDW+fbt9CyHo3bs3o0aNYty4cTz88MN89dVXREdH8+qrr+Lv78/kyZMNU7cNGzYMS0tLjh49iq+vL2ZmZrRv355Zs2axZs0a9u3bx4IF6mOgKIqiKIqiKHejhmxB7wNESCkvSymLgM3A+ArbPAWsllKmA0gpkxqwPneUU9FpFGm0lbKkO9lZMsHHne1B18jMK2a93xVsLUyZ0rsFnd3tOR+fXamsA+cTKdHKaru3l+ri3hhz078/d6AQgvaudvhFpLDqwCVWHbhEwJW0Sg8o7hRubm689dZbxMXFsW/fPqZMmcLevXtp0aIFx44do0OHDpX2mT17Ni+99BKrV6/m008/vQW1VhRFURRFURTlVmrIMejNgZgyr2OBvhW28QIQQhwHTIFlUso9FQsSQswB5gB4eno2SGVvN36RqZiZCHq3qpwlfdaA1mw9Fcunhy7x25l4pvVpgb2VOZ2a2XM84jJFjKoT+AAAIABJREFUJVoszK4H2QcvJuHayJLuHrf32OZB7Z1ZeeASHx0IB8DMRNToocLtzMzMjJEjRzJy5Ei++OILTE2rHzqwYsUKwsPDmT9/PuvXr6d79+50796dpk2bkpeXR25uLkIIpk+fjqNj/WTQVxRFURRFURTl9tCQAbqxvtQV5wczA9oDwwAP4KgQwltKmVFuJynXAmsBevXqVXmOsX8gv4gUfD0dsLWsfIk6u9vTt7Uj645eAeCxAa0A6NTMnmKNJCIph87uurHmWq3kr8hUhnq5YGJyazOh38iCEV7MH14+qdrtXufauFFwXrrNpk2bWLFiBSdOnGDXrl2sX7++0nZvvvkm77//Po8++ugtz3CvKIqiKIqiKEr9aMgAPRZoUea1BxD3/+zdeXwO5/o/8M+VfU9EEkKQaOxrrEUptZXW0qrajtLT0mrLabU97Tn6LYfutJz+SotqLaWWtrZSW4k9JIglsYQgicieiMie5/r98TxysiIqkvB5v17PyzP3zNxz3c+M4Zq5554SlglQ1RwAF0XkLIwJe2A5xlXpXcvIwckr1/DGE8VHAL/pxS4+OHQxCd0bueMRd+MI6E09jQOtnb6amp+gn4u7jsQb2cW6yldWD1JCfrccHBzw0Ucf5U/HxMQgOTkZ9vb2sLOzQ0REBN544w2MGTMGP/74I0aMGIHw8HCEhYUhJiYGfn5+eOKJJ/D444+jevWqsd+JiIiIiKh8E/RAAA1ExAfAFQDDAYwsssw6ACMALBYRNxi7vIeXY0xVwuGLSTAobvl6sd5Na2BsZ28MbeeVX+bj5gAbSzOcLjBQ3P6bI6GX8Oo1qhpuvn/9Jjc3N+zbtw/ff/893nvvPfj7+8PS0hL169eHu7s7Fi9ejLlz50JE4OPjg3r16qFevXqoXbs2bG1tYWFhAUtLS3Tq1AmdOnWqwJYREREREVFB5Zagq2quiLwBYCuMz5f/oKohIjIdQJCqbjDN6yMioQDyALyrqonlFVNlVfSZ8f3nE2BjaQa/uqU/M25uJpg2sFmxskY1HAuN5H7wQgK8q9uhtovtvQ+cKoyZmRnGjx+P4cOHIzExEXXq1IGFhfGvc05ODgIDA7Fz506EhIQgIiICO3bsQHR0NAwGQ6F6XnnlFXz++edwdnYucTtxcXH49ddf0aVLF7Rs2bLc20VERERE9DArzzvoUNXNADYXKfuwwHcFMNn0eShFJqVjwDf70N7bFbOGtoKzrSUOXkhEe29XWFuU/V3kTTydsDUkBqqKPIPiUHgSnm5Vqxwip8rAyckJTk6F321vaWmJzp07o3PnzoXKDQYD8vLykJOTg/T0dHz++ef46quv8Pvvv2Pu3LkYMGAAzMz+d6FozZo1eO2115CQkAAAaN68OUaNGoWxY8cWuqNPRERERET3xv1/nxblU1X8e+1JZObkYdeZOAz8Zh/2nIvH2djrd/3MeNNaTkhOz0FMaiZOXrmG61m5t+wqTw8PMzMzWFpaws7ODm5ubpg5cyYCAgLg6uqKwYMHo3bt2nj55Zfxyy+/YPjw4Xj++efh4+OD/fv3Y968eXBycsK//vUvNG/eHFu3bq3o5hARERERPXCYoFegX49ewd6wBEzp3wSrXnkUmTl5eOGHwwCAznf5/u8mnsa7qaevpuLABePTAlVlgDi6/9q3b4+goCAsXboUXbt2xZo1azB06FD89ttv+Pjjj3HgwAF07twZEyZMwP79+xESEoJatWqhX79+mD59erEu80REREREdPfE2Mu86mjXrp0GBQVVdBh/Wdz1TPT+ag8a1nDAqvGdYGYmSEjLwpsrg3E56QZ2vd0dFuZlv35yPTMHLaZtw7t9G+HghUQkpGVhy5vdyqEF9CDKyclBQEAAPD094evrW+Iy6enpePXVV7Fs2TJ07doV7u7uuHLlCqKiopCTkwMHBwc4ODjAw8MD//jHP/DUU08VehXc6dOn8ccff6Bbt25o27YtXxNHRERERA8dETmiqu2KlpfrM+hUumkbQpCRk4fPhrTMf7WYm4M1fnq5I3LzDHeVnAOAo40l6rra4VhECgIvJWFkx7r3Mmx6wFlaWqJr1663XMbOzg5LlixBly5dMGPGDCQkJMDLywu9e/eGtbU10tLSkJaWhpMnT2LAgAHo3r07Zs6cCQD49NNPsXbtWty8MOjj44OhQ4fipZdeQsOGDcu9fURERERElRnvoFeAHaGxeHlpEN7t2wiv9yj5LuVf8cqyIOw4HYc8g+L7F9qhV9Ma93wbRLeTk5ODhQsXYtq0aYiPjwcAODs7Y+LEiXjhhRewd+9erFmzBjt27ICq4pVXXsG0adPg7u5ewZETEREREZWv0u6gM0GvAG+vPg7/s3EI+HdPWN7lnfJbmbPjHObsCIOZAMFT+8DJxvKeb4PoTqWmpmLevHmwtLTEuHHjio06Hxsbi+nTp2P+/Pmwt7fHP//5Tzz11FNo1qwZLC2Nx25MTAx27dqF48ePw9bWNn/0+iZNmqBjx44wNzcvtL2dO3fCwcEB3bp1g5WV1X1tLxERERHR7TBBr0T6/3cv3BytsfTvHcql/m0hMRi/7Aha1XHB+te7lMs2iO6106dP45///Cd+//13AICNjQ38/PyQnJyMM2fOAAAsLCyQm5tbaL1q1aqhT58+aNmyJXbt2oXdu3cjJycHAODo6Ig+ffpgwIABeOaZZ4pdHCAiIiIiqgilJegcxf0+y841ICzuOpp6ll+i0LSWse4uHL2dqpAmTZpg48aNuHDhAn7++WdMmDAB5ubm8PHxwRdffIHAwEBkZmYiNzcXycnJuHjxIlatWoVBgwZh9+7dmDJlCqKiovDmm2/C398fGzduxMiRIxEQEJD/7vZRo0Zh27ZtxZJ8IiIiIqLKgHfQ77PTV1PR77978d/hrTGode1y286G49F4zNcNrvbs3ksPPoPBgKSkJLi5FX89oari8OHDWLJkCVauXInk5GTY2tqidevWaNu2LVq1agUPDw+4urqiWrVqqFmzJlxdXTm6PBERERGVG3ZxryR+OxqFyauPY8fkbvD1cKzocIgeKllZWdi0aRP27NmDo0eP4tixY0hLSyu2nI2NDby8vODt7Y327dujY8eO6NixI2rWrHnL+q9fv44vv/wSv/76K1xcXODh4YEaNWpg5MiReOyxx8qrWURERERUxTBBryQ++j0UywIuI+Q/fe/6VWpEdG/k5eUhMjISSUlJSEpKQmJiImJiYhAZGYmoqCiEhYXhxIkT+V3ifX198cQTT6Bnz57o3LkzXFxcYGtrC4PBgO+//x7Tpk1DXFwcevToAVVFXFwcIiMjkZ6ejtmzZ+ONN97gnXkiIiIi4nvQK4vTMaloVNORyTlRJWBubg5vb294e3uXukxGRgaOHTuGgwcPYvfu3Vi5ciUWLFhQrJ68vDx069YNGzZsQMeOHfPnpaamYvTo0Zg0aRKCg4Mxb948WFtbl1eTiIiIiKgK4x30+0hV0WbGdvRtVhOfDWlZ0eEQ0V3Izc3FkSNHcOTIEdy4cQMZGRnIyMjAY489hv79+5d4h9xgMGDatGmYMWMGGjVqhNq1ayMnJwe5ubnw8PBAkyZN0LRpU9SsWRMRERG4cOECwsPDkZaWBlWFwWCAs7Mzhg0bhqeffjr/9XO3k5ycjOzsbNSoUeNe/wxERERE9BdUSBd3EXkSwH8BmAP4XlU/K2W55wCsAdBeVW+ZfVflBD3mWiYe/fRP/GdgM4zp7F3R4RDRffbrr79i9uzZAABLS0uYm5sjOjoaYWFhhUaWt7CwQL169eDs7AwRgYggMjISsbGx8PDwwAsvvIBhw4ahTZs2MDMz9sYxGAzYu3cvfv75ZwQHByMsLAxJSUkwMzPD66+/jhkzZsDZ2fmO4ly7di22bduG//znP/Dw8Lj3PwQRERHRQ+6+J+giYg7gHIDeAKIABAIYoaqhRZZzBLAJgBWANx7kBH3XmTi8uDgQq1/phA4+rhUdDhFVEjk5Obhw4QJiYmJQr1491KlTBxYWhZ9Ays3NxZYtW7Bo0SL8/vvvyM3NRfXq1dG7d2/Url0ba9asQUREBBwcHNChQwc0aNAADRo0wPnz5zF//nzUrFkTX331FYYNG1bqc/CpqamYNGkSlixZAgCoUaMGli1bht69e5e5TaqKoKAgNG7cGI6OHBCTiIiIqKCKSNA7AZimqn1N0/8CAFX9tMhycwDsAPAOgHce5AR97q7zmLn1LE5M6wMnmzvrokpEVFRCQgK2bduW/4mNjUWfPn0wevRoDBo0CPb29oWWDwwMxIQJE3DkyBG4u7vDz88Pfn5+aNKkCezt7WFjY4MbN27g/fffR0REBKZMmYLBgwdj9OjRCA0Nxbvvvos+ffrg0qVLuHTpEmJjY2EwGHDz3482bdpg8ODB8PLyAgDs2bMHH3zwAfbu3YtWrVph+/btcHd3v++/ExEREVFlVREJ+nMAnlTVl03TowF0VNU3CizjB+ADVR0iIv4oJUEXkfEAxgNA3bp1216+fLlcYi5vr684ihNRKdj7zycqOhQiekCoKjIyMmBnZ3fL5fLy8rB8+XLs3r0bx44dw6lTp5CTk1Nomfr162PZsmXo3LkzACA9PR1vv/02vvvuu/xlzM3N4e7uDnNzc4gIcnNzERMTAwDo0KEDHBwcsHPnTnh6emLMmDGYM2cO6tevjz///PO2r6kjIiIielhURII+FEDfIgl6B1WdaJo2A7ATwFhVvXSrBL2gqnwH/YlZ/vD1cMCCF4rtByKi+yo7OxsRERHIzMxEZmYmsrKy4OfnV2Kif/jwYaSnp8Pb2xteXl7Fut+fOXMGa9euxdq1axEdHY233noLr732GmxtbeHv74+nn34atWvXxp9//gkvLy8YDAZkZWVBRGBhYZGf7N+kqjh+/Dg2bdqETZs2ITExES+99BLGjRuHatWqlftvQ0RERFTeKl0XdxFxBnABQJpplZoAkgAMvFWSXlUT9PTsXDSbuhX/6NkAb/ZqWNHhEBHdNwcOHEC/fv2QkZEBEUF2dnaxZSwsLPI/AJCWZvynoV27drC3t8fu3bthZ2eHMWPGoFevXnjkkUdQv359mJubIzg4GEFBQThx4gT8/PwwYsQIuLre2TgfOTk5SE5Ohru7O99RT0RERPdNRSToFjAOEtcTwBUYB4kbqaohpSzvjwf4DvqxiGQ8M+8A5o9ui77N2M2TiB4ux48fx9KlS2FpaQkbGxvY2NgAQP7r5nJzcwt9b926Nfr375/fLf748eOYM2cOVqxYUSjBF5H8Z+FdXFyQkpICKysrDBo0CEOGDIGXlxdq1KiB6tWr48yZMwgICMDBgwdx+vRpxMTEICEhAQDQpEkTTJo0CaNHjy72DH9RmZmZWLRoERYsWIC6deuiX79+6NevH3x8fMr8u8TFxcFgMLD7PxER0UOmol6z1h/AHBhfs/aDqn4sItMBBKnqhiLL+uMBTtCXH7qMKWtPYe8/e6CO662fFSUiopJdv34dYWFh+e+KT09PR5s2bdC+fXvUqlULwcHB+PHHH7F8+XIkJiaWWEe9evXQunVreHp6ombNmrC3t8fKlStx5MgRODs7o0+fPsjKykJqaipu3LiBOnXqoEWLFmjRogUiIiIwc+ZMXL16Fe3atUNiYiIuXrwIwDhY3pdffonu3bvfsg1paWlYu3Ytli9fjh07dsDc3Bxz5szBq6++esu7+KdOncLBgwdx5MgRBAUFwcvLC0uXLoWTk9Nd/55VXXh4ON577z3MnDkT3t7eFR0OERHRHauQBL08VNUE/YN1J7H+WDROTOvDbpREROUsOzsbISEhiI2NRWxsLBISElC/fn08+uij8PT0LLa8qiIgIABff/01AgMD4eDgACcnJ9ja2uLixYs4f/58/p36Hj164P/+7//yE/GwsDBs3rwZs2fPRkREBJ5//nnMmjULHh4eCAsLQ2hoKEJCQhAaGorQ0FCcO3cOubm5qFevHkaOHIng4GD88ccfGDFiBBYsWAAHB4dCcW3ZsgWfffYZ9uzZAwBwdnaGn58f9u7di86dO2PLli23HSTwQZSbm4uuXbsiICAAf//737Fo0aKKDomIiOiOMUGvYM/O2w8LMzOsfrVTRYdCRERllJ6ejtDQUJibm8PPz6/UZb744gt8/vnnMBgMyMvLQ15eHgBjV/xHHnkEzZo1Q9OmTfHUU0+hU6dOMDMzg8FgwKeffooPP/wQDRo0QM+ePSEiEBHs2bMHJ06cgJeXFyZPnoyBAweifv36EBGsWrUKI0eORM+ePbFhw4b8xwbuteTkZLz77rtISEjAN998k/86vYo2Y8YMfPjhh2jVqhVCQ0MRHh5eaWIjIiK6HSbo99ni/RexMjAyf/p8XBpGdayL/wxqXoFRERFRebt06RLmzJkDBwcHNG3aFE2bNkWjRo1ga2t7y/V27dqF1157DQkJCTAYDDAYDKhbty7eeustjBw5ElZWVsXWWbx4MV588UUMGDAA77zzDmxtbYt9bGxskJmZibS0tEKfGzduIDU1FdHR0YiMjERUVBScnJwwbNgw9OrVCxYWFti6dSteeuklxMTEwNraGtbW1liwYAGee+65EtuQnJyMHTt2oEOHDqhXr16Zfre0tLRCvQduJTAwEJ06dcKwYcPw8ccfw9fXF5MmTcJXX31Vpm0SERFVFCbo99n64CvYfPJq/rS5meC17r5oXtu5AqMiIqIHzbfffovXXnvtL9Xh6OiIOnXqIDo6GikpKXB3d0fbtm2xZcsWNG3aNP9Z91GjRiEwMBAvvPAChg0bBh8fH3h7e+PMmTOYO3cuVqxYgYyMDADGRwHGjBmDIUOGlJp4X7lyBatWrcLKlSsRGBiIxo0b45lnnsEzzzyDdu3alfhI2I0bN9CmTRtkZGTgxIkTcHFxwejRo7F27VpcvnwZ1atX/0u/RW5uLo4ePYp27drBzMzsL9VFRERUGiboRERED6jTp08jOjoaGRkZxT6ZmZmwtbWFg4MD7O3t4eDgUOjj6ekJZ2fjxeOsrCxs2bIFy5cvh7+/P8aMGYMZM2YUGnV/xowZ+Pjjj2EwGArFYGdnh1GjRmHEiBHYt28flixZggsXLsDe3h5DhgzBmDFj0L17d1y4cAHr16/H+vXrsX//fqgq2rRpgyeffBKHDh2Cv78/8vLy0KBBA7z55psYO3Ys7OzsYDAYsHPnTnz22WfYuXMn/vzzT/To0QMAEBISgubNm2PatGmYOnVqfkzXr1+Hra1t/uv7bmfLli14++23ERoaiv79+2Pp0qV/OeGnwmJjY/PHd6DKLzMzE7GxsWXuEUNEt8cEnYiIiO6JhIQEhIWFITw8HOHh4XBxccHf/vY3VKtWLX8ZVcWBAwewePFirF69GqmpqXByckJqaioAoFWrVnjmmWcwYsQINGzYMH+9xMREbNy4Ed9++y0OHz4MV1dXPPfcc9ixYwfCw8NRvXp1TJ06FRMnTiwU06BBg7Bv3z5ERETgzJkz+Oijj7Bu3TqICNzd3VGzZk34+PigZcuWaNWqFZo0aYKcnBykpqYiKSkJ3377LbZu3YpHHnkEQ4YMwZw5c1CzZk2sWbMGHTp0uKPfJSYmBgcOHMCBAwdw8OBB5OTkoGHDhmjUqBGaN2+OAQMG3PJigapi+/btyM3NRa9evUp8rOF2cnJy4O/vj6CgIDRu3Bjt2rWDl5dXpRig9tChQ+jVqxfq1q2Lbdu2oXbt2vd8GykpKQgICEDfvn0rRZurumeeeQa///47vv/+e4wZM6aiwyF6oDBBJyIiogqRkZGBdevWYevWrWjTpg0GDhx429eiqSr279+PL7/8Ehs2bEC3bt0wfvx4PPvss7C2ti62/MGDB9G5c2c0atQIZ8+ehYuLC8aNGwcbGxvExsbi6tWrCAsLw7lz54rd/QcAFxcXfPjhh3j99ddhZWWFwMBADB06FNHR0XjllVfg5+eXP6ZA0VfbnTx5EtOnT8cvv/wCALC2tkbbtm1hZ2eHs2fPIjLSOCaNn58fFi5ciLZt2xZr6/r16zF9+nQcO3YsP55BgwZhwIABsLOzQ25uLvLy8tCqVSv4+PgUW3/79u346aefsHHjRqSkpBSa7+7ujv79+2PSpElo06ZNqb/55cuXsXnzZgwcOPCeJ8/BwcHo0aMHnJ2dkZSUBFdXV2zfvh0NGjS4Z9uIi4tD7969ceLECQwePBg//vgjXFxc7ln9JdmyZQu2b9+OGTNmVMjbFFQVJ0+exNatW7F161ZkZWVh3bp196Tnx6ZNm/D000+jdu3auHLlCqZOnYqpU6fywsd9ZjAY8NNPP0FEMHr06IoOh+6h0hJ0qGqV+rRt21aJiIjo4ZGbm3tHy/Xt21fd3Nz0k08+0ZSUlBKXuXHjhgYGBury5cv1t99+0x07dujhw4dLXD4xMVGHDh2qNjY2CiD/07BhQx01apTOnj1bn3vuOQWgTk5OOmXKFD148KBmZmYW2+bKlSu1Zs2aamZmpm+++abu3r1b58+fr2+++aa2bNlSAaivr68uXrxYN23apGPHjlVnZ+dC2wWg5ubm+sILL+i5c+dUVdXf31+7dOmiANTV1VXHjBmj69at08TERA0ICNC5c+fq6NGj1d7eXgFo165ddc2aNZqVlVUoxuXLl+dvz8rKSsePH68XLly47W9uMBg0ODhYf/zxRz179qwaDIZiy4SGhqqbm5vWqVNHL168qEFBQerm5qbu7u569OjR227j5nZuJTo6Wps0aaK2trY6ceJEtbCwUB8fHw0KCrqj+ssqOztb33nnnfz90q1bN01NTS1zPQaDQf39/XXkyJE6ffp0TUhIuON1L1++rI0aNcqPoVmzZmptba1dunTRjIyMMsdSUHp6uvr4+Gjjxo01LS1Nx44dqwB09OjRxY6donJzc/Wtt97Sbt26aVJS0m23deHCBc3JyflL8d6plJQUDQsLu+3xVFmcPXtWH3/88fx9vHDhwnLfpsFg0M2bN+vevXvLfVsPOwBBWkK+W+EJd1k/TNCJiIioJNnZ2ZqdnX3P683NzdXz58/r+vXr9aOPPtJBgwapp6enAlBHR0f94IMPNDEx8bb1JCcn64QJE1RE8v/DbWtrqx06dNClS5cWS1KysrL00KFDGhAQoIGBgXr48GGdPHmy2traqpmZmbZq1UoBaK1atfTbb7+9ZeKUnJysX375pXp7eysArVatmo4fP163b9+uI0eOVADapUsX3bNnj06YMEGtra3V3Nxc27Rpo3379tXRo0fr5MmT9dNPP9VFixbpunXrdMqUKdqwYcNCFxB8fHz01Vdf1Y8++kinTJmikydPVk9PT61Zs2b+RQVV1TNnzmjdunXV3t5eJ0+erJcvX86fFxoaqhMnTlRfX1+tUaOG2tvbq4ho9+7d9ciRI8XaFhERob6+vmpvb6/+/v6qqnrgwAH18vJSKysrHTt2rH7zzTd68OBBTU9Pv+1+uvl7nThxQvfs2aPr16/X1atX644dOzQ4OFiDg4O1Y8eOCkAnTJigS5YsUXNzc+3QoUOpCWlaWprOmjVLP/74Y12xYoUePHhQ165dq48++qgCyL84Ymdnp5MmTdJLly7dMr74+Hht1KiROjs76/fff69RUVGqqrp69WoFoM8//7zm5eWVuK7BYNCLFy/e8niZOnWqAtA///wzf53p06crAO3Tp49ev369xPXS09P12WefVQBqZmamXbt2veXFggULFigAffLJJzUtLe2Wbb4b2dnZOnPmTO3YsaO6ubnlH6d/+9vf7ttFgbuRnZ2tn3zyiVpbW6uzs7POnz9fn3zySTUzM9PffvvtlutevHjxri9A7NixQzt06KAA1MLCQtetW3dX9dCdYYJOREREdA9duXJFr127Vub1goODdfPmzXrx4sVSk6hbiYmJ0XfeeUdbtmyps2bNuuOkU9V4sWHz5s06atQotbOzy78rP2PGjEIJS3R0tL7//vvav39/bdeundarVy9/+ZsfMzMz7dmzp86fP1+PHz+u8+bN00GDBqmDg0N+vQ4ODtqkSRM9depUsVgiIyN15MiRam5urubm5jps2DDt3r17/l38QYMG6SuvvKKTJ0/Wd955R93c3FREdOzYsXr06FFduHChDh06VJ2dndXJyUn3799fqP74+HgdOXJkocTMyspKe/bsqTNnztSTJ08W+v0NBoPu3btXR4wYoZaWlsV6LxT8ODk56apVq/LXXbdunVpZWWnr1q311KlThRKk9evXa926dUusx9vbW+fNm6fp6el68uRJHTNmjFpYWKiVlZV++OGHJSa3qamp2r59e7WxsdE9e/YUm//FF18oAH333XcLlaelpenChQu1TZs2CkAbN26s+/btK7b++fPn1draWocPH15s3g8//KBmZmbasWPHYnf7k5KS9LHHHlMR0Tlz5ujKlSsVgD733HMl9oL5/vvvFYD6+fmpmZmZdu7c+Y7uuCclJenRo0d17dq1On/+fP3kk0/07bff1g8//FAPHTqUv08PHjyoLVq0UAD66KOP6vjx4/WLL77Qt99+WwHokCFDSr1IYTAYNCgoSGfPnq0TJkzQnj17aqNGjfSdd97R6Ojo28Z4s44DBw7ojBkz9Pz583e0jqpqYGBg/sW3IUOG5G8vLS1NO3bsqNbW1vkXogrKzMzUcePG5ffoOH78eKnbyM7O1o8++kj79eunAwcO1CFDhmjnzp0VgNapU0e//fZb7dixo1paWur69evvqK07d+7UZ555RgcOHKirVq26414ceXl5unXrVv3ll180Njb2jta5KSoqSsPDw6tMj4iiHpwEHTCGfaefNm2K/hKmZhfQpk3Z6ixt/YLdqMaNK3udJa0/f/7/yubPL3udJa0/btz/yoKCyl5nSeuX9jtzP3E/cT9xP3E/cT9xPz1Q+yl1+HA9fPiw8T9zqBGbAAAgAElEQVTT92g/RXp4qKOjo3p7e+tnn31W5jpvNGlS6n4yGAwaERGhyfXrl7ne7du3a1BQkJ44cUJTGzZUBXTtBx/oxYsX73o/ha1cqRs2bNANGzZo3ksvFfudEz/99C/tJ8N336kCOh/GZMvX11eH3kXb00aNKraftE0bXbt2rVpZWWnTpk3LHqfp79OiRYtURPLLf/31V7WystIWLVpoepMmZa7Xzs5OzczMFIAet7BQBbQtoF5eXsa7wHexn9rAeBHFxcVF17q7qwL6ikj+IyBB48f/pf1U8LyXl5ensbGx+tXf/lb2OseN04iICG3fvr22MZUFm5urmZmZvv766xofH39X+yklJUU7dOiglpaW/yv/i+e95557Tr///nuNjIxUg5+fKqBD69fXmxes5pc1TtN+qlWrlg4bNkxPde5c+u98D/ZTsb8PZdxPRdcvLUG/s/eOEBEREREBcHR0RPv27Y0TpgHw/iovLy8kHz4METG+f/7998u0vt0tXtsmIqhTpw5wFwPG9erV638TDg4AgMGDBwO3GeTwVnx9feF7c6DAjRuLzXd1db3rugHkD+LWvl079GzeHFlZWagdEwOEh5epHvtSBr0bPHgwtmzZgoEDB5Y5tlOnTuGljh0RGBiI3r17A9u2AQCeffZZbNq0CYMHD0bojRtoe5t6irpx4wYSExPxxx9/wGHiRCAlBcOHD8crCxbA0dER2LSpzLF+MGUKOk+cCA8PD8grrwALF2L6jBlAZCR+/PFHaHY2FpSxzpWrVqHrU0/hwIEDyF6xAqMALF22DC8uWgSDwYA2AN4qY52bN2/GmLVrkZWVhfUzZwLvvotmzZvjta5dMW/ePHz33XfILWOdAODs7IytW7eiT58+QGAgAGDs2LFo0aIFUlJSMOrMGTQuY50BAQH5g2keMzNDaxiP16VLl8LX1xe2//hH/rbu1PvvvYe1ERHYu3cv9kdFoVkZY6qMOIo7EREREdE9pqrIzc2FpaXlXdeRlZWFH374AUlJSbCzs4OdnR0aN26Mxx9//J7FefjwYezcuRPe3t7Giwe+vnc0+n1ISAh27tyJtm3bom3btiW+XQEwjkK+cOFChIaGIj4+HvHx8fD29sbXX38N2yIXVk6dOgV/f3+0bNkSfn5+xuS6HP3222/YsGEDXF1dUb16dbi7u6N3797F3pRQVGxsLKKiotCoUSM4mC7cAMY3VoSGhsLOzg5NmjTJL8/OzsZ7772HOXPm5Jc5ODigc+fO8Pb2hoeHB9zd3fHoo4/e8Wsdz58/j6VLl2LZsmVwdXXFihUr0KhRo0LLhISEYMWKFdiyZQuOHj0KAGjfvj1+/vlnPPLII3e0nZSUFHz++ec4cuQITp48iZiYGJibm6Njx47o3bs3+vTpg06dOt3R6P6qitDQUGzZsgUnTpzA888/j/79+5e4bk5ODhISEhAXF4eLFy8iJCQEoaGhiI2NxbBhwzBq1KhCb05QVVy+fBl169Y1XuSrAh6YUdw9PT116tSpqqraoEEDPXv2rAYFBWkbU5eZyZMn66xZs1RV1dPTU69cuaK7du3Sxx9/XFVVx40bp/NN3RYcHBw0NTVVN2zYoE8//bSqqo4YMUKXL1+uarxyoarGkU1HjBihqqpPP/20btiwQVNTU9XBwcHU82G+jjN1W3j88cd1165deuXKFfX09FRV1VmzZunkyZNNvUHaaFBQkJ49e1YbNGigqsaBONgmtoltYpvYJraJbWKb2Ca2iW16cNv0xx9/aOvWrXXatGmanZ19X9v09ttv644dO9TX1/cvtcne3l6joqIe6P10v9qEUrq48w46ERERERER0X1U2h30cr3/LyJPishZETkvIsUeJhKRySISKiInRORPEalXnvEQERERERERVVbllqCLiDmAuQD6AWgKYISINC2y2DEA7VS1JYBfAHxRXvEQERERERERVWbleQe9A4DzqhquqtkAVgIYVHABVd2lqummyQAAXuUYDxEREREREVGlVZ4Jem0ABd+9EWUqK81LAP4oaYaIjBeRIBEJio+Pv4chEhEREREREVUO5ZmglzTWfokj0onI3wC0AzCzpPmqukBV26lqO3d393sYIhEREREREVHlYFGOdUcBqFNg2gtAdNGFRKQXgCkAHlfVrHKMh4iIiIiIiKjSKs876IEAGoiIj4hYARgOYEPBBUTED8B8AANVNa4cYyEiIiIiIiKq1MotQVfVXABvANgK4DSA1aoaIiLTRWSgabGZABwArBGRYBHZUEp1RERERERERA+08uziDlXdDGBzkbIPC3zvVZ7bJyIiIiIiIqoqyrOLOxERERERERHdISboRERERERERJUAE3QiIiIiIiKiSoAJOhEREREREVElwASdiIiIiIiIqBJggk5ERERERERUCTBBJyIiIiIiIqoEmKATERERERERVQJM0ImIiIiIiIgqASboRERERERERJWAqGpFx1AmIhIP4HJFx3GH3AAkVHQQRHeBxy5VVTx2qSricUtVFY9dqqoqw7FbT1XdixZWuQS9KhGRIFVtV9FxEJUVj12qqnjsUlXE45aqKh67VFVV5mOXXdyJiIiIiIiIKgEm6ERERERERESVABP08rWgogMguks8dqmq4rFLVRGPW6qqeOxSVVVpj10+g05ERERERERUCfAOOhEREREREVElwASdiIiIiIiIqBJggl5ORORJETkrIudF5P2KjoeoNCJySUROikiwiASZylxFZLuIhJn+rFbRcRKJyA8iEicipwqUlXisitHXpnPwCRFpU3GR08OulGN3mohcMZ17g0Wkf4F5/zIdu2dFpG/FRE0POxGpIyK7ROS0iISIyD9M5TzvUqV2i2O3Spx3maCXAxExBzAXQD8ATQGMEJGmFRsV0S31UNXWBd4H+T6AP1W1AYA/TdNEFW0xgCeLlJV2rPYD0MD0GQ/g2/sUI1FJFqP4sQsAs03n3taquhkATP9fGA6gmWmdeab/VxDdb7kA3lbVJgAeBfC66fjkeZcqu9KOXaAKnHeZoJePDgDOq2q4qmYDWAlgUAXHRFQWgwAsMX1fAmBwBcZCBABQ1T0AkooUl3asDgKwVI0CALiIiOf9iZSosFKO3dIMArBSVbNU9SKA8zD+v4LovlLVq6p61PT9OoDTAGqD512q5G5x7JamUp13maCXj9oAIgtMR+HWBwVRRVIA20TkiIiMN5XVUNWrgPEkB8CjwqIjurXSjlWeh6kqeMPUFfiHAo8S8dilSkdEvAH4ATgEnnepCily7AJV4LzLBL18SAllfJ8dVVZdVLUNjF3TXheRbhUdENE9wPMwVXbfAngEQGsAVwF8aSrnsUuViog4APgVwJuqmnqrRUso47FLFaaEY7dKnHeZoJePKAB1Ckx7AYiuoFiIbklVo01/xgFYC2OXntib3dJMf8ZVXIREt1TascrzMFVqqhqrqnmqagCwEP/rTsljlyoNEbGEMcFZrqq/mYp53qVKr6Rjt6qcd5mgl49AAA1ExEdErGAcdGBDBcdEVIyI2IuI483vAPoAOAXj8TrGtNgYAOsrJkKi2yrtWN0A4AXTqMKPArh2s0smUWVQ5NncZ2A89wLGY3e4iFiLiA+MA24dvt/xEYmIAFgE4LSqflVgFs+7VKmVduxWlfOuRUVt+EGmqrki8gaArQDMAfygqiEVHBZRSWoAWGs8j8ECwApV3SIigQBWi8hLACIADK3AGIkAACLyM4DuANxEJArAVACfoeRjdTOA/jAO9JIO4MX7HjCRSSnHbncRaQ1jN8pLAF4BAFUNEZHVAEJhHIn4dVXNq4i46aHXBcBoACdFJNhU9m/wvEuVX2nH7oiqcN4VVT4aQkRERERERFTR2MWdiIiIiIiIqBJggk5ERERERERUCTBBJyIiIiIiIqoEmKATERERERERVQJM0ImIiIiIiIgqASboREREDxARyROR4AKf9+9h3d4icur2SxIREdHd4HvQiYiIHiwZqtq6ooMgIiKisuMddCIiooeAiFwSkc9F5LDp42sqrycif4rICdOfdU3lNURkrYgcN306m6oyF5GFIhIiIttExNa0/CQRCTXVs7KCmklERFSlMUEnIiJ6sNgW6eI+rMC8VFXtAOAbAHNMZd8AWKqqLQEsB/C1qfxrALtVtRWANgBCTOUNAMxV1WYAUgAMMZW/D8DPVM+r5dU4IiKiB5moakXHQERERPeIiKSpqkMJ5ZcAPKGq4SJiCSBGVauLSAIAT1XNMZVfVVU3EYkH4KWqWQXq8AawXVUbmKbfA2Cpqh+JyBYAaQDWAVinqmnl3FQiIqIHDu+gExERPTy0lO+lLVOSrALf8/C/8WyeAjAXQFsAR0SE49wQERGVERN0IiKih8ewAn8eNH0/AGC46fsoAPtM3/8EMAEARMRcRJxKq1REzADUUdVdAP4JwAVAsbv4REREdGu8uk1ERPRgsRWR4ALTW1T15qvWrEXkEIwX6EeYyiYB+EFE3gUQD+BFU/k/ACwQkZdgvFM+AcDVUrZpDuAnEXEGIABmq2rKPWsRERHRQ4LPoBMRET0ETM+gt1PVhIqOhYiIiErGLu5ERERERERElQDvoBMRERERERFVAryDTkRERERERFQJMEEnIiIiIiIiqgSYoBMRERERERFVAkzQiYiIiIiIiCoBJuhERERERERElQATdCIiIiIiIqJKgAk6ERERERERUSXABJ2IiIiIiIioEmCCTkRERERERFQJMEEnIiIiIiIiqgSYoBMREZWRiEwTkZ8qOo6/SkS8RURFxKKiY7kdEZkgIrEikiYi1Ss6HiIiovLABJ2IiCo9EblkSs7sC5S9LCL+FRhWiUSkuynpnVukfJ+IjL3DOlREfMslwLskIo+KyHYRSRKReBFZIyKet1jeX0QyTQl1goj8dqvlb7NtSwBfAeijqg6qmni37SAiIqrMmKATEVFVYQHgH+W9kXt0N/kGgBdExPse1FUu7qKd1QAsAOANoB6A6wB+vM06b6iqA4CGAFwAzC7jNm/GWQOADYCQu1hfRIT/3yEioiqB/2AREVFVMRPAOyLiUtJMEWlc4A7vWRF5vsA8fxF5ucD0WBHZV2BaReR1EQkDEGYq+6+IRIpIqogcEZGuZYg1BcBiAFNLW0BE/i4ip0UkWUS2ikg9U/ke0yLHTXefh4nIbhEZYpr/mCne/qbpXiISbPpuJiIfiMhlEYkTkaUi4myad7M7+0siEgFgZwkxDTH1VmhedJ6q/qGqa1Q1VVXTAXwDoMud/BiqmgTgVwDNTduxFpFZIhJh6hnxnYjYmuZ1F5EoEXlPRGIALANw9ubvKiI7Tct1FpFAEblm+rNzgXb4i8jHIrIfQDqA+qayj0TkgOl33Sgi1UVkuWkfBxa8oHKr/W96xGG16fe9LiIhItKuwPw6ph4D8SKSKCLfFJhX4n4nIiICmKATEVHVEQTAH8A7RWeIsev7dgArAHgAGAFgnog0K0P9gwF0BNDUNB0IoDUAV1O9a0TEpgz1fQxgiIg0KiHewQD+DeBZAO4A9gL4GQBUtZtpsVam7tyrAOwG0N1U3g1AOIDHC0zvNn0fa/r0AFAfgAOMiXRBjwNoAqBvkZheBPA5gF6qeuoO2tcNd3hHW0TcAAwBcMxU9DmMd9VbA/AFUBvAhwVWqQnj714PwN8B3NyPLqr6hIi4AtgE4GsA1WHs/r5JCj+bPhrAeACOAC6byoabymsDeATAQRh7AbgCOI3CF1Rut/8HAlgJY8+ADTD9ziJiDuB30za9TdtaaZpX6n4nIiICmKATEVHV8iGAiSLiXqT8aQCXVPVHVc1V1aMw3rF9rgx1f6qqSaqaAQCq+pOqJprq+xKANYBiyXZpVDUGwHcAppcw+xXT9k6rai6ATwC0vsXd1N0onJB/WmD6cfwvQR8F4CtVDVfVNAD/AjC8SHf2aap642Y7Td4E8C6A7qp6/nZtE5GWMO6Ld2+z6NcikgLgOICrACaLiAAYB+At0+99Hcb2Dy+wngHAVFXNKhLnTU8BCFPVZab98zOAMwAGFFhmsaqGmObnmMp+VNULqnoNwB8ALqjqDtM+WAPA7+bKd7D/96nqZlXNg/EufytTeQcAtQC8a/qdM1X1Zm+Nsu53IiJ6yDBBJyKiKsN0Z/d3AO8XmVUPQEcRSbn5gTFZrVmG6iMLTojI26auyNdM9TkDcCtjyJ8D6CsirYqU1wPw3wKxJgEQGO+2luQggIYiUgPGu7pLAdQx3ZnuAOBmt/ha+N/dYpi+33yGu8R2mrwLYK6qRt2uQWIcvO4PAP9Q1b23WXySqrqoam1VHaWq8TDeObYDcKRA+7eYym+KV9XMW9RbtJ0wTRf8/UpqZ2yB7xklTDvcnLiD/R9T4Hs6ABvThZA6AC6bEvCiyrrfiYjoIVPpX6tCRERUxFQARwF8WaAsEsBuVe1dyjo3YEwKbyopcdebX0zPG78HoCeAEFU1iEgyjMnUHVPVRBGZA2BGkVmRAD5W1eV3WE+6iByBcZC8U6qaLSIHAEyG8S5wgmnRaBiTwJvqAsiFMRH1KtrOAvoA2CIiMar6a2lxmO707gAwQ1WX3UnsJUiAMRlupqpXSlmmpBgLKtpOwNjWLWWoo1R/cf9HAqgrIhYlJOll2u9ERPTw4R10IiKqUkxdsFcBmFSg+HcY7zCPFhFL06e9iDQxzQ8G8KyI2JnuAL90m804wpjYxgOwEJEPATjdZchfAegM43PfN30H4F83n5EXEWcRGVpgfiyMz5AXtBvAG/hfd3b/ItOA8Xnmt0TER0QcYOxCvaqUu7kFhQB4EsBcERlY0gIiUhvGgeXmqup3t6mvVKpqALAQwGwR8bhZt4j0vfWahWyGcX+PFBELERkG49gBv99tXEX8lf1/GMbu/J+JiL2I2IjIzcH0brffiYjoIccEnYiIqqLpAPLfiW56jrkPjM8xR8PY/fhzGJ8bBoyv98qGMfFdAuB2dzC3wtiN+xyMXaczUXKX6dtS1VQAX8A42NjNsrWm+FaKSCqAUwD6FVhtGoAlpq7QN0ej3w1j4rinlGkA+AHG56H3ALhoinviHcZ5HMZn+ReKSL8SFnkZxosGU02joKeJSNqd1F2C9wCcBxBgav8OlO35/kRTrG8DSATwTwBPF+hJ8Ffd9f43PZM+AMbB7yIARAEYZpp3u/1OREQPOVG96x5gRERERERERHSP8A46ERERERERUSVQbgm6iPwgInEiUuK7VMXoaxE5LyInRKRNecVCREREREREVNmV5x30xTAOOFOafgAamD7jAXxbjrEQERERERERVWrllqCr6h4Y3+9ZmkEAlqpRAAAXEfEsr3iIiIiIiIiIKrOKfA96bRQeETXKVHa16IIiMh7Gu+ywt7dv27hx4/sSYGWXlJSEiIgIGAwG1KtXD9WrV6/okIiIiIiIiOg2jhw5kqCq7kXLKzJBlxLKShxSXlUXAFgAAO3atdOgoKDyjKtKiY2NxYgRI7Br1y4MHjwYn3zyCWxtbSs6LCIiIiIiIiqFiFwuqbwiR3GPAlCnwLQXjO+upTKoUaMGtm7diokTJ2LOnDlo1qwZNm7cWNFhERERERERURlVZIK+AcALptHcHwVwTVWLdW+n27O0tMTXX3+NnTt3wtbWFgMHDsSLL76I69evV3RoREREREREdIfK8zVrPwM4CKCRiESJyEsi8qqIvGpaZDOAcADnASwE8Fp5xfKw6NGjB4KDg/HBBx9g6dKl8PPzQ0hISEWHRURERERERHdAVEt87LvS4jPod2bv3r14/vnnkZ6ejtWrV6Nv374VHRIREREREREBEJEjqtquaHlFdnGnctS1a1ccOnQIPj4+6N+/P6ZMmYLs7OyKDouIiIiIiIhKwQT9AVa3bl3s27cPY8eOxSeffIL27dtj0aJFuHbtWkWHRkREREREREU8EF3cc3JyEBUVhczMzAqKqvJLT09HcnIycnNzISKwt7eHk5MTLC0tKzq0cmFjYwMvL68Htn1ERERERFR1ldbFvSLfg37PREVFwdHREd7e3hAp6fXqBACqivT0dMTHxyMxMRHZ2dlwcHBArVq1YGNjU9Hh3TOqisTERERFRcHHx6eiwyGiKkBVsTUkBt0becDG0ryiwynRnnPxaFbLCdUdrO9q/UPhiWhQwxGu9laFygMvJcHHzR5upnr3hSXgXKzxLSC9m9ZAHVe7EusLCE9EaHRqobLujdxR392hxOWDI1PgbGsJHzf7QuUno67B1socvh6F1zt15RoOX0wqVPZo/epoWsupxPrPxxlj9vVwLHF+eHwacvIUjWoWnn8+Lg0Z2Xlo4eWcv9z1zFy0quNSaj3+Z+MBAK3qOKNtPdcSl4tNzURUcgba1qtW4vzbSbqRjbDY6+hYv/pdrU+3lpNnwIbgaFzLyCk2z9rSDEPaeMHG0hyqii2nYvBEEw9YW5T93HDz3NLF1w2ONoVvGmwNicGj9avD2bb4zQTjerGITsmApYUZBrT0hIudVbHlitZ3JTmjzDGKAP2ae6Kmc+H/Cx65nIQ6rnbwcCz5/4gB4Ymo62qHWi62hcoPX0xCLRcbeFUznjsCLyWhppNN/rkk6FISTkQZe3P2alIDdavbmbaXjOORKWWOv6CuDdzQoEbhv+Oh0akICE8sVNbpkepo4mk8l5yJScWB88b5Heu7olkt47kgLPY6snINaF7bOH0+Lg17zhn/7rfzroaWXsZzRHh8GlIzc9G6yDnjUsIN7DwTV2KcLb2c0c678LkjKjkdV69lor2p/EpKBqKS0vPPAdEpGdgaEgNVoHFNR3T2dSu0fmxqJv44eRUGBRrUcEDXBu4AgLjrmTgXk4bHGhiXj7+ehc0nryLPoPBxt0ePRh4lxph0IxsnolLQvcj8lPRsbDwejZw8haezDfq18Cxx/ZtSM3NwIvJa/vZv50ZWLtYHRyMzJw9ujtZ4uoUnzMwervzOfNq0aRUdQ5nMmPX1NGncC50eqY4es/zRrYEbriclINfWFW6ONohOyUBmjgH21hY4fTUVLnaWyMjOQ2RyOlztrRCVnI6cPAPsrCxw6so1VHewRlpmLq5ey4SLnRUiEtOhUNhYmuNEVApqONkgJT0bcalZcLazxKWEGzATgYW5GUKjU+HhZIPEtCwk3ciGk60lLsSnwcrcDCLAudjrcHe0Rvz1LFzLyIGjjSXCYq/D1socBoPiQvwNuDlYIzY1EzeycuFgbYGzMdfhaG2B7DwDLiXcQHUH63vWJlsrC5yJS0ejujVh7VgNuZb2uJ4Yi8RsM9y4kQYHOxucjkmrUm0qaT+52Fkh9oYByYnxcHRxhd/0bXi9hy9WHIrAisOX0atJDQybfxBe1exgZWGGJ2b5Y1y3+li4Jxx/nLyKbg3d8fT/24sWtV1wIysXz357AGM7e2P29nMICE8sdOxFJWfgpSWBGNmxHj76PRRnY66jbb1q6PDxDgxsXQsno67hnTXHMbRdHfzrtxOIS81CCy9nNPtwC8Z09saec/H4eNNpDGpdG5N+PobsPAMa13SC9/ub8GavhlgffAXzdl1AvxaeeGlxIOytLODhZMM2sU1s0z1uU7Paznh56RHsDYvHiA51K12bWnm5YNDc/TgemYKh7eqUeT+ZCTB60WEci0hGt4bu+W36168n8OGGEITHp2HB3nB4V7fH2MWHsetsPHafi8efp+OQkp5TrE0v/hiIJQcvYcfpOOw+F5//CY5MgXd1+2JtAoBBc/dj4/FouDlY4ctt5zCodW28seIovtx2FvsvJOKDdafy2/T5H2cwe3sY/jxTuP6DFxJhYS74+XBEoWMv7nomBvy//fjzdBzy8gz441RMof10IT4Ng+fux9aQGKRm5uBQeBI6PVId3Wfuwu8nr2J5wGX8fuIqRnWsh96zd2PF4QiM61YfnT/dWWw/9Z69G3+cisHuc/FYHRSFdvVccS72erFjb/b2MMzadhad6lfHkcvJZf779Onm05i57RxaejljR2hclfr7VBXOEb1n78aqwMhCx9fNz84zcdgWGgNPZ1uEXk3F6yuOwcXWEmdirpe5TcGRKXj1p6M4G3MdF+LSEGA69rp8thMrDkcgIDwRywIuY1SRNrX8zzb8dvQKdp+Lx64zcTh6OQVBl5IRf73kNjWv7Yyh3x0ssT138om7noXFBy7lt6n7zF1YFhCBX49GITo5Az0aexTaT/3+uxdLDl7CL0cicS0jB481cEePWf5wsrbAuKVBWBZwGWM6eeOdNcfxyebT2BoSi2/9z8PHzR5jfjgMf9N2VwZGwtpCYG5mhmfnHbjr+G9+Np6IhkEVvx2NQq8mNTDom32Yt+t8sXPJ6qBIDGhVC8PmH8TCvRfzz2Xrj11BzLVM7A2Lx382hmLx/kto5eWMiwk38Px3B/PjXh0Uhd5NaqDff/dgZWAkfgq4jG2hMRjZsR7+9dsJXIhLw7/XnsRm07mi6OeXI1F4rIE7On+2E2/2aogVhy7j5SVHsCooErvPxsHGwhxvrj6GH/ZfQgcfV2wPjcVry49ge6gxzl+PXkF9N3uMXnQY47rVx9yd5/HWqmBsCYnF7nPxWHvsCtwdrDHx52PYGHwVC/eG43xcGp5o7IF2H23P/z3WB0ejgYcjVgdGFvr79GTzmhj1fQB+3H8J3tXtseTgJcSlZqGxpyNaTNuKnWeM7dh08ir6NquJGb+HlniOmLvzPH45EoX//hkGOytzNKrpdMtzhMX/Z++8w6Motz/+md3sbpJN7z0hoYQWEpIAoSMWapCOgFdUuogoehH1XmPhp14VFVCkCCrlImCjKyDSW0IJIXQCpPds6mbb/P5YspBCCspVdD7Pk+fJvPu+776zszM7Z8453yMT6PLuL/ycbN6P7UlZKK1kvLnl7F/yundp+8rMuLi4pTXt3b9EiPu5c+do3br1H7Si+xu9XsekxQsAACAASURBVE9GRga5ublYWVnh4+ODu7v7XyISQfpeSEhINJZn1pxg65lMgt3V7H6h15/uGvjBTxdYtOcyaqWcY68+iFrV+AC41IJyBi08QIlWj1wmcPSVB3FRK8nUVDBwwQGKynUIgsDhuQ+wIymLf/94lo1TY9h1Locl+65wcM4DtTxk6+NT+efGRFY/3Zn2N71LXx++xoc7L/LL7F7VvOiacj2DFu1HZzBRXGGgvZ8jayd2xkou46ezWUxZlQDAlme7087XkbJKA7GLDqCpMLBxagzON72GmxMzeO2HJDZOjanmedLqjQz77BDns4oxibBmYme63eZZqjQYGfX5Yc6kazCJsHJCNH1CzR6hpHQNgxYeAGDJ45H4O9syYMF+AD4b15EBNTxDV3JL6fvhXl58uCXDOvoxeulhDEaRrTN7VItMSC0op+f7exAAVzsVW2d2v6MXsi7ySyvp8s5ujCYRe2sFW2d2t3gjJX47O5Iymbr6BP+ICWT2Q61qvT52+REAts7swaSv49mZnE2olz3bn+vR5GvDsn1XmbftHAAvPdKKZ/o0B2DlwRTe2JwMwKwHWzDrwZaWMYlpRYxYfJiuzV35eHQ4O5OzeWljIlN6BTO3f933Ne9uP8+y/VfZ9UIvXBrwtNfkPz+dZ0NCGsdfeRBHW7M3f8neK7yz/TwyAWI7+PDR6HDLvlddO9QqORlFWh5u48ln4zqSW1LJgAUHUFnJyCnR0iXYlQtZJSjkMnJLKunUzIXLOaWoFDLWTe5CRpGWx5YdITLAmRsF5QCsnxqDnfLuAnwziysYufgwwR52bJgSg8Fk4tFPD5JXqmPj1Bhc1eYoodxSLSM+P4yXgzVymUBaYQUbp8YglwmM/PwwrnZKbBRyruaWoVLIcLRRYG+t4HJOKeunxGCnsmLE54ewVcpxs1ORnFmMncoKG6WcTTO6Y6eyYvzyo5xMLWTd5BiauVaPGirXGxi95Ah6o4mtM3vgZKNg4tfx7L+Ui4e9NXqjiVBvBw5dzsPL0Rqt3kQ7Xwf2X8rj66c60cLTjseXHyO3tJKtM7vj5WDNc+tOsSUxgxUTomnn68gTK46RetP7vutcNgEuthSU6ega4spPZ7NZ+ngkUUEuPP3VcS5ll7JpRrdq1+24TWf58tA1mrmpydJo2TSjGy087Xl7SzLLD6Tw0egORAW60PfDvYzvEsi/B7ep85jM33mRBbsvIRNgTKcA/m9o+3qP4ed7r/Du9vO8NrA1IyP9+dePSWxJzGD1xM50DWmcB/5+4k4h7vedgS74CCJTqrdtf3g7boF1HzRbhS1t3G99aeIzzMZ9lM+tzyI5N5lyfXmT1lHX+NZurVErzSfhtaJr5JXnNWnOusYHOgbirjaHqOSW5XJdc71Jc9Y13s3WjSCnIADKdGWcyzvXpDnrGn+nz7mx3IvjlHc9j34x/SzbkUsjOZF5gvhJ8UT6RAIwefNklp1Y1qS11jV+yaAlTI6cDMDShKVM2TKlvilqUdf4SR0nsXSw+aFaQkYCUctqnb/1Utf4jt4dSZicYOkjvNG0G407jRdfv3Udqfqcm0Jd46XjZP6cD17Oo/sa9ybNeb8fp472/8RbMQhbhRXR7U7wz90zmjTn7cfp3X2LmLvnWfxVg+niPJfXB7dBy+W7Pk55pZU8uWYdW7Im4CBvSQ/H5SjlMuYOaE2nr5oWinyn4zSp2XEyNBXIZTLOGadzqTCxSfPefpw6LonkZNYJQkwL+WzUCCavSiAwZDX7MtY1ac6jE4+z6biKMF8ndmW9xbITy2ileoFzcz5AEIS7Pp+OJUVwKlVDauUmcqwWMrHjRGxKp7MlMYPXhlrz9PYHmzSns9ifx0Pn8cmYCMv55G3TGmXB+yx8LIK4TWc5YXq4SXPefpze3X6eucfMBpL4usiZNA3DFx8iX/08BfoLTZq3rvPp8eC1fDF2NF8fvs6sn6ZRavVTk+a8/XwauOpxtl1dTXvbFwmwjgWgVL6Dvbn/16Q5q86nw1fymf7De5wqfR9/1WDC1C8BoDFc4EDxpCbN2dZxKIemfoODtYLvk/Yx7NteOMhbEuv9Ne8ND8PHyabJv09V52MVWwt6AnB5egkh7nak5JURuTSSwiYep+DKrXg5WJNeVIGt36ucyz9N/KR4fNVtidt0ljzFQr698FWT5oyfFM+SXSLJmcVorD8lqeg7Xuz0Ae/3n42mXE/kR3O4YvioSXMGymbxYMA4lj8R9bv9PgVZxzI7+gM++Pki3m4ZHCmbjIO8Ja2ET81hyDO602Jx3Skld0IlNidhcrwljLzqOLfQbWPD1Bg6+Dv9pt+nHUmZDNnQA53sCuGqxRRp/Pn6qU6sOv9qk3+fFjywg0ifSMYvP0qu1UJKrX6ynA/HUgoY+MXr5CkWNWnOqvFJ6Rr6fv4vcqwW4qMYhKJ4Km8OaYva7jojvuvdpDl9FYOwKp7KS4+0oksrDVHLomjnHg4571KiNfBc3xa8cKj2g6j6UJpC+Ff0Jib3DGbAggMkGB8CILBiC0/EBPLGkHZ3dZzK5xpIytDw7vbz7Mp/kmLjRbo7LMPRyry+fbnzKJE37bp3+/jEsvdJrdx839zvEYdUZu3PRM8W5h+O3Kxc5kyaU2efKSOmcOrEqXrnWbtsLdqKW+J4zz3+HCWakt+8vqUfLmXV56t+8zwSEhK/jR9Opv/RS/ifcy2/HDc7FcevF3C8Rg5yU6g0GPnvsRsAN70hpUxdnUBppeGu5jOaRJ5bd5LTqebcSYVchqe9NZkaLdNWJzQwujY6g6nO9p+Ts7FVWlFUriO1oGkPj2uSpTHnoz73YAsebutFmJ8jV3NLmzzP2iPXWX3kBnO/P8OVm+MjA11+U6TBsZQC9lzIZWSUH21v5pVfyCph0+kMZj/cig5+deeA10eQqy07krKq5RXnl+mY2L0Zgzv48GiE712v12A08e2JtGpt7f0ceT22zV1/p6qo0BkB2Jmcw7vbz7MhPhVXddO8oLdzOaeUQ5fNTgJ7awWe9ta426lIqqEZ0FgyiiqYviaBYq15P20UcjztrfG0t26ytxbgen655dq26XQmYD6fEq4XMmPtCfJKK5s8Z9X5WPVXxbTVCRSU6Zi2OsHyOTcFo0lk0dgIVFYyCsvN5WoNJhMz1p5gx9ks9l/KbfKcJlHkaEoBXUNciQ4yaxR8czyVjKIKZm84RbG2dl58Q5RoDYyM8mvyuPoIdlczvXdznukTgoe92fuskMsI83Ni8fjIWroRjcHf2cZinN/OgsfC76j70BT6tfPGx9Ec8RPgbMt/hodZcrGbStcQN7qGuPHhqA61tCQ6NXNhVLT/Xa+zna8jj3Uyj7dTWTH7oZY83iWQINemf6ZqlRXP9AlhWq8QS5vSSsaSxyOZ3juEmX1bNHlOV7WKOf1D8XCwZtk/Ii3tE7oG8crAu49O/fLQNaatTjBrK8jNZqiLrdJy3ga7NX3/bx9v8yfVkGkq950H/a8S4m5nZ0dpaf03Sb179+aDDz4gKurOT2iCgoKIj4/Hze33C/swGo289NJLiKLIuHHjLO22trb4+Pjg6Oj4pwv/rIv78XshIVGTgQv246JWsvyJKDr/3266N3dj0diOiKJIsdZQp7jQ/5r80sq7Fi6rOX7iV/Fcyilh70t9ePyLo1zNLWP/P/vUKRBjMon0fH8PVjKBGwXl9G/vzcwHbt2IfHnoGv89doPPx0fSr50XCdcLGb3kML1befDSI7e8Cc+tO4lCLmPzs915acNptp3J5JspMZabhyq+O5nGkr1XeW94e0ZHB1jaL2WXELvoIO19HXnz0bYImNe6PSmTj3dd4vXBbXiy2y3Byuv5ZQxaeIBmbmr+MyIMhVxGsJsaQRCYsiqehOuFHJ7bl5ySSgYt2E9huR5nWwVHXunLFwdS+M+OC6x+ujPu9vV/5vHXC3j1+yQmdm/Ga4PMEUqrjlznXz8kAeYbrbjYtgB8c/wGc749g1Iu4+grfXG+aRx+dyKNF9afBmBIuA+JaRpS8sqQywQOv/wAHg7Vw7arQoffG94eRxslz6w9wSNtPfl0bEfL74ZWb2T44kOcvWks/jK7FxlFWsZ/cRSAPq3c+eKJ6DqPefy1AkZ8fhiAriGurHq6M/Lb+p1J0zB40QFmP9SSyCBnJn0VT6i3A+smd0Ehl3Ehq4RHPt7HzAea46JWErc5mdVPd8bHyZoHPtxr/t48GU2Qq5reH/xaLSR597lsnv4qniWPR/JIWy/Le4qiyPPfnOLH0xksfCwCncHEC+tP88mYcIaEV38g8PK3iaw7nsr8UR0sRorOYGLqzQc8XUNc2ZBgfgjw9qPtGN8lsM5j+872cyzZe5W3Hm1HpxpCU0aTyKxvTpJfqmPrzB7VhL8W7r7EhzsvMrd/aC3hJxGRf25MNOfaRvnzxYEUZj/UkofaevLKd2e4WEcYbENUpUJM6RnMsI5+zNt2jiNX83G3U+GiVrJ+SgzR83bxcFtP5o8KZ/PpDJ7970lc1Uo0FXq+mRJDZKAzO5KymLo6AVe1kqIKPWsndm6UeN6+i7k8sfIYLrZKCsp1rJwQXWu/78SMtSfYkphJxwAnvpvejVnrTvLL+RzWTY5hfXwqXx66xvTeISzfn0JMiCuvDGjNxoRUlu1PIdhdTWaRlmX/iGL8F0dZNDaCQWE+/PvHJNYdT+XLJ6MZu+woH43uwNAIP67klhK78ADWCjn5Zbpa14wqbuSXM3DhfpRyGfllOiZ0DeL7k+loKvS42Sk5PLdvretWY1lxIIU3tySzYkIUP57K4Oez2Rx/7UHsmpBOI/H3w2gS6fbuL2QVa7FXWbH52e4E1RACBfPvde8PfuVGQTk2CrklZP7vzl2ruAuC0BJYDHiKothOEIQwIFYUxbfvwTrvS+bMmUNgYCDTp08HIC4uDnt7e6ZMmcKQIUMoLCxEr9fz9ttvM2TIkGpjr127xqBBg0hKSqKiooInn3yS5ORkWrduTUXFLSXOadOmcfz4cSoqKhgxYgRvvPEGCxYsICMjgz59+uDm5saePXuqGezz589nxYoVAEycOJFZs2Zx7do1+vfvT/fu3Tl06BC+vr78+OOP2Njcyi+Uy+U4ODigVqsJDw/n6NGjPPvss5SWluLr68t7771H69atWbFiBUuWLMHKyoo2bdqwbt069u7dy3PPPQeAIAjs27cPe3vpBJSQuBt0BhMXs0t4unswKis5j4b7svboDYrKdby34wLfn0xj49SuFoXZP4JNpzN4/ptTbJvZo5Y6dmPYcyGHp748zrfTutLBz4mjKfkMvJn3OzLKn5n/Pcnhq/nVcoqrOJKST1phBZ+MCSetsIL3f7rA1sTMan0mdm9Gv3ZmYyoy0Jm5A1rz1pZkdp3LrtbvrSFmQ3V0tD8bEtIseck1Gd7Rj1FR1b0mLTzteWdYe2Z9c4p+H++v9trA9t5M6BpUrS3QVc0HIzswZVWCpf/jXQJ57sEW7D6Xw1Pdm6GQy/B1suGj0eE8+eVxhnX0Q2UlZ3hHP+b/fNFizDZEZKAzc/qHWrZjO/jwf1vP0dLLnlcG3HqAOTDMhzc3J9Mn1MNinINZ2Tlu01l8nGx4d1gY1/LLePTTg/Rs6V7LOAd4INQTNzslc749A0AzNzXvDQ+r9lDXWiFn8bhIBi7cT2svB4Ld7QhyVePvYoPJBPNHhd9RsTcy0JnmHnYUV+j5ZExENeMcoJ2vA629Hfhw50UAXNRKFo2NsBgtrbzs6eDvxIJfLgPg62RD1xBXZDKB6CBn0gsr6NHCHblMoHMzF746dI0x0f442ChYtOcybnZKHgitbuAJgsC8oe1JyihmxtqTADjaKKoZ8VXExbYlMU1jeehRhUIusGFqV1p723Mxu4SL2aUM7uBT52cA8NLDrTh5vcjysKUmggCrnupcS5X7mT7Nib9eyDvbz/PO9vN1jl3yeCQPt/EkrbCcD3detHyWn47t2CTjHGBUlD/HUwpYsu8qS/ZdBeD/hrZHZzAStzmZj3ddpLTSYDmnBnfwIf5aAV8dvs6/BrWxeC37tfNiYvdmLD+Qwtz+oY1Wtu/Z0p2ZD7Tgk92XePaB5o02zgHGRAewJTGT0Te9pKOi/fnhVIZFo2B8lwD+2S8Ubycb/vVDEntvqnuPjvJndCd/hn12iDc2nwXM1QeqPo+vD1/n9R/N7THB5utaiLsd7w4P49n/nqzzmlFFgKstH47swORVCfQN9eDfg9rQs6UbT30Zz/COfndtnAM8GuHLu9vP89SXZifYiEg/yTiXaBC5TGBklB8Lf7nM+yPD6jTOAWQygdHR/rz/0wXeHd5eMs4boEEPuiAIe4GXgCWiKEbcbEsSRbHd/2B9tWjIgz5r1ixOnao/LLyphIeH8/HHH9/x9ZMnTzJr1iz27jU/fW/Tpg07duzAx8eH8vJyHBwcyMvLo0uXLly6dAlBECwe9NsN9Pnz55OUlMSKFStITEykY8eOHDlyhKioKAoKCnBxccFoNNK3b18WLFhAWFhYLQ961fb169eZMGECR44cQRRFOnfuzOrVq3F2dqZ58+bEx8cTHh7OqFGjiI2NZfz48dX2KS4uDjs7O1588UXCwsJYuHAhPXr04KWXXiIrK4vnn3+eAQMGcPbsWdzd3SkqKsLJyYnBgwfz8ssv061bN0pLS7G2tsbK6o+5wEsedIn7nbMZGgYuOMDCxyIY3MHHst2tuSsHL+ejkAt4OVqzZUYPi7DP/5pRSw5zLKWAp7o1u6NITH1M/CqeXeeyGRnpx+MxgcQuOmjxPGr1RjrN20WfUA8+GRNRa+zz35xi17lsjr/6ICorGYev5FN0W2izWmVF9+Zu1Yw4URQ5crXAEqoKoJTL6NXK3XJze/ByXp2ll6wVMnq0cL/jTXDC9UKyi2+lHCnlMnq0dLtjaaZTqUVkFFWw76aScdcQVw5dyWfn8z2r3bxczC4hyFWN0kpWbVxDyASB7i3cat1kp+SV4WGvqiU0dzmnBDc7Va1STjfyy3FSK3C4WSKq5nZNLueYDUyAzs1c7hhdkVFUgbVCbhFXy9RUoJTLGozGyC7WIhOEO0YQpBWWW0o4dfB3wreGwF1GUQWnbpZyau3tYCn7llOsRas3WUo+nc3QMPSzQ3Ru5kILD3tWHEyxnIt1UVSu4/CVfETMBtedHlhpKvQcupzH7XdfzT3saHnzmJdVGsgpqaxVjq4mZZUG9l/Kw1THfVyAi+0dH9xp9Ub2XczFYKo9zsfJxlIqSqs3sv9SHnqjCS9HazoG3F25OL3RxP5LuWj1JtzsVEQHOVNUrqfz/+1GZzQR6GrLry/2tjzEMRhNJGcW0963erSe0SRyNkNTq70hTCaRpAwN7Xwcm1yq6cSNQsL9nJDJBERR5MDlPEq0BmyUcno0d8NKLkMURY6lFJBfpsNGIad7CzesZAIPfbSPyzmltPS04+fnewHm68+ABQc4l1lMMzc1e17sXe39ktI1tPC0a7CcW3JGMcHuaktJyJrXiLvlTJqG1MJyBMzh3X/U74rE/YXBaOJybimhXnWXwKzCaBK5mF1iKW8n8dvqoNuKonisxsXwtyVb/cWIiIggJyfHoobu7OxMQEAAer2eV155hX379iGTyUhPTyc7Oxsvr9pP1QH27dvHzJkzAQgLCyMsLMzy2vr161m6dCkGg4HMzEySk5OrvV6TAwcOMHToUNRq8w/8sGHD2L9/P7GxsTRr1ozw8HAAIiMjuXbt2h3n0Wg0FBUV0auX+cdl+vTpjBw5koCAAFq0aMGYMWPo168fTzzxBADdunXjhRdeYNy4cQwbNgw/v983H0pC4u9EVQhwVX5uWx9H2vo4cPByPl1DXHn+oZY8tvQIL208zdJ/NE2s5G7RVOjZkpjByEh/MooqOJZSgLVCxvcn03i5f6jlBrFYq2f98VTGdwmsVldcU67nh1PpjIryp6RSz54LOVgrZGw9k4n3TUMq5qa3yVohZ0i4L+vjUykq1+Fkq6S00sCXB1Mo1hrYnpRpqVUM1KoJWxeCIBATUr/3rS5vfWNoar3rcH8nwv2deKiNJ1dySzl0JZ9wf6danoWWNbarxt0tdzL87lQ/vMpgvdN2XfPcaa7bqakM7+1oc4ee1fGsw3N/O37OtvUqnvs42dR6b6BWREBbH0feiG3L3O/OsP9SHk/EBNbr1XayVTZYDxjM3vX6+qlVVjRrhOdSrbKyRIc0BWuFnIfr8O7X1e+hNp5Nnr8mCrmMB0Krz+OsVvJQG0+2nslkREe/aga31c0c55rIZUKd7Q0hu8txQLWHEoIg1JnLLAhCnR79kZF+vLP9vOV6VtV3ZKQfb25JtnjVb6ex0VBtfKobODWvEXdLez9H2vv9cRFZEvcnVnJZg8Y5mM9hyThvHI0x0PMEQQgB88NeQRBGAJn1D/njqM/TfS8ZMWIEGzduJCsrizFjxgCwZs0acnNzSUhIQKFQEBQUhFarrXeeup4Kp6Sk8MEHH3D8+HGcnZ2ZMGFCg/PUFxmhUt3yOsjl8mqh9I3Fw8ODX3/9lU2bNvHdd9+xaNEidu3axfPPP8/AgQPZtm0bXbp0YdeuXYSGhjY8oYSERC2SM4qxVcoJuq1Ey4w+zfl87xU+GROBu72KmX1bMH/nRW7klzdoOP0efL73Cot/vcKVnDJslXJkArwR25Y5355h97lsi+HxXUIab289x9W8MktZFZNJZOa6k+y9mGvxFBlNIu8Oa89LGxNZuu8KIe7qaobS2M4BrD12g1d/SGLRYxHM+TaRrYmZ2Cjk2CjkPB5Td47u/YRCLmPR2I5M+jreku8s8edgTLQ/F7NLSMkr+03CSBK1eap7EOcyixkZdfdCW39mhkf6sTEhrdZDnaERvqw7foPBHRp+mCMhIfH3pDGxMM8AS4BQQRDSgVnA1MZMLghCP0EQLgiCcFkQhJfreD1AEIQ9giCcFAQhURCEAU1a/Z+IMWPGsG7dOjZu3MiIESMAs/fZw8MDhULBnj17uH69/hJpPXv2ZM2aNQAkJSWRmGgurVNcXIxarcbR0ZHs7Gy2b99uGWNvb09JSW3V9p49e/LDDz9QXl5OWVkZ33//PT169Gjyfjk6OuLs7Mz+/eacq1WrVtGrVy9MJhPp6ekMHz6c5cuXU15eTnp6Ojt27MDZ2ZmXXnqJqKgozp+vO8dNQkKiYc5maGjt7VAtLLN/e29+nNHdEt47oL3ZE3b4atPKOt4NBqOJ706kYa2QseJgCisPptCzpTsjIv3xcrC2iFuZ15MPwNqjN/j+pLn90z2X2Xsxl6hAZzYkpLFg92UiA50ZEelHsLsard5Uy7vd2tuBFx9uxdbETP6x4hhbEzOZ0y+Uc2/14+S/H27UU/v7AU8HazbN6P67eCwlfj8EQeD1wW358slODYYdSzSNyEAXfnmxd608+b8KbnYqdr7Qi6gaIn7OaiU/P9/rL1nTWUJC4vehXg+6IAgyIEoUxQcFQVADMlEUG1XDSxAEOfAp8BCQBhwXBGGTKIrJt3V7DVgviuJiQRDaANuAoLvYjz+ctm3bUlJSgq+vL97e5qei48aNY/DgwURFRREeHt6gJ3natGk8+eSThIWFER4eTqdOnQDo0KEDERERtG3bluDgYLp162YZM3nyZPr374+3tzd79uyxtHfs2JEJEyZY5pg4cSIRERH1hrPfia+++oqpU6dSXl5OcHAwK1euxGg0Mn78eDQaDaIoMnv2bGJiYpg8eTIvvPACSqWSDh060L9//2pzmUwmKisrq4nSSUjczrytyXx3wlx+Z1CYN28M+UPkLu4ZP5xM5+2t5xBFkeYedix/Igp7awVrj95gZ3IWy/4RhZVchskkci6zhGEd6y8LFeJuh7u9isNX8qspi98L9l/KI7u4koWPRbD8QAqnU4sYFeWPXCYwPNKXxb9eIbtYi7udiqMpBQyL8CWtqIKXNiTy9pZzFJTrGBLuw/xR4Tz+xVEOXclnVJQ5vHVUlD/vbj9vEU26nSk9g4m/VsDu8zn0DfVgSs/ge7qfEhISEhISEhJ/FI0RidsnimLPJk8sCDFAnCiKj9zcngsgiuI7t/VZAlwVRfG9m/0/FEWxa33z/lXKrP2Vyc7OJjU1FRcXFwIDA5HL5ZSUlJCVlUVJSQkmk4lmzZrh6to4Fda7Rfpe3H8YTSIRb/6Mn7Mttko5p1KLOPJKX9x+QwmvPxtTVsUTf62Qh9t6sj4+jUfaejKhazMeW3YEo0lk5YRo+oR6cC2vjN4f/FqrpFddPPvfkxxLyefI3L73tATitNUJHEsp4PDcvhSW69h2JpPxXQJRyGWk5JXR54Nf+We/VvRq6c7ABQeYP6oDPVq4s2z/Vcp1BpxtlUztFYJaZUV+aSU/nMpgXOcArBVySrR6vjp0jYk9gqvlrFehKdez9tgNxnYKkISLJCQkJCQkJO57fotI3E5BEF4EvgHKqhpFUSxoYJwvkHrbdhrQuUafOOBnQRCeBdTAg3VNJAjCZGAyQEDAvfUQSfx2PD09LSHwRUVF2NraUlpaikKhwM3NjdLSUlJTU3F0dPzDFN4l/pycyyymWGtgSq9g2ng78NBH+/jhZDoTe9w/HlOt3khBmc4iQlVTkflsRjExIa68MyyMIFc172w/zy/ncwhwsUVToWdDQip9Qj1uE4hrWLAnJtiVzaczuJpXRkgDZZAqDUaOpRRgMIl4OVjXEmwxmkSu5d+ax2gyKxQXa/XsOpfNEzFBKK1keDpYV6vT28xNTacgFzbGp6G8qXIeE+KKu72qWjmvKlztVDzd/dZ4e2sFM26rYV4TR1sF03qHNPhZSEhISEhISEjczzQmB/0pzHno+4CEm3/x9Y4wU5cbp6a7/jHgS1EU/YABwKqbYfXVB4niUlEUo0RRjHJ3r62gKfHnw9vbm9DQUJydndHr9fj4+NCuXTsCAgIIDAzEYDCQ541skgAAIABJREFUkZFh6W8wGMjKyiI1NZUbN26g0+nqmV3ir8qhK+Y86phgV1p42hPu78Q3x1PrFT38s/HaD0n0/uBXzmZo0BtNTFh5jNhFB9AZTGjK9aQVVliM7sk9gy05x5+O7cjQCF92JmeTV1rJuuM3sFbIaOHZcN3hqrztw1fyG+y7bN9VHv/iGE+uPE7/T/bz09msaq+/8t0Z+n6411JP/F8/JvHYsiNMWZWAwSQyKvrOgk4jo/y4mlfGyoPXCHK1bbQqt4SEhISEhISEhJkG3ZeiKDZrqM8dSANuv5PzAzJq9Hka6HfzfQ4LgmANuAE5d/meEn8i7OzssLOrbVyo1Wo8PDzIycmx1IRPTU1Fp9Mhk5lrimo0Glq1aoVSqaxjZom/Koev5BN8m4r3qCh/Xvn+DKfTNL+prNT/imKtns2nM9AZTExfc4KeLdw5fq0QgMS0InRGE3CrRI4gCHw+PpLCch1udipkMj++OJDC+OVHOZ9Vwryh7RolTBXkaouXgzWHr+YzvsudVc1NJpFv4lOJCnTmlYGteWPTWV7ccJrWXg4EuNqyPj6Vb+JTcbC24p8bT3Mpp4S1R28woWsQQ8J9cLRREFyPh35Ae29e33SW9KIKHuv011RmlpCQkJCQkJC4lzRooAuCoACmAVV56L8CS0RR1Dcw9DjQQhCEZkA6MAYYW6PPDaAv8KUgCK0BayC30auXuG/x8fHBYDCQnZ1NdnY2SqWS0NBQ7OzsKC0t5eLFi1y8eBEXFxdkMhnFxcWWMHkbGxs8PDxwcPhrqDdLmDEYTRy/VsiQ8FslaQZ18ObNLWdZH596Xxjom09nUGkw8a9Bbfi/bedYdeQ6Q8J92HQ6g8NX8rFRmo3ttrfVsJXLBEuOfaiXA2F+jiSmaRga4cvYTo1L6amq7b0zOZsZa09Y2n2dbZj9UCtLbfKjKQWkFlQw+6FWdAxwZtHYjgxaeIDHVxylna8ju5Kz6RriynvDw4hddICPd12iczMXXhvYGit5wwFXapUVg8K8WR+fVmeNXwkJCQkJCQkJifppTALwYkABfHZz+/GbbRPrGySKokEQhBnAT4AcWCGK4llBEN4E4kVR3ATMBpYJgvA85vD3CeL9FMsqcddYWVkRHByMn58fJSUl1fLR7ezsaNGiBSkpKZYweJVKhaurKwaDgbKyMi5evIiDgwNubm44Ojoil1f3MpaUlJCbm0tOTg69evX6n++fRNM5k66htNJQrcyWg7WCvqGe7D6Xjfhou3sqgPZ7sCE+jVae9jzVLQh7lRX7LuXynxFhXMou5dCVfLwcrfF0UNUrejf74VasP57KvKFN298RkX4kpWtIzjTnriPClsRMdAYTrw9ue3N9qdhbW9Gvnbk0m7+LLYvGRjBv6znOZRbTMcDZUl/903EdWbL3Ku+PCGuUcV7FxB7BpBdV0LulR6PHSEhISEhISEhImGmMgR4timKH27Z/EQThdGMmF0VxG+bSabe3/fu2/5OBbjXHSfx9UCqVdaq529vbExYWhslkwmg0YmVlZTFWTCYTubm5ZGVlcfXqVQRBQKlUolQqkcvlGI1GSkpKKC8vZ+DAgcybN48XX3yxliDd9evXcXR0xMmpYc+sXq8nMTGRNm3aSCXifiOiKKI3mp/DKeSC5bgeupk/XdPz2rW5K1vPZJKSV1ZvePUfzcXsEk6lFvHawNbmsmHR/pZ87ZgQV1YduY6Po3WDom+9WrrTq2XTtTa6NXdj5wvVH0bFbTrLyoPXiAx0pluIG9uSMhne0a+aSnqPFu7smFX7/bqGuN1Vnd6WnvasmdilyeMkJCQkJCQkJCQaJxJnFATBIp0rCEIwYLx3S/p7UJWbnZGRwYgRI+rs07t3b2qWlKvJxx9/THl5uWV7wIABFBUV/X4L/YORyWQoFIpqnkSZTIanpydhYWG0atUKLy8v1Go1oihSWVmJXq/H19cXPz8/RowYwdy5c/Hz8+O5555j0aJFLFiwgM6dOxMUFISzszMeHh7069eP119/nYSEBIsgmdFoZO/evUybNg0fHx+ioqKIjIzk9OlGPZ+SuAOTvk6g5WvbafnadiZ9HY/RJKI3mth2JpOWnna1vMsxNw32Q40QQPsj2RCfipVMYGhE7brlMcGu6AwmruWXVwtvv9e8MqA14f5OzFh7koi3dqLVmxgZJeWGS0hISEhISEj8WWmMB/0lYI8gCFcxK7MHAk/e01X9jfDx8WHjxo13Pf7jjz9m/Pjx2NraArBt27YGRvy5EEURURSRyRofQluFIAjY29tjb29f5+tFRUWsW7eOcePG8eWXX7J48WL0erN0QuvWrXn//fcBc730+Ph43n77bd58802aN2+OjY0N6enpFBQUYGtrS2xsLN27d2fevHl06tSJ7t27ExoaiqurK7a2tmg0GnJycsjJyaGwsJChQ4cyc+ZMFIrq9ZpFUeT69et4eHhYjtnfiRv55ew6l80jbT3xdLDm68PX+WjnRXRGE2cziln4WEStMc3c1Hg6qBoUQPsj0RtNfH8ynb6tPXCtI3y9U7ALMgFMIv9TA11pJWP5E1F8dyINvVHEw15FB7+Gy7ZJSEhISEhISEj8MTRGxX23IAgtgFaYDfTzoihW3vOV3UfMmTOHwMBApk+fDkBcXBz29vZMmTKFIUOGUFhYiF6v5+2332bIkCHVxl67do1BgwaRlJRERUUFTz75JMnJybRu3ZqKigpLv2nTpnH8+HEqKioYMWIEb7zxBgsWLCAjI4M+ffrg5ubGnj17CAoKIj4+Hjc3N+bPn8+KFSsAmDhxIrNmzeLatWv079+f7t27c+jQIXx9ffnxxx9rhW1v3ryZt99+G51Oh6urK2vWrMHT05PS0lKeffZZ4uPjEQSB119/neHDh7Njxw5eeeUVjEYjbm5u7N69m7i4OOzs7HjxxRcBaNeuHVu2bAGgf//+9OnTh8OHD/PDDz/w7rvvVtu/uLg4SrQGzp85yaxZsygrK0OlUrF7924GDBjAwoULCQ8PB6Bbt24sXryYsLCwWsdGEARiY2OJjY1Fp9Oh0WioqKjA39+/Vn5vYWEhGzduZNOmTcjlcrp06cIDDzzA4MGDUavNNaxHjx5NXFwc8fHxrF271hKtYGVlhYeHBx4eHsjlcl588UW++OIL+vfvj4uLCxUVFWRlZbFnzx6uXr2KjY0Nffv25YEHHqBr1660aNECZ2dny5oqKyvJy8vDw8OjlpF/P7MxIRWZAHGxbfF2tEGrN7Joz2UAHu8SyOAOPrXGCIJATLArBy7nIYpireN2Pb+sQe96Bz8ni3J6WmE5+y/l1ds/1MueiADnevvkFGvJ0GgJ93diz/kc8kp1jLqDd9rBWkE7X7P4Wxvv/62B7GanYnJPqX64hISEhISEhMT9QGNU3J8B1oiimHhz21kQhKdFUfysgaF/CG9sPktyRvHvOmcbHweLyFJdjBkzhlmzZlkM9PXr17Njxw6sra35/vvvcXBwIC8vjy5duhAbG3tH4afFixdja2tLYmIiiYmJdOzY0fLavHnzcHFxwWg00rdvXxITE5k5cybz589nz549uLlVzxVNSEhg5cqVHD16FFEU6dy5M7169cLZ2ZlLly7x3//+l2XLljFq1Ci+/fZbxo8fX2189+7dOXLkCIIgsHz5cv7zn//w4Ycf8tZbb+Ho6MiZM2cAs1Gbm5vLpEmT2LdvH82aNaOgoKDBz/TChQusXLmSzz77rM7923PoOI7eQYwaPYYN678hOjqa4uJibGxsmDhxIl9++SUff/wxFy9epLKysk7jvCZKpRJ39zvn9jo7OzNp0iQmTZp0xz5ubm4sWrTIsi2KIlqtFmtr62rHdcuWLbz66qssWbKEsrIyZDIZLi4udO7cmeeee44rV66wdetWywMLAIVCgVKpRBRFS9qCWq2mR48etGjRAhcXF1xcXHB1dbX87+vri4+PjyUCISkpiZUrV2Jvb0+/fv2wt7cnIyOD5s2b06zZ3VZM/H0wmkQ2JqTRo4W7pT72m0PacSGrBLlM4LVBre84NibElR9OZXApp5SWnrciJrKLtQxffIi8Ul29722tkPHDM91wt1Mx8vPDZGq09fa3V1lx7NUHLarrNSnR6hm99Ag3CspZN7kL6+PTcLdX1Zs7/khbLwrLdfi7SBoGEhISEhISEhISddOYEPdJoih+WrUhimKhIAiTuKXq/rcnIiKCnJwcMjIyyM3NxdnZmYCAAPR6Pa+88gr79u1DJpORnp5OdnY2Xl5edc6zb98+Zs6cCUBYWFg1o3P9+vUsXboUg8FAZmYmycnJ9RqlBw4cYOjQoRbP77Bhw9i/fz+xsbE0a9bM4n2OjIzk2rVrtcanpaUxevRoMjMz0el0FuNu165drFu3ztLP2dmZzZs307NnT0sfFxeXBj+zwMBAunS5JSR1+/5lZGZy/NQZmpfr8fD0JDo6GsBSVm3kyJG89dZbvP/++6xYsYIJEyY0+H73CkEQ6hSNGzRoEIMGDQLM3nCFQlErjP+TTz4hIyODo0ePcuPGDbKysiwh+E5OTri6unL27Fn27t3LkSNH7qgtUCW0Z2Njw9WrV1Eqlej1et54441q/Tp16sTo0aMZNWoUfn5+lnaNRoOtrW2TPfWJiYnY29s32vA/eDmPDI2WVwbeMsStFXK+ndYVQRCQy+6sWB4TbH4AdfhKvsVA1xtNzFh7grJKI99O64qvU92Gb4lWz9jlR5m++gQ+Tjbkl+lYN7kLQa7quvcrrYjJqxLYnpTJsI5+tV4XRZGXvz3DjYJy3O1UTF9zgoIyHRN7NKtX7XxarxCm9Az+0yvRS0hISEhISEhI/HE0xkCXCYIgVJU/EwRBDijv7bLunvo83feSESNGsHHjRrKyshgzZgwAa9asITc3l4SEBBQKBUFBQWi19Xvu6rp5T0lJ4YMPPuD48eM4OzszYcKEBuepr1qdSnUrR1Yul1cLpa/i2Wef5YUXXiA2NpZff/2VuLg4y7w111hXG5jDvk0mk2X79jVXPTiouX92Do6MfGw8GPQo5DJMYvV59QYT+Vp4oO+D/Pjjj6xfv75BIb0/mts/75r4+PgwdOjQRs1jMBjQaDQUFBRQUFBAXl4eqamppKSkkJ+fT3FxMVOnTuWpp54CYM+ePRiNRjw8PDh27BjffPMNs2fPZvbs2fj4+ODi4kJubi7Z2dnY29vz0EMPERUVhZ+fH/7+/vj7+1tK2FlZWVn+9Ho9//73v5k/fz7W1ta8//77TJ8+vUHDc/WR6zjZKniojWe19saU8PJ3scHXyYZFey6z+bS59F6J1sCF7BI+GRNOZOCdw9G9HK1Z+FgEY5cd4WpeGe8Ma19vjW5PB08CXW3ZEJ9Wp4H+1aFrbD2TyZx+ofRq6c7Qzw5iNImMjKxffE0mE5AhGecSEhISEhISEhJ3pjEG+k/AekEQPsdcq3wqsOOeruo+ZMyYMUyaNIm8vDz27t0LmD2TVTnEe/bs4fr16/XO0bNnT9asWUOfPn1ISkoiMTERgOLiYtRqNY6OjmRnZ7N9+3Z69+4NmMuRlZSU1Apx79mzJxMmTODll19GFEW+//57Vq1a1ej90Wg0+Pqa1ai/+uorS/vDDz/MokWL+PjjjwFziHtMTAzPPPMMKSkplhB3FxcXgoKCLCHcJ06cICUlpc73un3/kq+msn/PLgY+8iBt27QmOyuD48ePEx0djaa4mMxSEzoTDHvscZ4aO5IePXo0ymP/V8DKygpXV9c6y9LVxe3VAfr06cOcOXO4dOkS3377LZcvXyY/P5/o6GhatWrFlStX2LFjB999912j1zNlyhSuXbvGjBkz+PDDD+ncuTPR0dFER0fj5+eHyWSyiAD+klLBz8nZPP9gS1RWt8LG8/LySEpKwsbGhsjIyFql8KoQBIGZfZuz6aZxDqBSKBkeGcqQ8Nqq6TXpEuzKByM7kF5YwZjo+g1pQRAY0dGPD3de5EZ+OQGut8T8Tt4oZN62c/QN9WBKz2BkMoFPx3YkObOY5h5/3hJwEhISEhISEhIS9weNMdDnAJOBaZhF4n4Glt/LRd2PtG3blpKSEnx9ffH29gZg3LhxDB48mKioKMLDwwkNDa13jmnTpvHkk08SFhZGeHg4nTp1AqBDhw5ERETQtm1bgoOD6dbtVun4yZMn079/f7y9vdmzZ4+lvWPHjkyYMMEyx8SJE4mIiKgznL0u4uLiGDlyJL6+vnTp0sViXL/22ms888wztGvXDrlczuuvv86wYcNYunQpw4YNw2Qy4eHhwc6dOxk+fDhff/014eHhREdH07Jlyzrf6/b98/ANIKpTFxRyGQ5qG977dAUzZjyLVluBlVLFp6u/w8nRgYCW7XFwcODJJ397QYGich2aCj1Wchk+jrdyybV6Y7V60VVU6Ix15iZrKvQUleuQCQJ+zja1PMpV71OFXCbg61S7X9U8d6Lm/GWVBvJKG6fbqHTx4bFJz9b52qvvfER5eQXZ2VlkZmaSlZVFWXk5RoMBo9GIwWDEaDRgMBjp3LkznTt3sjz82b17NwdOnWbjjl9rzSu3d8djZByV6eeZ9XAsLwjmUnmCIFhC+gEcHR0JDQ1FpVKhUqlQKpU4OzsTHBxM27Zt6dmjB6Oj776+dl3e8DsxPNKP+bsu8vXhazweY1aO1+pNPLPmBB721nw4qgOymyH5D7bx5MEaUQESEhISEhISEhISd4NQXyh0rc6C4AL4VQnG/RFERUWJNUOaz507R+vWdxaYkrg/KK00cDW3FH9nW5zVSkq1eq7mldHMTY1cJnA5pxRXO5VZwOvsZaY+FsvFCxfuWKKtMd+LI1fz+ceKY+gM5lD890eEMTLKn4yiCh75eB8Tuwfz3IMtLP1PpRYxZulhJnYP5sVHWlnak9I1jFpymHKdEYDXBrZmYo9gy+uacj3d3vuF0kpDtfcf3yWAtx9tb9kuqzTQ7b1fKCrXUx9DI3yZP6oD6UUVPPrpwQZF0v5o7ORGhqkvItOVYjKZMJlMFsX/9u3bU1RUxM6dO7lx4wY6nY7KykqLkn1qaqolZaN58+b07NmT8PBwPD09LSX2VCqVpaa9l5cXcnnd4m5N4R8rjrHvYm61NqVcxsZpMYT5Of3m+SUkJCQkJCQkJP6+CIKQIIpiVM32xqi4/wrE3ux7CsgVBGGvKIov/O6rlPhbU1imQy4IONiYxcqqvNcVeiM6gwmZIODloGL1qlW8PPdVXnvrnbuqn15FTomWZ/97Ej8nG2Y80JxFv1xm7bEbjIzyZ2NCGiVaAx/tukgHf0d6t/KgsEzHM2tOoDeKLNpzmXB/Jx5s44mmQs+0NQk42ih4a0g7VhxMYe2xGzzdvZnFy73pdDqllQZeG9gaF7VZwuHI1XxWH7lBxwBni3d365lMisr1zOkXiqdD3bnrp1KL+Prwddr5OrLpVDqVBhPvDW+PohG53H8UnYNd8XWKrbfPqFGj6myvrKzk9OnT7N+/n3379vHDDz9YygfWhVwux8fHx5JH7+fnh5+fH15eXiiVSvLy8rCxsSEmJoaQkJA75s7/Z3gYh65UL8fWysuetj5SHXEJCQkJCQkJCYl7Q2NC3B1FUSwWBGEisFIUxdcFQfjDPOgS9aM3migo03F7YIRCLuCiViIIAoabr5vqCZywutlfJggYTDf7m6q3G00mNBUGnGwVyG4zcIwmEU2FDicbpSUEuKq9oEyH0SQilwm4qmu+bkJTocfJVmFR87aSy1DKZZRXGimrNOBoo0Auk/HEE0/wyKOjyC2pRG803RSTM89vMN7aseIKPfN/voC1Us7YTgE42SoxGE3899gNcksq2XspjxKtntVPd6aVlz35pTrmbTvHxewSNiSkEh3kTInWwKxvTvF4l0COXM0nt6SSdZO78Mbms7yw/hRPdA3iaEoBmUVavpkSQ2SgM0aTyD+/TeTEjUIiA8358evj02jj7VDNqx7bwYfr+eW8+n0S7Xwdaelpz4b4VILd1UztdWe170fDfUktKOetLckAfD4+kn7t6q4M8FdApVLRqVMnOnXqxOzZszGZTOTn55OdnU1paSmCIKDVaikoKCA7O5u0tDRSU1NJTU0lISGBH3/88Y6iilWed0dHR5ycnHBwcMDW1pbAwECGDRvGkO7dfxdvvISEhISEhISEhERjaIyBbiUIgjcwCnj1Hq9H4jeSW1JZZz6ywSTiYa/iekE5ZTXCrOtCbzDh5WhNakEFJdpb4dY6gwnvm+3FWj0VOhW+zubyVqIoklZYjqZCT7nOiJ+zraU9vbCcotvyr7V6oyWPWhRFMoq0mETR4l2uwkYpt+RtO9vees1ZrSS3VEd6YQWBrrZkabS19rtEa2DhnlREEQ5dzuerpzrx4c6LLP71CoIA1lZy3hseRisvc5j0oxG+vLfjPC9/m0hqQQWzH2pFmJ8j45YfZdGeyyjkMt56tC3RQS58NjaSx5YdsbTHxba1KIkPCPMmbvNZ1h9PIzLQheSMYs6ka4gb3Kba+qzkMhY+FsGABQeYujqBT0ZHcPxaIXP6hdariC6TCXw0Opyxy47yYBvPv7RxXhcymQx3d/d6a9rfjiiKFBYWkpWVhU6nw83NjcLCQg4fPsylS5fQaDRoNBqKiorQaDRkZWXx888/s2DBAmxtbWnevDl+fn7Y2NhY/uRyOXq9HpVKRbNmzfDw8MBkMmFlZWVZm4eHB+7u7vWq+EtISEhISEhISEjcTmMM9DcxK7kfEEXxuCAIwcCle7ssibvBJIoUletxtFEQeLPGs9loriC7WEuFzuyJ9nexrWbs1iS9sILc0koqDSZKtHp8nWxwtVORUVRBXmklOoOJYq0eG4Wc/LJK1Co5TrZK8krNImg2CjkFZTpslVa4qJXkl+koqtDj5WCNh4M12cVasou12CrluNqpKCzXUViuw9PBGltl9a+ktcJsoCutZKhVtzyZKis53o7WZBRVcD2/nGKtHjc7FT631cI+V2JDyjsD+eb4DeZ8e4bJX8ez+3wOj3UK4J1h7amJu72KB0I9+Dk5G3trK/q188JaIefw3L61+ga42nLw5Qfq/PzsVFYMbO/NlsQM/j24DRsSUlHKZXWqjXs4mEuAjVt+hHHLjyCXCQzv2LAquZOtkm3P9Wiwn4RZld3FxaWa2r+fnx/t29f+DlRRVlbGtm3bOHjwIJcvXyYzMxOtVktFRQVarRaDwYBSqaS8vJzCwsJ639/BwYGQkBAeffRRunXrRmlpKTKZjIiICHx9faW66BISEhISEhISEhYaNNBFUdwAbLht+yowvDGTC4LQD/gEkAPLRVF8t44+o4A4zCXcTouiOLZRK5eoRYlWj8Fkwll9y0gVBLNSeIXeSLFWj4taWa9xDuDtZE253kCxVo+TrdLi1fZytKZcZ57H0UaBv4stKbllpBZWkKXRojeKOFgrCHC1JSWvjPSiCnKKze321grc7c2eRA97FWWVBjKKtDfD1EXsVFZ42Nf2NNrczEN3tlXWMmRc1UrKKg1oKvTYKq3wcrSuc39GRflzLKWQb0+k0dbHgddreLJr9v05OZvYDj51Krg3llHR/mxISKPX+7+iqdDxcBsvnNV1f+4xIa7MfrgV7/90gb6hHng41L0fEv871Go1I0eOZOTIkQ32LSoqIi8vDysrK3Q6Hbm5uZa/nJwccnNzSUhIIC4ujpqinK6urjRv3pyQkBBCQkJo1aoVnTt3tuTGl5WVcfbsWdLT01Gr1Tg4OGBvb49MJiMtLQ0rKyt69+4tGfkSEhISEhISEn8RGuNBvysEQZADnwIPAWnAcUEQNomimHxbnxbAXKCbKIqFgiB43Kv1/B0oLNOjkMuwV1U/rDKZQJCrLYXletztGg63lQkCgS5qCst1uNmpLDf/MkEg0NWWgjIdbnbmXPQAV1tySiox3cwt93BQmdtdbMktqbTknHvY35pHuPl6zh1evx2z4W6Nax3GrXCz3Ji1Qo6LrbJaLnzNfm8/2o4AF1uGR/rWa3j3buXOrAdbMDKq/lrZDREV6MzMB5qTodEiFwSe7tGs3v7TeoWgspLRJ1Q6Be43nJyccHK6pep+p3KCmZmZJCcn4+TkhFar5cSJEyQlJXHlyhUOHTrEunXrMJnM1QSUSvMDKZ1OV8uor0nXrl2ZN28eXbp0wdraGlEUMZlMUu68hISEhISEhMR9SJPKrDVpYkGIAeJEUXzk5vZcAFEU37mtz3+Ai6IoNrquulRmrW70RhPnM4txt1fh5WjT8IC/AdL3QuJ+QqfTcf78eY4ePcqlS5cQBAG1Wk379u0JDAykvLyckpISSkpKMBqN+Pr6cuHCBf71r3+RnZ2NTCbDw8ODwsJCKisrcXV1xcvLCy8vL7y9vQkICLD8+fv74+npiaurKzKZjKKiIj755BMOHDjAypUr8fNrfM14CQkJCQkJCQmJpnPXZdZ+A75A6m3baUDnGn1aAgiCcBBzGHycKIo7ak4kCMJkYDJAQEDAPVns/YLBYMDKqvZhy9ZoEaHB8HUJCYk/J0qlkrCwMMLCwho9pmfPnowZM4YdO3Zw5swZ0tPTcXV1xcbGhtzcXLKyssjKymLfvn2kp6djNBqrja8S3Ksy/pVKJf369WP//v04Ozv/3rsoISEhISEhISHRAI2pg67CnHMedHt/URTfbGhoHW013fVWQIv/Z+/e43ss/weOv947jzls5jSnIX45bFgTcghJJIdSJCkq0unbQSWShI761ver+pK+SUQ6fJ1yJhNSsjGnnM1pw8w2bLbZ4f374/Oxho2tYhvv5+PxeexzX/d9X/d1fe77Lu/7uu7rAtoCVYHVItJQVRPP20l1EjAJHC3olytzYejRoweHDh0iNTWVZ599lkGDBgGwePFihg8fTmZmJv7+/vz4448kJSXxzDPPEB4ejojw+uuv07NnT3x8fEhKSgLg+++/Z/5M5lHSAAAgAElEQVT8+UyZMoX+/fvj5+fHxo0bCQkJoXfv3jz33HOkpKTg7e3Nh598inf5apQr4carw4ayZMkSRISBAwdSv359Pv74Y2bPng3AsmXLmDBhArNmzTqv/IGBgTzwwAOEhYWRnp7OpEmTGDZsGHv27OGll15i8ODBJCUl0b17dxISEkhPT2fs2LF0796d9evX8+ijj/Lbb7+RmZnJzTffzDfffEPDhg2v7kkw5jpUqlSpfL0vn5mZyZEjRzh48CCHDh0iNjaWY8eOcezYMVSVp556ioSEBDp37kyHDh245557CAwMJDAwEG9vb1auXMnWrVupWbMmDRo0oH379ud17TfGGGOMMX9dflrQ5wIngQjg4vm78nYYyPkib1UgJpdtflXVdCBKRHbiCNjXF+A4RcLkyZPx8/MjJSWFpk2b0rNnT7Kyshg4cCCrVq2iZs2axMfHAzBmzBjKlCnDli1bAC47CjTArl27WL58Oa6urpw6dYpVq1bh5ubGwsVLGPHqq0z8cgZzZ04lKiqKjRs34ubmRnx8PL6+vjz11FMcP36c8uXL88UXXzBgwIBcj1GtWjV++eUXnn/+efr378/PP/9MamoqDRo0YPDgwXh5eTF79mxKly5NXFwczZs3p1u3bjRt2pRu3boxYsQIUlJSePDBBy04N6aIcXV1pWrVqpftvj5jxgz+8Y9/MGLEiIvWlS9fnuPHj2fn17p1ax5++GHuu+8+SpYseUXKbYwxxhhzPXHJxzZVVbW3qr6nqv8898nHfuuBOiJSU0Q8gPuBeRdsMwdoByAi/ji6vO8rQPlz9eGyXXy4bBcA7d5fyb7jSWw5fJK7PloNwNj5v/PZKsdhbn5zOcdOpfLL3hP0/vQXAIbN2syMdQcBaDByMUn5mDd8/PjxNGrUiObNm3Po0CF2797Nr7/+Sps2bahZ0zFA2LlpnpYvX85TTz2VvW9+upLed9992YM+nTx5kvvuu4+GDRsyZMgQ9uzaQXW/Evz4448MHjw4uwu8n58fIkK/fv346quvSExM5JdffqFz5865HqNbt24ABAUF0axZM0qVKkX58uXx8vIiMTERVWX48OEEBwfToUMHoqOjOXbsGAAjR45k2bJlhIeH8/LLL1+2PsaYoqlnz55ER0eTnJzM9u3bWbRoEV9//TUHDx4kNjaW5ORk1qxZw9ChQ4mJiWHAgAEEBATwxBNPEBERcdlB7YwxxhhjTN7y04K+VkSCVHVLQTJW1QwReRrHHOquwGRV3SYio4FwVZ3nXNdRRH4HMoGXVPVEAetwkedv/2MU5bAX22Z/n/+MY97oEXf9Mc3Wb692AKBiaS9a1G4BwNv3/PEO6LbRnS57vJUrV7J8+XJ++eUXSpQoQdu2bUlNTUVVcx2ZPK/0nGmpqannrcvZOvXaa6/Rrl07Zs+ezZoNv3N/9864u7rkme+AAQPo2rUrXl5e3Hfffbm+ww7g6ekY4d3FxSX7+7nljIwMpk+fnj1llLu7O4GBgdnljI+PJykpifT0dFJTU601zZhirkSJEtx4443ceOONF6W3bNmSli1bMnbsWNasWcNnn33GlClTmDhxIvXr16d3797Uq1ePGjVqUKNGDdzd3fn+++9Zv349jz32GM2aXTgciTHGGGOMgfy1oLcCIkRkp4hsFpEtIrI5P5mr6kJVrauqtVX1TWfaSGdwjjq8oKr1VTVIVWf++aoUnpMnT+Lr60uJEiXYsWMHv/76KwAtWrTgp59+IioqCiC7i3vHjh35+OOPs/c/18W9YsWKbN++naysrOx3xvM6XpUqVQD4evo0zsXkHTt2ZOLEiWRkZJx3vICAAAICAhg7diz9+/f/S/WsUKEC7u7uhIWFceDAgex1gwYNYsyYMfTt25ehQ4f+6WMYY4oPEaF169ZMnTqVmJgYJkyYgJ+fH6+//jq9evWiWbNmVKpUiXLlyvH4448zbdo0mjdvTp8+fdi4cWNhF98YY4wxpsjJT4DeGcd74R2BrsBdzr/GqVOnTmRkZBAcHMxrr71G8+bNAcf7mpMmTeKee+6hUaNG9O7dG4ARI0aQkJBAw4YNadSoEWFhYQC888473HXXXbRv357KlSvnebyXX36ZYcOGccstLUnPyMgO0B977DGqV69OcHAwjRo1YsaMGdn79O3bl2rVqlG/fv08cr28vn37Eh4eTmhoKNOnT89uWZs6dSpubm488MADvPLKK6xfv54VK1b86eMYY4ofX19fBg8ezOrVq0lMTGTTpk3MnTuX8ePHM2bMGCIiIjh+/DgjRoxg3rx5hISE0LBhQ2rUqIGnpye1a9ema9euFrgbY4wx5rqWr3nQRaQR0Nq5uFpVN13RUl2CzYP+h9Op6UTFJVPLvyQ+Xu6X3Pbpp5+mSZMmPProo1epdIXver0ujCnqEhMTmTJlCvPnz8+ep/3w4cOEhYURHx/PyJEj6dWrF7Vr184ee8MYY4wx5lqS1zzolw3QReRZYCBwbl6uu4FJqvrR317KfLAA/Q+xp1M5ejKV+pVL4+aad2eIm266iZIlS7Js2bLz3i2/1l2v14UxxdWJEyd44okn+O677wBwd3fH1dUVDw8PHnroIV5++WWqVat2mVyMMcYYY4q+vxKgbwZaqGqyc7kk8IuqBl9yxyvEAvQ/HDxxhjNnM7ixcunCLkqRdL1eF8YUZ6rK5s2b2bBhAzt37kRViY6O5ptvvkFVadmyJW3btkVESEtLo3Xr1rRv3x4vLy9SUlKYMGECU6dO5d133+WOO+4o7OoYY4wxxuTqrwToW4CmqprqXPYC1qtq0BUp6WVYgP6HnUdP4+nmQqC/jZiem+v1ujDmWnTgwAEmTZrEokWLst9Td3NzIyMjA09PT/z9/Tlz5gwJCQn4+vqSnJzMrFmz6NKlSyGX3BhjjDHmYnkF6PmZZu0LYJ2InBtWvAfw+d9ZOFNwmVlKWkYmZUtc+t1zY4y5FtSoUYM333yTN998k5SUFDw8PMjIyCAsLIzly5eTkJBAZmYm/fv3Jzg4mI4dO3L33XfTtWtXWrZsyYYNG/jtt99o3bo1Dz74IEFBQZQrVy7XqSmNMcYYYwpLfgeJC8Ex3ZoAq1S10IbZtRZ0h+S0DPYeTyKwXElKe1uQnpvr8bowxjgkJiYyfPhwfvjhBw4fPkz58uUJDQ1l9erVJCUlAeDl5UVQUBA33XQToaGhhIaGEhwcbEG7McYYY664AndxF5HSqnpKRPxyW6+q8X9zGfPFAnSHE0lpRCemcGOlUni42SjHubkerwtjzPlUlZiYGCpXroyLiwtnzpxh2bJl7N+/nwMHDhAZGUlERASnTp0CoEGDBjz99NP06NGDSpUqFXLpjTHGGHOt+jNd3GfgmPM8AsgZxYtzudbfWsJizsfHJ7tV5mpIz1QEcHeO3n7nnXcyY8YMypYte9XKYIwxRZ2IUKVKlezlEiVK0L179/O2ycrKYu/evaxcuZKJEyfyxBNP8MQTT9CgQQMGDBjAY489RqlSpUhMTCQrKwsPDw9Kl7bBOY0xxhjz98tXF/eipKi2oF/tAP1w/BlOp2VQz0Zwz1NRuC6MMcWLqrJx40aWLVvG/PnzWbNmDZ6enmRlZZGenp69XcOGDenRowft2rXj5ptvxsfHpxBLbYwxxpji5q+M4v6jqt52ubSrpagH6KrKyy+/zKJFixARRowYQe/evTly5Ai9e/fm1KlTZGRkMGHCBG655RYeffRRwsPDEREeeeQRnn/++fPy7d+/P97e3uzYsYMDBw7wxRdf8OWXX7Jqzc8ENwll1jfTAQgMDCQ8PJykpCQ6d+5Mq1atWLt2LVWqVGHu3Ll4e3sXxs9SqIrCdWGMKd42bNjAV199haenJxUrVsTV1ZXTp0+zdOlSVq9eTVZWFq6urnTv3p0nn3yStLQ0du7cSZcuXahbt25hF98YY4wxRVSBu7g7p1MrAfiLiC+Oru0ApYGAK1LKa8CsWbOIjIxk06ZNxMXF0bRpU9q0acOMGTO44447ePXVV8nMzOTMmTNERkYSHR3N1q1bAcegRrlJSEhgxYoVzJs3j65du/Lzzz8z9M0PubdTWyIjI2ncuPF52+/evZuvv/6azz77jF69evG///2PBx988IrX3RhjrjUhISGEhIRclD58+HASEhJYt24dP/74I5MnT2bWrFnZ64cOHcoLL7xAly5d8PHxYcmSJSxatIi2bdvy4osvUqpUqatZDWOMMcYUEy6XWPc4jvfPb3T+PfeZC3xy5Yv2540aNYpRo0YBULduXXbt2kVERAQ33XQTAEOGDOGf//wnAAEBAcTExLBy5Uratm0LwKBBg5g0aRIApUqV4vTp0/k+9po1a+jTpw+urq5UrFiRW2+9lfXr19O0aVO++OILRo0axZYtWyhVqhS1atVi3759PPPMMyxevDjPdxq7du2KiBAUFETFihUJCgoiC+H/bqzH/v37L9q+Zs2a2UH7TTfdlOs2xhhj/hpfX186derEuHHjOHToEN9//z0//fQTu3fvpk+fPrz77ru0adOGkJAQhg0bxvHjxxk9ejS1a9fmscceY9KkSRw4cKCwq2GMMcaYIiTPFnRV/TfwbxF5RlU/+jOZi0gn4N+AK/BfVX0nj+3uBb4DmqpqeG7bFMS54Bxg165d2d8jIiIAsoNzgJiYGMARqK9cuRIgOzgHChScg+P9xdy0adOGVatWsWDBAvr168dLL73EQw89xKZNm1iyZAmffPIJ3377LZMnT75oX09PTwBcXFzw9PREVcnIVFxdXcnIyMhzewBXV1dSUlIKVAdjjDEFU6JECXr27Jm9/OWXX/Laa68RFRVFfHw8zZo1IzAwkPXr1/PWW28xe/ZsPv/8cwAaN25MgwYNKF++PN7e3nh6etKwYUPatGlD+fLlLzpWdHQ0FSpUwN3dptg0xhhjrjWXGsUdAFX9SEQaAvUBrxzpUy+1n4i44mhpvx04DKwXkXmq+vsF25UC/gGsK3jxi542bdrw6aef8vDDDxMfH8+qVasYN24cBw4coEqVKgwcOJDk5GQ2bNjAnXfeiYeHBz179qR27dr0798/X8fIyFIUxabqNcaYouuGG27ghhtuOC+tadOmzJ49G1Vl9+7dzJs3j/nz57N27Vri4uJISUk578FrjRo1CAoKok2bNrRs2ZLJkyczefJkmjRpwsyZM6lTp87VrpYxxhhjrqDLBugi8jrQFkeAvhDoDKwBLhmgAzcDe1R1nzOfmUB34PcLthsDvAe8WJCCF1V33303v/zyC40aNUJEeO+996hUqRJffvkl48aNw93dHR8fH6ZOnUp0dDQDBgwgKysLgLfffjtfx8jIdLTSu1iEbowxxZKIULduXV588UVefPH8//2dPXuW8PBwVq9eTWRkJJGRkcyfPx8Ad3d3BgwYwJw5cwgJCeHxxx+nQ4cOHDt2jLVr11K7dm169+5NjRo1CqNaxhhjjPmL8jOK+xagEbBRVRuJSEUc3dW7Xma/e4FOqvqYc7kf0ExVn86xTRNghKr2FJGVwIu5dXEXkUHAIIDq1avfdOE7e9fbaN2nU9OJikumdnkfSnpe9hnLdet6uy6MMdeuw4cPs3r1am6++WZq167NoUOHePrpp1m8eDFnz54Fzh8zxdvbGy8vLxo2bEiHDh144IEHLmrNN8YYY0zhKfAo7jmkqGqWiGSISGkgFqiVn2Pmkpb9NEBEXIAPgf6Xy0hVJwGTwDHNWj6OfU1Ld7agu7laC7oxxlwPqlatSp8+fbKXq1Wrxty5c0lOTmbt2rVUqlSJBg0asH//fmbNmsWxY8c4c+YM69atY9SoUbzxxhv07duXJk2akJiYSGJiIidPniQoKIg+ffoQEGCTsxhjjDFFQX4C9HARKQt8hmMU9yTgt3zsdxiolmO5KhCTY7kU0BBYKY6u2pWAeSLS7e8YKO5aluHsEu/mcqlB+I0xxlzrSpYsye233569XKtWrYu6zB85coT333+fCRMmMG3aNESE0qVLU7JkSb788kteeuklypcvj4eHB8HBwfTo0YM2bdpQq1YtfvvtN7755huaN2/OAw88cLWrZ4wxxlx3LtvF/byNRQKB0qq6OR/bugG7gNuAaGA98ICqbstj+5Xk0cU9p9DQUA0PP3+T660rc0xiCgnJZ2lQpUxhF6VIu96uC2OMuZTk5GQyMjIoVaoULs4HvLt27eKbb74hJiaGM2fOsHr1aqKiogDHzCFZWVnZf5999lkef/xxdu3aRaVKlQgNDcXV1ZXMzExcXFwQGxfFGGOMybcCd3EXkZBLrVPVDZc6oKpmiMjTwBIc06xNVtVtIjIaCFfVefkvvskpIzMLN1drPTfGGJN/JUuWvCitbt26vPbaa9nLqsq2bduIiIhgx44d1K1bl3vuuYdRo0bxr3/9i3//+9/Z2/r5+eHj40N0dDQ1a9akX79+PPLII1StWpWjR48yePBgSpcuzdixY6levfpVqaMxxhhT3OXZgi4iYc6vXkAosAnHe+XBwDpVbXVVSngBa0GHvceTAKhd3qeQS1K0XW/XhTHGXElLliwhNjaWunXrEhUVxdKlS8nMzCQgIIB169YRFhaGu7s7999/P8uXLychIQFwBP3NmzcH4MSJExw8eJAmTZrw0UcfERQUxNmzZ3F1dcXV1bUwq2eMMcZcVQVuQVfVds4dZwKDVHWLc7kh18iUaMVVRqbi5W4t6MYYY66eO+64I/t7s2bNuP/++89bHxUVxfvvv8/nn39O9erVWbJkCWXKlGH06NHs2rULEaFWrVq0bNmS77//niZNmhAYGEhUVBR+fn50796dhg0bkpaWhqurK97e3hw/fpxt27bh4uJCUFAQmZmZbNmyhXr16jFixAg8PT2v9s9gjDHGXFH5mWYtUlUbXy7taimKLeiJiYnMmDGDJ5988k/t/69//YtBgwZRokSJi9a1bduW999/n9DQPx6ubIs+iW9JDwLKev/pMl8PCvu6MMaY61FCQkL2NG95OXHiBKNHj+bIkSPceOON7N27lx9++CF7mrhzRITatWuTmZlJVFQUIkKNGjXYv38/ISEhDB06lJSUFPz8/GjRogX+/v4XHevQoUOkpKRQp06dS74nP2fOHBITE3n44YftfXpjjDFX3F+ZZm27iPwX+ArHNGkPAtv/5vIVa4mJifznP//5SwH6gw8+mGuAfqHMLCVT1aZYM8YYUyT5+vpedpty5cqd9z47wNmzZzlz5gweHh5kZWWRnJxM6dKl8fZ2PIxOSkpCRChZsiRz587lkUceoXfv3uflERgYSL169ahRowZlypQhIiKCH3/8EVWldu3aNG/eHF9fX0JCQujbty8eHh4kJyfz7LPP8vnnnwOwcuVKJk6ceNEDhvj4eOLi4qhbt+55Zc7IyMDLyyt74D1jjDHmr8hPgD4AeAJ41rm8CphwxUpUDL3yyivs3buXxo0bc/vttzNu3DjGjRvHt99+S1paGnfffTdvvPEGycnJ9OrVi8OHD5OZmclrr73GsWPHiImJoV27dvj7+xMWFpbncb7++mvefPMtUtMzuLNLF8Z/8D6ZmZk8+uijhIeHIyI88sgjPP/884wfP56JEyfi5uZG/fr1mTlz5lX8RYwxxpiC8fDwwMPDI3vZx+f8cVZyLnfv3p09e/Zw4MABSpcuTXR0ND///DObNm1i+/bthIeHk5CQQNWqVRk1ahQVKlTghx9+YO3atcTHx/Pxxx8zevRoGjVqxPLlyzlz5gzDhw/Hw8ODUaNGERYWxh133EG7du1o164dK1as4OmnnyYhIYHg4GDq1q3L2rVriYlxzB5bt25dFi9eTM2aNa/Oj2WMMeaaddkAXVVTgQ+dn+KhoF3TQkIgIuLi/fM5Bd0777zD1q1biYyMBGDp0qXs3r2b3377DVWlW7durFq1iuPHjxMQEMCCBQsAOHnyJGXKlOGDDz4gLCws165558TExDB06FBWrV1HfIY7z/e/jzlz5lCtWjWio6PZunUr4GjNP1emqKgoPD09s9OMMcaYa4Wvr292a32tWrVo3br1eevPvcJ3rrv64MGDs9MXL17M6NGj2bRpE/369aNfv37ccsstADRt2pRPP/2Ub7/9ls8++yw7v+bNm9OrVy+++eYbwsPDadOmDfXr18fFxYUPPviAVq1aMWHCBPbv3094eDjh4eGkpaXRoUMHOnXqRPv27SlTpgxZWVlkZWXh5pb3P8GOHz/Opk2bSE1N5bbbbsvuRWCMMebad6lp1r5V1V4isgVH1/bzqGrwFS1ZMbZ06VKWLl1KkyZNAEe3vN27d9O6dWtefPFFhg4dyl133XXRPybyoqqsX7+etm3b4utXjlPxZ7i/zwOsWrWK1157jX379vHMM8/QpUsXOnbsCEBwcDB9+/alR48e9OjR44rV1RhjjCmK8nqPXETo3LkznTt3znX9nXfeyZ133klmZiYbN25kxYoVlClThsceewxXV1eef/75i/bp1q0bt99+O927dwegcuXKhIaG4uLiwtdff82kSZNwdXWlSpUqHDlyBDc3N9q1a0ebNm2oWbMmZ8+eZcWKFURERHDw4MHzHqz7+PjQpUsX2rdvT+vWralbt+7fMuJ9SkoKK1euZOvWrRw+fJgyZcpQo0YN+vTpk69X7owxxlwZl2pBP9el/a6rUZC/VT5bvq/U/qrKsGHDePzxxy9aFxERwcKFCxk2bBgdO3Zk5MiRl8wrPTOLqLhk3DKzHMtZjrKdmwbd19eXTZs2sWTJEj755BO+/fZbJk+ezIIFC1i1ahXz5s1jzJgxbNu27ZJP640xxhjzB1dXV0JDQ88bpDUvQUFBbNy4kcjISBo1akRAQED2uvT0dH799VcWL17MwYMHqVKlCsnJySxevJiFCxdmb+fn50fz5s1p3bo1tWrVolGjRmRmZvLtt9+yYMECvvnmGwC8vb2pXbs2Hh4elC1blubNmxMaGkqNGjVwc3Njw4YN/P7778TGxpKWlsb//d//UadOHSpUqEDZsmXx8PBg/fr1vPHGGxw+fBiAUqVKkZSUhKoyfPhwhg4dyuDBg3MN1LOysjh9+jRlypTJ9bdYuHAhs2bN4vbbb6dbt255tv4vWLCAzz77jA8//NBeDTDGmBwuO4p7UVMUR3E/ceIEISEhHDhwAHC0oL/22mv8+OOP+Pj4EB0djbu7OxkZGfj5+eHl5cWcOXOYMmUKc+bMISgoiHnz5l30P6jTqem0b9eOF0aM4eYGN9D+1lb88ONq8PThhQG9eOaZZ2jZsiUeHh6ULl2ayMhI+vfvz4YNGzh48CCBgYGkp6dTtWpVdu7cSdmyZQvj5yk0hX1dGGOMMZdy8uRJDhw4gKoSFBSU50Bzqsru3btZu3YtmzZtYv/+/WRkZHDkyBEiIyPJzMw8b3sPDw8qVqyIm5sb+/fvJ7d/6zVr1oyRI0fSokULfH19ycrKYu3atbzxxhssX76cChUqMGDAAFSV06dPo6rExcWxcuVK4uLiaN26NV27dsXb2zu72/6aNWv43//+h4eHB2fPnqVUqVL07NmTHj164O7uztmzZ/H09GTlypW89957gGNgv59++omqVasSFxeHv79/kRhwLyEhgS+//JJevXoREBBAZmYmq1ev5pZbbjlvrIQLHTt2jAceeIAKFSpkvxZRuXJlAPbv38/Jkydxd3enXr16f3m2gG3btlGzZk3r8WBMMVXgUdxF5DS5dG0HBFBVLf03lq9YK1euHC1btqRhw4Z07tyZcePGEbllKzc3aw5AyZI+/OezyUTt28cbrw1DXFxwd3Nn3IfjiTudxgMPPULHOzpRsVIl5ixYCjh++OOn07L/413WvwJvv/0293XtjKL06HoX3bt3Z9OmTQwYMICsLEcL+9tvv01mZiYPPvggJ0+eRFV5/vnnr7vg3BhjjCnqypQpQ3Dw5d8YFBHq1q173gjy5yQnJ/P7779z+PBhUlNTadKkCXXr1s0OclNSUjhw4ABxcXEkJiaSnp6Or68vt95663kBoouLC61atWLZsmX8/PPPjBo1infffTe7EcDFxYUSJUrQuXNnqlevzqxZs3j55ZfPK4uXlxdjx45lyJAhrF27lq+++orvv/+eKVOmXFTugQMH8vDDD9OlSxeaNGlCWloaycnJeHt7ExgYiKurK+np6cTHx5OUlERAQACBgYEEBgZSo0YNKlSogJ+fHyJCSkoKO3fuZP/+/VSsWDF7m6pVq2b/DpUrV6ZChQqICBkZGcTFxXH48GHCw8PZsmULHh4e+Pn5UadOHQCGDBlCTEwMY8aMYeTIkUydOpUNGzbQtWtXvvvuO7Zu3cqoUaOoWLEit9xyC/fffz/e3t4MHjyYNWvWULFiRWbOnMlLL71E9+7d2b59O9u2bcuu/6BBg5g4ceKfDtIXL15M586dCQ4OZv78+VSrVu1P5XOOqtr0gsYUEdaCfoUcPZlK7OnUv5SHm4sLtcqXZO/xJMp4uxNQ1pttMafw9/GgchkbMOZyiuJ1YYwxxhQXZ8+exd3dPdfATVWJj49HVXFxccHFxQUvL6+LpqdLSUlhw4YNuLu7Z7eie3t7Zz+Y+O2333jrrbeoXr06tWvX5sCBA9k9El1dXSlXrhwlS5YkOjqa/fv3s3//fo4ePXpRec694x8bG0tqau7//nJ1dUVVsxs1zilTpgyZmZkkJSVlpzVo0IAxY8bw9ttvs379eipXrkzPnj35+OOPuemmm9i8eTNly5YlIyODhIQEGjRowH333ceoUaN4//33GTJkCLt372b8+PFMnz6doKAg7r33XqpUqcKKFSv45JNPGDlyJI0aNWLu3Lk0adKEPn36sGnTJn744Qfq1q1L9+7d8fLyIj4+nnLlyuHv74+IcOjQIZo0aYKfnx/Hjh2jRIkStGrViri4OCpWrEj9+vVp2rQpLVq0wNvbm1OnTiiox+MAACAASURBVOHt7U3JkiXPO5eqyuTJkxk6dCgBAQE899xz9O3bF09Pz+yeAJUqVeK5557jzJkzzJ8/n4yMDCpXrkzTpk1p1aoV7u7ueV4/R48eJTMzk4CAAPbu3cuMGTPw9fWld+/eVKhQIc/9rjcnTpwgOjqalJQUKlWqRI0aNf6WfLdu3cq6desYMGBAkeiVMnv2bIYNG8bYsWO59957C7s4RUJeLej5DtBFpAKQ/V9dVT349xUv/4pLgJ6VpWT9xYcfLi6Ciwj7jieRqUrVsiXYHXua6n4lKFsi7+5VxqEoXhfGGGOM+WvS0tKIi4sjPj4eEcHDw4MaNWrg6emJqhIbG8uBAweIjo4GHIFoTEwMMTExuLi44OHhgb+/P5UrV6Zx48YEBgYiIqSlpbFr1y6io6Np27YtXl5epKens2DBAtq3b0/p0qWZMGECTz75JHfffTf//e9/8fX1ZcmSJTz88MPExsbSsmVLfvrpp0sO5Keq9O/fn6lTpwJQunRpTp06lb3e09OTtLS0i/bz8fGhZs2anD59mri4OCIiIkhPT2fAgAGcPn2acuXKceTIEaKionJ9rcHT0xN/f3/KlSuHl5cXp06dYseOHbRq1YqTJ0+yZcsW6tatm91r4ODBg7i5uXH69GnA8eqEu7s7ycnJgOPBxh133EHXrl0JCQkhICAADw8PEhMTGTduHB9//DEZGRn4+vqSkJCAiKCquLm50alTJx566CFq165NbGws69atY8WKFXh7e3PbbbdRr149SpYsydmzZ4mPjyctzdGr1NfXl8DAQCpUqEDJkiUpUaIErq6u7Nmzh4ULF1K2bFl69eqV/aAoLS2NDRs2sHHjRn7//XcqVKjAI488QtWqVc/7bTIyMtiwYQM//fQTq1atokSJEgwcOJAbbriBVatW4eHhQffu3XMdUyE1NRVVLdBsC2fOnOHVV19lxowZxMbGZqe7uLjQr18/nnnmGSpVqpR9rnKTnJxMbGws/v7++Pj4nPfwZenSpfTs2ZOkpCS6dOnCtGnTSElJISMjg+rVq+ean6qSkpJy3isTW7du5bPPPmPPnj0MGTKE9u3bX7Tf1q1bWb9+Pf369cPNzY3MzEyOHj1KQEBAdpmOHj1KgwYNOH36NOnp6XTv3p3WrVvToEEDOnbsmK8HCKrK0aNHOXbsGPv27WPZsmXs27eP4cOHc+utt152/6IorwAdVb3kB+gG7AaSgSggC9h2uf2u1OcmxxBu531+X7RIdf363D/btul5zqXntG1b3vvn9clt/6SkP9KiogqeZ277x8ZqTMIZ3Xw4UZMOxRQ8z9jYP/KMjXWkRUX9kZaUVPA8c9s/r985v58rcJ5+X7To/P1DQhzXTHj4H2kDB150PV32k9v+n376R9qnnxY8z9z2Hzjwj7Tw8ILnmdv+ISHn/yYFzTOv/XP7nQvysfNk58nOk50nO092norJeYpftkyzsrL+0nk6e/asvvfee3qgUydV0EMjR+obb7yhs2bN0rMff/yXzlPq+PGqoBtCQ3Xs2LE6fvx4nfLMMwXOM6ZrV01MTNSJEyfq0nfeyf6dExISdPbs2froo48WOM8z9erpyy+/rAEBAUqOdBHR0NBQrV+/voYXtO6g5PhEurmpgt5fp456enoqoJ/+iTxDcuR5bv9JoaE6fPhwHTNmjM5o27bAea64/3597733tE6dOjrQmbapWTP97rvvdMGCBfpB374FzvNT5+/n4uKirby9VUEjQIODg/Wdd95RN+fvUZBP8o036l133aWAenh4ZKeHhoZqSEiIBgcH6z5f3wLnu3nzZh0zZoz6+vpmn+d+9evr8uXLNT4+XrMee6zAed4EOnjwYP3ggw90c/PmF90PRfm/e0C46sXxbn6G9R4DNAeWq2oTEWkH9PmLDwxMAXh5uKJJypn0TEoWdmGMMcYYY65jvr6+8Bff13Z3d+ell16C3bsBqFqlCiMHDXKsnDTpL+Xt6ekJQJMmTWjy6quOxIgI+OijAuVTuVIlKFPGMStRRER2etmyZf+YxvfzzwuUp7e3N++++y5vvfUWq1atAmeL7PHjxylXrhwA6cHBsGVLgfIdP348Xbp0Yf/+/fjccw+cPEnFihV5qmtXWrduTYfvvoMZMwqU55tjx7K3bFlat26N//DhsGABUVFRvPfuu2RmZvKst3eBA6KvZ87ks5kzqVWrFkNeeAE++IDg4GCCnV2+76xYEaZPL1CezZo1Y0THjqgqZffuha+/xq9cOVatWkWZMmUcrcstWhQoz+07drAqJoY333yTQYMGQfnygGOcidKlHcOQJW3fXqA8wTHjRVBQECNGjCCjcWPYtInY2Fg6dOgAwGciPFbAPHveey/DJ04E4FMgqMClKoJyi9pzfnBG9sAmwMX5/bfL7efcrhOwE9gDvJLL+heA34HNwI9AjcvlWblyZX399ddVVbVOnTq6c+dOjYyM1G3OFtiDBw/qkSNHVFU1MjJS09LS9NSpU7pjxw5VVY2KitJYZ6tyRESEZmRkaEJCgu7atUtVVffu3atxcXGqqrre2YIbFxene/fuVVXVXbt2aUJCgmZkZGhERISqqsbGxmqUs1V5x44deurUKU1LS9PIyEhVVT1y5IgePHhQVVW3bdumSUlJmpKSops3b1ZV1ejoaI2OjlZV1c2bN2tKSoomJSVl1ylq/wHdsCNKNx1K0PANG6+JOl2N8xQeHq6nTp1SHx8fVVX99NNPdaDz6dWtt96qYWFhGh0drZUrV1ZV1ffff19feOEFVVUNCQnR8PBw3blzp9apU0dVVV9//fWLrr3w8HANcT61f+GFF/T9999XVdXKlStrdHS0hoWF6a233qqqqgMHDtRPnU/kfHx89NSpUzpv3jy96667VFW1T58+On36dFVVddyaqtOnT9c+ffqoqupdd92l8+bNszpZnaxOVierk9XJ6mR1sjoVUp2ee+45feeddy6qU8uWLXXNmjV6xx136JAhQzQtLe28Ot1555169OhRvffee3XatGl/qk5ZWVl/S50iIiL0888/12rVqunjjz+uDRs21BEjRqiqarly5XTEiBE6Z86cAp2nDz74QP/zn/+cV6d7771XZ86cqTfeeKPOnj071zolJSVp/fr19cknn9Qnn3xSS5YsqS+//LK2bdtWW7RooZs2bbpsnWrXrq3r16/XlStXFqtrjzxa0C/7DrqILAd6AG8D/kAs0FRVb7nMfq7ALuB24DCwHuijqr/n2KYdsE5Vz4jIE0BbVe19qXyLyzvofydVZVvMKbJUKVfSgyq+Np1Gflzr14UxxhhjjDGmeMrrHfT8DOnXHUgBngcWA3uBrvnY72Zgj6ruU9WzwExnXtlUNUxVzzgXfwWqYi4iIni5OwYbOffXGGOMMcYYY8y1Jc8AXUQ+FpFbVDVZVTNVNUNVv1TV8ap6Ih95VwEO5Vg+7EzLy6PAojzKMkhEwkUk/Pjx4/k49NWVmJjIf/7znz+9/7/+9S/OnDlzyW283R2nytvDAnRjjDHGGGOMuRZdqgV9N/BPEdkvIu+KSOMC5p3b6Bm59qcXkQeBUGBcbutVdZKqhqpqaHnnIAVFydUI0Et7u+Pt4YqX25UJ0DMyMq5IvsYYY4wxxhhj8ifPAF1V/62qLYBbgXjgCxHZLiIjRaRuPvI+DFTLsVwViLlwIxHpALwKdFPViyd9LAZeeeUV9u7dS+PGjR0jcgLjxo2jadOmBAcH8/rrrwOO+Qq7dOlCo0aNaNiwId988w3jx48nJiaGdu3a0a5du4vyHj16NE2bNqVFaBPGjRiSPWjonj176NChA40aNSIkJIS9e/cC8N577xEUFESjRo145ZVXAGjbti3n3tuPi4sjMDAQgClTpnDffffRtWtXOnbsSFJSErfddhshISEEBQUxd+7c7HJMnTqV4OBgGjVqRL9+/Th9+jQ1a9YkPT0dgFOnThEYGJi9bIwxxhhjjDGmYC47zZqqHgDeBd4VkSbAZOB14HJNueuBOiJSE4gG7gceyLmBM79PgU6qGlvw4udO3ijY1BchlUOIGPTH9BHn9tfXLz2A3jnvvPMOW7duJTIyEoClS5eye/dufvvtN1SVbt26sWrVKo4fP05AQAALFiwA4OTJk5QpU4YPPviAsLAw/P39L8r76aefZuTIkQD069eP+fPn07VrV/r27csrr7zC3XffTWpqKllZWSxatIg5c+awbt06SpQoQXx8/GXL/ssvv7B582b8/PzIyMhg9uzZlC5dmri4OJo3b063bt34/fffefPNN/n555/x9/cnPj6eUqVK0bZtWxYsWECPHj2YOXMmPXv2xN3dPV+/mTHGGGOMMcaY8112kDgRcReRriIyHcc74ruAnpfbT1UzgKeBJcB24FtV3SYio0Wkm3OzcYAP8J2IRIrIvD9bkaJk6dKlLF26lCZNmhASEsKOHTvYvXs3QUFBLF++nKFDh7J69WrKlClz2bzCwsJo1qwZQUFBrFixgm3btnH69Gmio6O5++67AcechCVKlGD58uUMGDCAEiUco7z7+fldNv/bb789eztVZfjw4QQHB9OhQweio6M5duwYK1as4N57781+gHBu+8cee4wvvvgCgC+++IIBAwYU/McyxhhjjDHGGANcogVdRG4H+gBdgN9wjMI+SFWT85u5qi4EFl6QNjLH9w4FLXC+jpvPlu8rtr8qw4YN4/HHH79oXUREBAsXLmTYsGF07Ngxu3U8N6mpqTz55JOEh4dTrVo1Ro0aRWpq6rk55HM9rsjFvQfc3NzIysrKzjOnkiVLZn+fPn06x48fJyIiAnd3dwIDA7OPl1u+LVu2ZP/+/fz0009kZmbSsGHDPOtijDHGGGOMMebSLtWCPhz4Bainql1VdXpBgvPrSalSpTh9+nT28h133MHkyZNJSkoCIDo6mtjYWGJiYihRogQPPvggL774Ihs2bMh1/3POBdP+/v4kJSXx/fffA1C6dGmqVq3KnDlzAEhLS+PMmTN07NiRyZMnZw84d66Le2BgIBERji785/LIzcmTJ6lQoQLu7u6EhYVx4MABAG677Ta+/fZbTpw4cV6+AA899BB9+vSx1nNjjDHGGGOM+YvybEFX1YtHLDO5KleuHC1btqRhw4Z07tyZcePGsX37dlq0aAGAj48PX331FXv27OGll17CxcUFd3d3JkyYAMCgQYPo3LkzlStXJiwsLDvfsmXLMnDgQIKCgggMDKRp06bZ66ZNm8bjjz/OyJEjcXd357vvvqNTp05ERkYSGhqKh4cHd955J2+99RYvvvgivXr1Ytq0abRv3z7PevTt25euXbsSGhpK48aNufHGGwFo0KABr776Krfeeiuurq40adKEKVOmZO8zYsQI+vTp83f/rMYYY4wxxhhzXZG8uksXVaGhoXpuRPJztm/fTr169QqpRNe377//nrlz5zJt2rTCLspF7LowxhhjjDHGFEUiEqGqoRemX3YUd2Py8swzz7Bo0SIWLlx4+Y2NMcYYY4wxxlySBejmT/voo48KuwjGGGOMMcYYc8247DRrxUVx66pvriy7HowxxhhjjDHFzTURoHt5eXHixAkLygzgCM5PnDiBl5dXYRfFGGOMMcYYY/LtmujiXrVqVQ4fPszx48cLuyimiPDy8qJq1aqFXQxjjDHGGGOMybdrIkB3d3enZs2ahV0MY4wxxhhjjDHmT7smurgbY4wxxhhjjDHFnQXoxhhjjDHGGGNMEWABujHGGGOMMcYYUwRIcRv5XESOAwcKuxz55A/EFXYhjCnC7B4x5tLsHjEmb3Z/GHNpdo8UbTVUtfyFicUuQC9ORCRcVUMLuxzGFFV2jxhzaXaPGJM3uz+MuTS7R4on6+JujDHGGGOMMcYUARagG2OMMcYYY4wxRYAF6FfWpMIugDFFnN0jxlya3SPG5M3uD2Muze6RYsjeQTfGGGOMMcYYY4oAa0E3xhhjjDHGGGOKAAvQjTHGGGOMMcaYIsAC9CtERDqJyE4R2SMirxR2eYwpDCIyWURiRWRrjjQ/EVkmIrudf32d6SIi4533zGYRCSm8khtz5YlINREJE5HtIrJNRJ51pts9YgwgIl4i8puIbHLeI28402uKyDrnPfKNiHg40z2dy3uc6wMLs/zGXA0i4ioiG0VkvnPZ7o9izgL0K0BEXIFPgM5AfaCPiNQv3FIZUyimAJ0uSHsF+FFV6wA/OpfBcb/UcX4GAROuUhmNKSwZwBBVrQc0B55y/r/C7hFjHNKA9qraCGgMdBKR5sC7wIfOeyQBeNS5/aNAgqreAHzo3M6Ya92zwPYcy3Z/FHMWoF8ZNwN7VHWfqp4FZgLdC7lMxlx1qroKiL8guTvwpfP7l0CPHOlT1eFXoKyIVL46JTXm6lPVI6q6wfn9NI5/YFXB7hFjAHBe60nORXfnR4H2wPfO9AvvkXP3zvfAbSIiV6m4xlx1IlIV6AL817ks2P1R7FmAfmVUAQ7lWD7sTDPGQEVVPQKOAAWo4Ey3+8Zct5xdDZsA67B7xJhszu67kUAssAzYCySqaoZzk5z3QfY94lx/Eih3dUtszFX1L+BlIMu5XA67P4o9C9CvjNyeRtl8dsZcmt035rokIj7A/4DnVPXUpTbNJc3uEXNNU9VMVW0MVMXRQ7Febps5/9o9Yq4bInIXEKuqETmTc9nU7o9ixgL0K+MwUC3HclUgppDKYkxRc+xct1zn31hnut035rojIu44gvPpqjrLmWz3iDEXUNVEYCWO8RrKioibc1XO+yD7HnGuL8PFr1kZc61oCXQTkf04Xqdtj6NF3e6PYs4C9CtjPVDHOYqiB3A/MK+Qy2RMUTEPeNj5/WFgbo70h5wjVTcHTp7r5mvMtcj57t/nwHZV/SDHKrtHjAFEpLyIlHV+9wY64BirIQy417nZhffIuXvnXmCFqloLobkmqeowVa2qqoE4Yo0VqtoXuz+KPbHzcmWIyJ04nmK5ApNV9c1CLpIxV52IfA20BfyBY8DrwBzgW6A6cBC4T1XjncHKxzhGfT8DDFDV8MIotzFXg4i0AlYDW/jj/cHhON5Dt3vEXPdEJBjHoFauOBqVvlXV0SJSC0eLoR+wEXhQVdNExAuYhmM8h3jgflXdVzilN+bqEZG2wIuqepfdH8WfBejGGGOMMcYYY0wRYF3cjTHGGGOMMcaYIsACdGOMMcYYY4wxpgiwAN0YY4wxxhhjjCkCLEA3xhhjjDHGGGOKAAvQjTHGGGOMMcaYIsACdGOMMeYaIiKZIhKZ4/PK35h3oIhs/bvyM8YYY8z53Aq7AMYYY4z5W6WoauPCLoQxxhhjCs5a0I0xxpjrgIjsF5F3ReQ35+cGZ3oNEflRRDY7/1Z3plcUkdkissn5ucWZlauIfCYi20RkqYh4O7f/h4j87sxnZiFV0xhjjCnWLEA3xhhjri3eF3Rx751j3SlVvRn4GPiXM+1jYKqqBgPTgfHO9PHAT6raCAgBtjnT6wCfqGoDIBHo6Ux/BWjizGfwlaqcMcYYcy0TVS3sMhhjjDHmbyIiSarqk0v6fqC9qu4TEXfgqKqWE5E4oLKqpjvTj6iqv4gcB6qqalqOPAKBZapax7k8FHBX1bEishhIAuYAc1Q16QpX1RhjjLnmWAu6McYYc/3QPL7ntU1u0nJ8z+SP8Wy6AJ8ANwERImLj3BhjjDEFZAG6McYYc/3onePvL87va4H7nd/7Amuc338EngAQEVcRKZ1XpiLiAlRT1TDgZaAscFErvjHGGGMuzZ5uG2OMMdcWbxGJzLG8WFXPTbXmKSLrcDyg7+NM+wcwWUReAo4DA5zpzwKTRORRHC3lTwBH8jimK/CViJQBBPhQVRP/thoZY4wx1wl7B90YY4y5DjjfQQ9V1bjCLosxxhhjcmdd3I0xxhhjjDHGmCLAWtCNMcYYY4wxxpgiwFrQjTHGGGOMMcaYIsACdGOMMcYYY4wxpgiwAN0YY4wxxhhjjCkCLEA3xhhjjDHGGGOKAAvQjTHGGGOMMcaYIsACdGOMMcYYY4wxpgiwAN0YY4wxxhhjjCkCLEA3xhhjjDHGGGOKAAvQjTHGGGOMMcaYIsACdGOMMcYYY4wxpgiwAN0YY4wpIBEZJSJfFXY5/ioRCRQRFRG3wi7L5YjIEyJyTESSRKRcYZfHGGOMuRIsQDfGGFPkich+Z3BWMkfaYyKyshCLlSsRaesMej+5IH2NiPTPZx4qIjdckQL+SSJSX0TCRSTB+VkuIvUvsf1KEUl1BtRxIjJLRCr/yWO7Ax8AHVXVR1VP/Nl6GGOMMUWZBejGGGOKCzfg2St9kL+pNTkZeEhEAv+GvK6IP1HPGOBewA/wB+YBMy+zz9Oq6gPUBcoCH/7JclYEvIBtf2J/ERH7944xxphiwf6HZYwxprgYB7woImVzWykiN4rIMhGJF5GdItIrx7qVIvJYjuX+IrImx7KKyFMishvY7Uz7t4gcEpFTIhIhIq0LUNZEYArwel4biMgjIrLd2Rq9RERqONNXOTfZ5Gx97i0iP4lIT+f6Vs7y3ulc7iAikc7vLiIyQkQOiEisiEwVkTLOdee6sz8qIgeBFbmUqaezt0LDC9epaqKq7ldVBQTIBPLVyq+q8cD/gIbO43iKyPsictDZM2KiiHg717UVkcMiMlREjgLTgJ3nflcRWeHc7hYRWS8iJ51/b8lRj5Ui8qaI/AycAWo508aKyFrn7/qDiJQTkenOc7w+5wOVS51/5ysO3zp/39Misk1EQnOsr+bsMXBcRE6IyMc51uV63o0xxhiwAN0YY0zxEQ6sBF68cIU4ur4vA2YAFYA+wH9EpEEB8u8BNAPOddteDzTG0WI8A/hORLwKkN+bQE8R+b9cytsDGA7cA5QHVgNfA6hqG+dmjZzdub8BfgLaOtPbAPuAW3Ms/+T83t/5aQfUAnyA7ODQ6VagHnDHBWUaALwLdFDVrXlVSkQSgVTgI+CtvLa7YB9/oCew0Zn0Lo5W9cY4gvwqwMgcu1TC8bvXAB4Bzp3HsqraXkT8gAXAeKAcju7vC+T8d9P7AYOAUsABZ9r9zvQqQG3gF+AL57G2c/4Dlcud/244ehCUxdGb4GNnXV2B+c5jBjqPNdO5Ls/zbowxxoAF6MYYY4qXkcAzIlL+gvS7gP2q+oWqZqjqBhwttvcWIO+3VTVeVVMAVPUrVT3hzO+fgCdwUbCdF1U9CkwERuey+nHn8baragaOQLfxJVpTf+L8gPztHMu38keA3hf4QFX3qWoSMAy4/4Lu7KNUNflcPZ2eA14C2qrqnsvUqyxQBniaPwLuvIx3BvSbgCPACyIiwEDgeefvfdpZ//tz7JcFvK6qaReU85wuwG5VneY8P18DO4CuObaZoqrbnOvTnWlfqOpeVT0JLAL2qupy5zn4DmiSo56XO/9rVHWhqmbiaOVv5Ey/GQgAXnL+zqmqeq63RkHPuzHGmOuMBejGGGOKDWfL7nzglQtW1QCa/T979x0eRbkFcPg3m00nhYQkhEBCkE6AECD0DoKoVBEBUVCaqNj12itWBKVJEamCWCgqgii9BlKoIZACIb33ZLNt7h8bFkLPFQxez/s8PO7u7HxzZr7ZuGe/pihK/oV/WJLV2lUoPunSJ4qivFDRFbmgojw3LGOvq+IToL+iKK0vez0A+PKSWHOxdBv3u0Y5B4DGiqL4YGnVXQHUq2iZDgUudIuvw8XWYioeXxjDfdXzrPASME9V1eSbOSlVVUuw/PiwQlEU7+u8dZqqqu6qqvqpqjpGVdUsLC3HTkDEJee/peL1C7JUVdVdp9zLz5OK55dev6udZ8Ylj8uu8rzGhSc3Uf/plzwuBRwqfgipByRWJOCXq2q9CyGE+Je545dVEUIIIS7zNhAJfH7Ja0nALlVV+11jnxIsSeEFV0vc1QsPKsYbvwL0AU6qqmpWFCUPSzJ101RVzVEU5Qvg/cs2JQHTVVX99ibLKVUUJQLLJHknVFXVK4qyH3geSytwdsVbU7EkgRf4A0YsiWjdy8/zEncDWxRFSVdV9aebiQnLj/xOWJLLzJvcByAbSzLcQlXVlGu852oxXury8wTLuW6pQhnX9BfrPwnwVxRFe5UkvUr1LoQQ4t9HWtCFEEL8o1R0wV4LTLvk5V+xtDCPVRTFtuJfe0VRmlVsPwIMUxTFSbEsX/b4DQ7jgiWxzQK0iqK8Bbj+jyHPBDpjGfd9wQLg1Qtj5BVFcVMUZcQl2zOwjCG/1C4s3covdGffedlzsIxnfk5RlEBFUWpg6UK99hqtuZc6CQwA5imKMuhqb1AUpZ+iKG0URbFRFMW14rzysIzdvmmqqpqBxcCsC63viqL4KYrS//p7VvIblvoerSiKVlGUkVjmDvi1KrFcx1+p/0NYuvN/rCiKs6IoDoqidKnYdqN6F0II8S8nCboQQoh/ovcA65roFeOY78YyjjkVS/fjT7CMGwbL8l56LInvcuBGLZi/YxmjfAZL12kdV+8yfUOqqhYCn2KZbOzCa+sr4vtOUZRC4ARwzyW7vQMsr+gKfWE2+l1YEsfd13gO8A2W8dC7gbMVcT99k3EexTKWf7GiKPdc5S3uWH4AKADisUzuNuAGXdGv5RUgDjhYcf5/UrXx/TkVsb4A5AAvA/dd0pPgr/qf679iTPr9WK7PeSAZGFmx7Ub1LoQQ4l9OsayWIoQQQgghhBBCiOokLehCCCGEEEIIIcQdQBJ0IYQQQgghhBDiDiAJuhBCCCGEEEIIcQeQBF0IIYQQQgghhLgD/OPWQa9Vq5Zav3796g5DCCGEEEIIIYT4n0RERGSrqup1+ev/uAS9fv36hIeHV3cYQgghhBBCCCHE/0RRlMSrvS5d3IUQQgghhBBCiDuAJOhCCCGEEEIIIcQdQBL022TVqlUMGjQIVVWrOxQhhBBCCCGEEP8AkqDfJqWlpfzyyy8yXl4IIYQQO3VO2gAAIABJREFUQgghxE2RBP02GTlyJA4ODixbtqy6QxFCCCGEEEII8Q8gCfpt4ubmxrBhw1i9ejU6na66wxFCCCGEEEIIcYeTBP02GjduHPn5+WzcuLG6QxFCCCGEEEIIcYeTBP026t27Nw0bNuSll14iKyurusMRQgghhBBCCHEHkwT9NrKxsWHt2rVkZWXx4IMPYjQaqzskIYQQQgghhBB3KEnQb7OQkBAWLFjAzp07mT9/fnWHI4QQQgghhBDiDiUJ+t/gkUceoX///rz55pukpaVVdzhCCCGEEEIIIe5AkqD/DRRFYc6cOeh0Ol588cXqDkcIIYQQQgghxB1IEvS/SaNGjXjllVdYvXo1O3bsqO5whBBCCCGEEELcYRRVVas7hipp166dGh4eXt1h/E/Kyspo0aIFDg4OHDlyBDs7u+oOSQghhBBCCCHE30xRlAhVVdtd/rq0oP+NHB0dmT17NqdOneKLL76o7nCEEEIIIYQQQtxBJEH/m913330MGjSId999l6SkpOoORwghhBBCCCHEHUIS9Grw5Zdfoqoqzz77bHWHIoQQQgghhBDiDiEJejWoX78+b775JuvWrWPdunXVHY4QQgghhBBCiDuATBJXTQwGAx06dCA1NZXo6Gg8PDyqOyQhhBBCCCGEEH8DmSTuDmNra8s333xDTk4OgwcPJicnp7pDEkIIIYQQQghRjSRBr0bBwcGsWrWKw4cP06FDBzZv3sw/rUeDEEIIIYQQQohbQxL0ajZy5Ei2b9+OqqoMHDiQxx9/vLpDEkIIIYQQQghRDSRBvwN07tyZU6dO8fzzz7N06VI2bdpU3SEJIYQQQgghhPibySRxdxC9Xk+bNm0oKSnh5MmTODs7V3dIQgghhBBCCCFuMZkk7h/Azs6OBQsWkJiYyOeff17d4QghhBBCCCGE+BtJgn6H6datG0OHDmXGjBlkZ2dXdzhCCCGEEEIIIf4mkqDfgT744ANKSkr4+OOPqzsUIYQQQgghhBB/E0nQ70DNmzfn0UcfZdasWXz77bfVHY4QQgghhBBCiL+BtroDEFc3e/Zszp07x9ixYykoKGDq1KnVHZIQQgghhBBCiNtIWtDvUDVq1GDTpk3ce++9PPnkkzz11FOYzebqDksIIYQQQgghxG1y2xJ0RVG+URQlU1GUE9fYriiKMltRlDhFUY4pihJyu2L5p3J0dGTDhg08//zzzJs3j1dffbW6QxJCCCGEEEIIcZvczi7uy4C5wIprbL8HaFTxrwPwVcV/xSVsbGyYMWMGZWVlfPrppwQGBjJlypTqDksIIYQQQgghxC122xJ0VVV3K4pS/zpvGQysUFVVBQ4qiuKuKIqvqqpptyumfypFUaxj0p944glyc3N55ZVXsLGxqe7QhBBCCCGEEELcItU5Bt0PSLrkeXLFa+IqtFotGzZsYPTo0bz++ut4e3szfvx4UlJSqjs0IYQQQgghhBC3QHXO4q5c5TX1qm9UlEnAJAB8QXn3arteXYhvCBGTIi6WVbGv+vbFQ7Vd1JbItMibLvNa+4dPDKdtnbYATPplEosjF1epzKvtv/C+hUxqazn1ZceXsbrxangHcsllGctY9vWy65Z56f6LIhYx+dfJTAyZyKL7FwEQkRpBu8XtqhTn1fa/1nW+Wf9P9XThOleF1JPU06X7Sz1JPV0g9ST1VBVST1JPl+4v9XTxOj+2cQJLjyypUpnhE8MJ8Q0hJr2ImYdf4Ouor/9yPb3X/Ute6fYUdloNH++ey6s7nmZiyEQ+6T2XMoOJtNLo/6mePuw1B7NZJan4pLWefhq2Gy8Xe5zttVWupyCvYI5PjbI+v5X1VFBqoKjcwOAfuhGZFsn6B3YxpEV3zGaVh34Yzw8xy6tU5k/DdzEsqDtGk5mBK8fyR+Lqf8zn6VqqswU9Gah3yfO6QOrV3qiq6iJVVdupqlq1KwEYTSoH4nMYufDAFdtavLWF4nIjRWXGqhZLcbmRFm9tASC3RG99feTCAxyIz6FMb6pymQC9ZuwkIau4Upkf/BrN4t0J/1N5ANPWRLHxSOWW9o1HUpi2Juoae9zY4t0JfPBrtPV5md5EQlYxvWbs/J/Kk3qSepJ6knqSerpI6knqSeqpaqSepJ6uVU+7Tmfyx8mM/ynekPf/4J4v93AwIcf62l+ppy/+jKX7pzuYuz2WL/88Y4ldZ6TPzJ30+GwH53NLqlxmmd5Ez8920P3THWQU6QDIK9HTd+ZO2rz/BzpD1e/R2IwiVh44d916KiwzVLncmLRCgt/fyoAv9pBRaIn1iVVR3D1rF8+sPcLmE+lVLvPp1VF0+PBPXvzhKAfib009wd/zeboWxTIE/PaoGIP+q6qqQVfZdi/wFDAQy+Rws1VVDb1Rme3atVPDw8NvcaT/XPHx8QQHBxMSEsLWrVuxt7ev7pCEEEIIIf7xinQGYtKLaF/f44ptu85kkVmow8/dkc4Na1VDdJXpDCa2RmdQbjDRIdATf08n67aIxDzu8nLG3cmO2IwiHGxtqOfhRGahjsyicoL83KzvPZ1exLHkfGrYa+nb3AdbGw3747NJySurdDwXBy19m/mgtbG09RXqDGw7lYHRZMkrXB1t6dvMBxtN5Zbb48kFxKQX3vB83J3s6NPUG0WBnWeyyC4qp4GXM20DPNAZTPx5KsP644iDrQ39mvvgYGvDkaR8/D2c8HC2Iz6rmMjEPH4/mc6fpzIBeHdQC4aF+DFs/n4yi8rRG800qe3CmA7+V8SQUahjxtYz+Lo5kFag45PhLRnZ3p/iciMnUwro0MATo8lM2NlcQgM9sLXRoDOY6PzxdnJL9EzsFsjLA5qy7VQGmUXlTN90Cg9nO9IKdNhpNbg62JJfqkejUVAAJzsbSvQm9EYztV0dKCk38p+BTbGruMZt/N1p6O1Cfqme7TGZmMyWa73yYCJxmcXYaBT83B0Z17k+n/5+Glsbhcyicvo186Ffcx8AtkZn8OepDLxd7DGaVF4e0ASNcrGONp9IZ+fpTGrVsEcFXry7sXV7xwaelvumSMfuM9lEns9jddh5fN0cyCnRs3ZSR9r416x0DXNL9AyZt4+SciNFOiMooKoqrg62FJUb0RvN1v0vPE4r0PF8v8aczS5hfVQKb9zb7KqfQQCzqvLquuMkZJegN5qZ2C2Q1+9tfsP7606hKErE1Rqgb1uCrijKGqAnUAvIAN4GbAFUVV2gKIqCZZb3AUApMF5V1Rtm3pKgX2nVqlWMHTuWnj17sm7dOmrWrHnjnYQQQgghxFWVG02MWRxGeGIenz3QihHtLnb6PJFSwH1z9lqf73ixJ4G1nKsjTABMZpVJK8LZFmNJQms62bLxya74ezqx6VgaT66OJMjPlXcHBTF2SRiOtjYsGx/K1NURpBfoWPV4Bzo08OR4cgEjFu5HZzADMCq0HiH+NXnpx2NXPe7YjgG8PySIcqOJ0YvDiEjMq7T9sS6BvHX/xWTpYEIOD38dhtF8c7nHU70aUsNBy8ebYwBQFFjwcFs2Hknht+OVW1r7t/Dhgbb1mLQynMbeLnzyQCvGfh1GUbmlNf6Ne5vxy9FUSvQm6tV0ZE9sNiseC6WgzMDTa6KuGVPbgJqseCyUKasiOJiQw/LxoczeHsvBhFymDw0iNqOYZfvPMbqDP9OHBLE+KoXnvz9KgKcT+aUG+rfw4fvwZAD8PZxYN7UzX/4Zy/qoFL6b1JGjyfm88/NJZoxoja+bI498E8ZjXQIZ0zGAYfP3kVFYbo3F2c6GlRM68Mb6E0SnXfyRQ6tRmD8mBAdbGyYsD0dvMlPTyZYfn+jMH9EZ1ut3wX/uaUq/5j488NV+8kqvbAV/877mdGtUixELDlBwSSu5p7Mdy8aH8uTqSM7nlgIwKtSfl/o3Yci8fZQZTGx8sgt13B0B0BvNjF0SRlRSPmsndSQhq4T/rDvG9KEtaezjwujFB3movT9TejRg6Pz9BNZyZuHYtoxfdphDZ3MBmNyjAa/e0+y690lyXinD5u+nVV13Fo5te8WPQneyvz1Bv10kQb+61atXM27cOBo2bMjmzZsJCAio7pCEEELcwTILdRxLLqBvRcvK9ZTpTWyNTuf+VnXQ3GFffnaeziTIz41aNW59DzJVVdl2KpN29Wvi7mQHWBK37acyra2LAKn5ZcSkF9K76Y2v5dUk5ZZyLqeEbo28Kr1uMqv8cjSVAUG1cbC1YdupDFr6ueHt6sCx5HwcbW1o5ONy1TIjEvPwcLa7ZuIYfi4XLxd7AjyrllhmVNw3/W7ivvkrdsRk0ri2C37ujhxJykerUSq19N7IlhNpJOaU4uPqwODgOigVrYAJWcWkF+jo3LAWOcXlbDySisFkpndTb+u1VFWVl348xo8RyTT0rkFiTglP9mqIt4sDw9v68fbGk2w8ksqqCaGMXHiQRzvX58W7m/BjZDKl5VXvnv1XnUwt5OejqbxxbzPa1ffg0W8O4eViz5DgOszdEYefuyMJ2Zau094u9pTqTRSXG7G10VDb1YEinYFJ3e9i+f5z2GgUvhnXnnVRySzclYCiQKcGnnwyvFWlYy7bf44le8/ySKcAUvPL+PNUJjNGtKZDoKWl8+s9CSw/kMi4zvXxdXPArMKi3fF4ONux6JF21lbha5mzPZbvw5NRFBjY0peX+zdh2poojqUUoKrwUv8mDGpdB4Bfj6XxyZYYFAUCPZ1JzC3FrKrWhNLH1QEvF3t+jEjmxR+OAvDBkCAe7mj5rpxXoqf4GvVWx90RG41CQamBofP3cTanBFWFRt41iMsqtj6OzSzm4Y7+HDqbi9Gs8sGQIEYvDgNgYrdAHulUH29Xe+y1lhWYdAYTDrbXf1ymN5FdbEnQi3RGxi09RFZxOQowZ1QIrepaPg8uDlrr36eCUgOFOgOeNexwsrNMNZZZpKO84kcXe1sN3i4OAJSUGysNBwBLbwQvF/srtmcWlTNu6SHrffP1I+1o5FMDXzdLMn4mo4hh8/dTz8OJIcGWeok8n8fvJzP48qFgBgf73fC87Ww0aDQKJrNKan4ZdloNPq4O171PLtAZTNhrNdbP+T+FJOj/Ajt37mTo0KHY29szYcIE7rvvPjp27FjdYQkhhLgDTVsTxc9HU/nz+R409K5x3ffO3R7LjK1nWPBwCAOCfP+mCG/sZGoB987eS9PaLvz0RGec7W/t3Lf747MZvTiMtgE1+XZCBxxsbZi/M45Pt5zm4Y7+fDCkJXkleobM30diTukVLa03a+ySMA7E57DvP70rfSH9+Wgq09ZE8Z97mtK3mQ99Z+7i/tZ1+OyBVnT8aBsms8r6qV2uqL/98dk8suQQDb1rsPmZbld8ad0Tm8W4pYdp7uvKz091uekvtYU6A8Pm7ycus5j3hwQxtuPtaQy4kEj5ezjx7uAWTF4ZgVaj8NMTnWnm63rD/VceTOTNDSesz5/v15hpfRqRnFfKkHn7yC3RM3d0CF/tjOd4SgEA7k62bJjahfq1nFm0O54Pf4thWp9GPN4lkJGLDhCTXgTAwJa12R6TydA2fnw0rBVPrY5k95ksQgM9rN2oq8OEroG8cZ+ltXp/XDYTV4RTojfRwMuZ7yd34ucjqczfGcey8aHkluh55rso3h0cRCs/N0YuOkBGYTkeznZ8O6EDzXxdMZtVnvv+CKfTi/huUkdrAniByawybU0Um46noSjw4t1NeLJXQ+t2o8nM1G8j2Rp9cey3j6s9ayd1ov5N9DbQG81MWBFOmd7Iisc64GhnQ0ahjpELD9C1US3eHxxkvW9VVeWdn0+y80wWayd1YltMBjO3nmHRI+1oG3CxV6nOYOK+OXvp09SbVwdev1X2as5mlzBq0UEebF+Pid0CGb04DD93R+aMbsPz3x/ll6OWqbQ+HtaSke3r8dCig9R2c2DWg8G35IfNY8n5PLbsME/1asi4LoF/ubyq2hObxbQ1UbwzqIU14b7UjtOZTF0VSVnFmHdFgWf6NOLZvo3/7lD/MSRB/5eIjo5m8uTJHDhwAJPJRJcuXZg7dy7BwcHVHZoQQvwj7YnNAriidbO6JeWWcuhsLsNC/K6aYCXmlLAvLodRofWs2w+dzaWwzEDreu50/ngbBpPKuM71eaZPIzYeSWFke38c7WwqlWM0men+6Q5SC3R0vsuT1RMtP/yeySjiWHIBwy85/u4zWWgUha6Nrj0mV2cw8c2+s+SXGmjm68LQNnVJL9CxNTqdUaH+1lZpsHzx/u5wEp0aeFK/ljNbT6YTnpiHs52WcV3q89Fvp1gXlYLJrNK7qTcLH25Lid7Isn3nrF1btRqFUaH+1POwdPc9mpyPq4OWcV0CLV19958jo1BHPQ8nHu7gT0GZgfVRKYxsX48Xvj/KjtOZ6AxmhrXx47MRren+6Q7ySvWU6k0Ma+NHfFYxp9KKaOrrwqm0Qh7uGFDpHK6nR2MvfN0c6P35LgCe7duIUaH+/H7Sci3GLA7j0Llc6nk40quJNysOJGJro/Bcv8Z8uuU0TnY21Kphz4Cg2rT0c+P+1nU4l13CkPn70BvNlOpNfD+5E3ZaDb8dT6t0TU1mlVK9ifVTO2NW4feTN56cKfxcLseSC2jh58aJlALGdgzATnvluQbWcuah9vXIKzWwbP+5Kk1SZTCZ+fbgeZrUduF0RhF6o5m6NR0xmMxoNRrubXX9H4j0RjMrDybSo7EXs0e14a2NJ1gXmcLoDv4cPptLeqGOOm6OnM4osnaZvsvLmQcWHKCmkx1dG9ZiVVgiA4N8mTOqDRqNgtmsojOaWLz7LLMqJvbaNK0rLeq4EZaQw8hFBwFLN+rRVxnLfLspKFd8bvVGM0azGXutjbXLr9msWhPFSx8bTWb0JjO2Npor7t1L33c1pXojGkWxtoReSlVVa7IGYGejsY5ZvxkXcpRL/75dL55rnd/lZf6VVtZLy728rMuvxV891o2OXx1udPwL9x1wzftCXHStBL06l1kTt0Hz5s3Zs2cPhYWFrFixgg8//JCePXuyZcsWaU0XQogqOpiQw/ilhwFYNaEDHRt4VnNEFvmlesYuCeNcTikBnk60u2wCnZzicsZ8HUZyXhmZRTqe7duYY8n5jF0Sht5kpnsjLwwmlbYBNfkpIpkTKQWEJ+ZxODGPuaPaVPpSuS0mk9QCHe3r12R/fA5xmUU42WkZvTiM7OJyinQGxncJZH98No8tO4yiYB3TerkLXYd/OZqKvVZDudFMXomB78OTiEkvIj6zmHcHX5xXds72OGb+cQY/d0em9WnIf9Ydx9ZGg8Fk5kBCNkeS8hka7EfzOq68/fNJPtkSw+mMInaezsKx4othudHElhPpPNY1kDc2nMBOq0FvNHMkqQB/Dye+2XcWB1sNOoOZrKJyDp3N4WBCLttjMtkfn8PjXQOpYa9l5h9nyC8zkJJfxtzRbdh+KpPNJ9Kxt9Xw2YhW9GzszaNLD/HdoaSbqkOTWWXpvrN0CPREq1Fo4efG6rDz/H4yg1NpheyIyeTQuVza16/J4XN5rDqYSNuAmkQk5jHj99M08q7BR8Na8tTqKJbtP4feaCa/VM/yA4kowLqpnRmx4ACf/R7DqbQiyo0mtBpLclTH3YH5Y9oybP4+Ptocw4mUAmsCfD22NgofDWvJgKDaPL4snLWHrzxXs6pSbjSTU1zOjtNZRJ7Pw0FbtS/pzeq4snx8e/bEZvPltljmjQ5BbzQzeWU4Kw8k3nD/EH93vnwomBr2Wj4aZunlsD4yBWd7LfNGh9DQuwaPLw/nofb16N+iNmBJ1KetieLHiGQ63+XJjBGtrYmIRqPgZKdlWp+GZBeXU1BmoEUdS/fi0EAP+jbz4S4vZx7vGnjHdLG102qwu2yxpksTq0sfa6+TON8oGbzQjfpqFEW57vYbudq1vF481zq/G5VZFZeWe3lZl5/r7bgXqnuI0Y2Of7X7TlSdtKD/nzt//jy9e/cmPT2dlStXMnTo0OoOSQjxL1FQauDrvQmM7RiA91XGkeWW6Fm67yyPdKqPu5MtC3bG06+FD01r37gL66W2ncq4YsIggBHt6tKxgSd/RGew5UQ6dloNk7o3oL6nE0v3nSPIz43QQA+2nEij3GhmcLAfR5Ly+fZgIhfmC9oek0FNZzuUing3PtmVujUdWbg7gbjM4puO8e4WPvRvUZsD8TmcTi/k0c71Scgu4es9CeiNKgNb1qZPMx/2xWWzLjLlhuVFpxUSn1mMrY1C3+Y+vHFvc+btiLPMkoul6/fZ7BI6NPBk95ks7mvlS9jZXOxsNLg72XIytZCuDWvxXL9GDP/KsozO3c192BqdQY/GXpXGc0eez0NnMLHhyS50/WQ7zXxdKdYZySwqp1VdNw4m5DCodR12nsnC09kOFcuYzt5NfWha24UJ3QI5n1vKwt0JpOaXsfN0Fi8PaMKkbg0Yv+wwe2KzsdEo9GrixZ+nMunfwoca9rboTWZ+OZpK98ZeHDqbg85gplVdN0t33aOpvFwxcdWvT3elRR1X3thwgm/DzgMwfWgQYzpYul8fPpfL6MUHMZhUQut7sGpCB9YcOs/bP58EYFzn+rx9f3Ne+P4o66JSKl0LRYGdL/bE38OJad8d4Zejqfi42rP3ld433Up+LRfGtCZkl3BfK1+GBPsxYUU4GgV6N/Xhz1MZ2Gs17HmlF/fO3ktWUTk/PdGJWX/Esjcum/cGt+CRTvWBi5MxhZ3NRatRrD8mvfdLNN/sO4uXiz0/P9XFOl70gjc3nGDlwURquzrw81Ndrvo5rSpVVXlqTRSbjlla7OeNDrlhq7cQQvwbSQv6v5S/vz979uxhyJAhDBs2jIceeoj+/fszatQoWZJNCHHbGExmpq6OYF9cDrsqxgVe2gVTbzQzZVUEh87msjcum6a1XVlz6DyrwhLZ+GRXarvdXKJwMCGHySsjcHHQVmq9yCvVcyKlgF+e7spr64+j05swmlX2x2dzfyvLxEnOdjY8f3cTpm+KxqxCZmE5c3fEYTaruDraAlDPw4kvH2qDAgyet4/Hlx+2dKXenYCvm0Ol5WmupcxgYsORFF4b2IwZv5+mzGAit9TAushkcor1ONhq2Fix/ZMtMTjY2lDjBmOpbW0UPn+wNZHnLS2rCVklxKQXWif/sdNq+GJkML2befPc2iNEnc/Hq4Y9nz/YGncnW1784SjP9m1EiH9NhofUpZmvC493DeSjzTFsOpZW6ceHC+MIfVwdmNitARuPpOJgq2HemBDaBdTkqdWRHD6Xh7+HE7MfaoOKZXz7vrhsfopMJq9Uz5YT6aQWlOHpbM/jXQN5osddKIrC3NEhTFsTxb0tfRneti6vrjvGvriL69gOaFGbLx4KZufpLJbvP8eskcE42NrwYLt6ZBeXk5Rbap047J1BLSgpNxLg6WxNzgHa1/dgxojWfB+exOyH2mCn1fBIpwCyispJLSjjjXuboSgKHw5ric5oolVddyZ3b8Bnv5/GYDJbJ1H77IFWmMxm+jT1+cvJOYCbky1fP9qONzac4MleDWns48I9QbXp0diLB9vV462fT+Dr5oi3iwPP92vMgfgcQvxrMq1PIwwmM0PbXBwDaqfVWFqAv4tiWIiftafH+C71iUkv5OUBTa9IzgEmdAskPquY1wY2uyXJOVhaDWc80BqD0UxooIck50IIUUXSgv4vodPpeOWVV1izZg1ZWVm0bt2a+fPn06pVK2rUuP7kQEKIWyevRM9Hm08xrU8j6tZ0uvEON8lsVpn15xla1XW/YnblfXHZhJ3N5bm+ja7Z5c5oMjNj6xk63eVJj8ZerDhwDo2iWGe5veBUWiFf/hlLufH6Y0pzSvQcSy5gVGg9vjucRBMfF3wvSbqziss5kVLIqFB/1hyytHoODq7Dn9EZeNaw5y4vS1Lk4mDLf+5piruTLR9sOkVafuW1eCPP5+NZw471U7vgVpFUA6w9fJ5XfjrOI50CWHEgkaXj2+PqYMuoRQfRm8z0bebN8ZQCMgrLaebrioOthqjz+ZWWJ7rc/rhsHvnmEEazyoi2dfn0gVY31YWxuNzI8Pn7OZ1RhK+bA818Xdkek4m9VsPayZ1o4OXM0Hn7iM8qwc/dkY1PdbnpGcnjs4rpUzF++asxIdzT8s5JhlRV5dm1R9h4JBVbG4XVEztecy1bIYQQ4t9GJokTgOUL0y+//MKECRPIyrJMfPTwww/zxRdf4Ol5Z4ytFOL/2aqDibyx4cQtn3X6s99jmLcjHjsbDWsmdaBtgCURik4t5IEF+ynVm/jpiU7W1y/37i8nWbrvHA62GsZ1DmTBrniASsujZBbqGDR3HzqjCX+PG/+4cF8rXyZ1v4vvDp1nzaHzXP5/myHBfjzWNZBVBxOJzSjirftbsC8umy/+PGNdkzYus5gAT2f8PRzZGp1BUB03Ls2JXR1seX9I0BVLSZXpTXT48E8KdUb8PZzY+WJPNBqFLSfS2Hoyg+lDWxKfVczc7XG8cV8z7LQa3t54kse7Bl4xnvtSG4+ksC8um/eHBFmXy7kZSbmlTN90iqf7NCSwljOvrTvOwJa+3F0x/vVcdgkfb47h2X6NqtzF//Otp6nt5lCp1fhOoTOYeH39CXo39ZaWVCGEEOISkqCLSrKzs9m2bRsHDx5k7ty5uLi4cP/999O6dWs8PDwYPHgwNWtalqbYsGEDS5YsYfny5Xh4SOuHEDfLaDLz9JooUvPL8HZ1YO7oNjy9OooDCTmUlBu5t1Ud5oxqU2mftIIypm86xQt3N6Gmky0v/3jMOsP0J8NbWRP6xbsT+PWYZUkXswrHUwoY2saPqPN55JToaVCRsCbmluKgtaGk3EifZt481jWQ6ZtOoTOY6NnEm2f7NuK7w0m8uu44I9vVY29cNin5ZXRp6InBpHIkKZ9mtS1rA6cX6ijSGW96qaNbYefpTB5bdhizCq8PbMbE7g1uet/3f41myd6zvDawKZO633UboxRCCCGEqBpJ0MVpjFmNAAAgAElEQVQ1HT16lBkzZrBp0yby8vIAcHZ2ZsqUKQwaNIh77rmH0tJS+vXrx2+//YZWe3Mtfqqqsnz5ck6dOoWvry/PPvvs7TwNIe44W06kMWVVJC393DieUsDnI1rz9s8nub+1L7Vq2DNnexw7XuxZqfX3wqRODWo54+1qT2RiPh3v8mRvbBZ9mvmw8OG2/BSZzEs/HqOlnxueNSxr09b3dOa1gc1IyS/js99jKNVbuqDbazU827cxaw8nsTrsPK6OtmgU8KvpSNT5fB5sV5d1kSl0aViLJY+2Iz6rhBUHzvFy/6aYVJUPfo0mt1QPgI2iML5L4HWX0LodNh5JITmvjKk976rSrLgZhTpm/XGG1+5thquD7Y13EEIIIYT4m0iCLm7IZDJRXFxMfHw8s2bNYvXq1ZjNZmrXrs3TTz/N66+/TpcuXRg0aBB9+/YlODgYjUZDeHg4mzdvxsfHh969e9OwYUMAVq1axdixY7GxscFkMrFnzx66du161WMbDAZsbeULtKg+ZrPK6xtO4Ghrw5v3NbsiETSZ1SsmsALQ2ihM692IwcF1ePmnY4Ql5FqW9hnekhm/nyYxp5SdL/Wk38xdFOmM5JTo+WpMCG3r16TzR9sZ17k+Leu68X14Eh8Pa8XA2Xuo7+lMTHohBpPK5yNaM7xtXZbtO8s7v0Tj7WJPbomejg08WTq+/U1PVhWXWUzfmbuoYa9l3dTONPSqwRPfRvD7yQwaetdg3dTOksQKIYQQQvxNJEEXVXbixAlmz57NhAkTCA0NZdasWXzzzTecOHECAE9PT1q2bMmuXbu4cB9pNBpGjRrFtGnTGDx4MP7+/mzbto3AwEBCQ0PZtGlTpWOoqsqUKVP49ddfiYqKwtvbu9J2s9mM5gbrsgpxK3y6JYb5Oy3jrl8e0ISpPRtW2v7hb6dYtDuBu5v74HJJIns6o5CYtCJ6NPZiW0wmA1rU5nhKASV6I/mlBl7q34QnezXk6z0JfLDpFDYahcg3++HmaMtTqyPZeTqLcqMJg0mlppMteaUGvp/ciZJyI1lF5TzYvh5g+aysOJDIseQC3BxteaZPI9ycqpZQrw47T5PaNazj0Ev1RhbsSmBE27rUu4kx5UIIIYQQ4taQBF3cMmlpaWzfvp0//viDsLAw7r33Xl577TXy8vJYsGAB8+fPp7S0FEVRCAsLo3379kyfPp033niD9evX06JFC2sr+8cff8xrr70GwJgxY1i1ahUAWVlZTJ8+nYULF/LVV18xbty4SjGEhYWhqiodO3b8W8/9/0FWUTnjlh4iIasELxd7vhnXjobeLle878eIZN7/NRq90cyg1nX4aFhLNJqrdy8OS8jh1fXHeX9wEAGeTkxYHs6YjgE8EFKXiSvCucvLmXcGtajUKr1s31k+32qZDGx0B3/rUkcJWcU8tuwwGYXlBHg6sfyxUHxcHTCbVV788SiFZUbmjwlhyd6zzNsRh8l8a/6GlRlMjAqtR0m5iZ+PpuJoa3PF9kc6BfDe4KBKrxfqDAybv5+4zGIe7xrIm/c1Jy6ziKHz9lNuNLP/1d7UqmFPfqmeDh9uI8jPjZ+e6Gy9biMXHSSwljMTugXy+nrL5HGbn+lWpa7cQgghhBDin0USdHFDF+6Fv5oYZGdnM3v2bDw8PKzjzvPz8wkICKCwsBCA1q1bo9VqiYiIYPTo0TRo0IAPPviAGTNm4OvryzPPPENubi716tUjKyuLI0eO0KhRIwDi4+MJDg6mrKyMpUuXMnbsWEwmE8uXL8fGxoZ+/fpRp06dK+IqLi7GycmpSi3yqqpW+Xr8L/vcqDy4er1ceqxLH5vMKnqjGa2NYu0CbTCZKTOYGL/0MCdTCxjTIYCNR1Jwttfyw+ROlVqFo87n8cg3h2hV1426NZ34+Wgq03o35ImeDbHXaqyJus5gIjmvjBEL9pNXasDVQYuPqwOxmcVoFAiu507k+XwA/nNPU6b0sEzU9Ud0BpNWhtMh0AM3R1t+P5nBG/c2Y1BwHR5aeJD8MgPD2vix+tB5GnnXYMVjHViwO56vKlq42wXUJDwxj26Nat2yycpq1bBjXOdAzKrKN/vOkl9qqLTd28WecZ3ro71Kl/LU/DK2xWQyOtQfm4prcyKlgIxCHX2aXVzybNupDLxc7GlV1x2w1NlPkSl0bOBB3ZpO/H4yHX8Pp79tAjYhhBBCCFE9JEEXNzR68UFcHLTMH9PWmmTcSqdPn+bMmTOcP3+epUuXYjQamTRpEhMmTMBsNtOjRw8OHToEQEhICMuXL8fd3Z1WrVrh5eXF5MmTCQoK4p133uHUqVO0bt2aXbt2MWrUKAoLC63d57VaLTNmzGDatGnWhHXVqlVMnjyZBg0a8P777zN48GDrtszMTLKzs2nevLk11sjISH7Yd4pfM934ZlwH2t/ldVPn+OWfsaw+lMjqiR25y+uvry+vN5qZsCKcMr2RFY91wNHuYqvu94eT+HhLDAsebouiwOSVEbzUvwk9GnsxctEBknLLcHHQsmx8KAaTmQnLwykuNwIwf0wIA1v6EpGYZ10X+nJ3eTmz/skuuNhrefnHY/wQkQxAEx8XvpvUkbXhSXy6JQazCu5OtswdFcK076IoKDMwb3QIX26L5VRaIa8NbMrR5AJ+O57GorHtqOfhyPD5+7nLuwZrJ3XCXquxjoUGsLVR+HZCR0IDPfj9ZDqTV0ZYYxoV6o+nsx1zd8TRvn5NVk3oUKWlroQQQgghhLgTSIIuriuzSEfo9G0ATOregNcGNrttx9IZTDjYXplUqarKiRMniI2N5b777sPOzjI79R9//MELL7zA8ePHre9dtXoNgwcPZvr77zFnzhx0Oh2zZ8+ma9euvPnmm/z86290CG1Pl86dOHz4MHv27KFTp05k5+QQl5BI2+CWPPbYYxiNRt566y0Kikt44dlneO6559i2bRsTX3ob71GfoLF3wj7jBL++Ngw///q89/abfP3113To0IHJkyfTpXd/62zZ++Ky+c+64yiKZUbttRPaYyjJp6SkBCcnJ/z8LGtJpxfqMJqu/NzZazV4uzoAljWcs4vLmbM9lu/Dk1EUGNjSl/8MaArA6fQipqyKwKSq1HSyQwFyS/XYKAr1PJzIKirniZ53sfZwEqV6I0azioezHQ+2q0eT2i70anJxrH9EYh6Hz+VWisVGURgUXAefinjKjSbWRaaQWVjOvB1x+Hs6EZdZTO+m3oQGetC7qTeNfVyIyywmq6icTnd5klVUTkRiLv1b1EZnMDNy0QHiM4txc7TFaFb5+amu1Ha7eL4/RiZTUm6kbUBN2l+yDvXuM1lEpxXi7mjL8LZ1sVEUfjuRRteGtXB3sqvazSeEEEIIIcQdQBJ0cV0/RSTzwg9H6daoFntis/npiU7WiaRupWX7zvLhbzHMHtWGAUG1q7RvUlIS58+fR7Fz5L19xWhtFNZO6oSuuICcnBwaN24MQH5JOX0+2kR+ThaJS58jqGljHnroIV588UV+OZrGyz8exfDzWyRGR4GiocmEmdi4ehM982FQzWgcXQmc/BWu7h74O5QTlQPZ6z/Ea/ArFB75nfY254iNjSXTOZBaA58F5WKX55rGbEoO/kB5pwkUH99G7u9zrdvc3d0JGvcBSfb1r3mOgxpo6VZXy2dRKplF5QA81ash+dnprDpeXOm9Db1rMPPB1jz8dRgAKx/vwIs/HCU+q5glj7anV1Nv61hoGxuFjU92IcDT+YpjVtX6qGSeW3uUNv7urJnY8ao/tlxNeoGOQXP3UlBmmQStdT33vxyLEEIIIYQQ/0SSoP+LqapKdrEeLxf7a77nme+i2BeXzfYXexLy3h9M7N6AVwY0JbdET00n2yvGP+sMJk6nF1mf13Kxx8/d8bpx7DydyWPLDqO10WCjKMwZ1QZfdwea1XatNPlYbokeD+crW0azispJzS/jiz/PsDs2G1VV6dPMh6d6VZ5te8bW0xyIz8GkqvRv7sMTPRvi6+aAt6sDT6yKYPOJdKb0aMCYoBp8vDWOTbGlALzc2R39uUi+z6xNDjVYO7kT7o629JyxE1DBZAQbW17u34S67vY8u/YIZUnRaBIPYTAYKC0uQkk9Tq9uncludD/5drWYFpCJvbMLCdml7I7NJtG1JUVHNlPHrhx3d3dyc3PJy8ujsLAQxwZtcW7WHWNRNlp7J4KVc9ibywnb8A2J587i0KAtnnXq8+yzzxJYvz49m3jhWcOes9klqKpKA68aHIg8TtSZ80x58B7rWPv4rGK0GuWWJOcXhJ/LpXFtlyovy5WaX0ahzkDT2jLGWgghhBBC/HtJgv4vpaoqr60/ztrDSdZW1cuZzSrtpv9Jj8ZezBoZzIMLD1BSbmTRI+3o8/lOBgb58vmDra1Jekm5keFf7SfmkgTdwVbD4df7Vppo7FIXWnLrejjx1ZgQRi0+SFqBDoD3B7dgbKf6AGw8ksIz3x1h5oOtGRZS17r/iZQCHlx4wNqd/P0hQRhNZt79Jfqqx/tkeEsKygx8+FsMYJkAbNdLvej40TaKdEY8nO14undD3v0lmnGd67P1ZDoNvGrg6+bADxHJfPlQMIODLV3SH1t2mIMJOfwwpRMzt55hW0wmAA1qObNuamfcnewwmUycOXOGgIAAnJyc+D48iZd/PMbmZ7rx8eYYdp3JAqBXw5o0z9vPDz98j06no27dutZ/tev48VNOHWLzTLgeWUXC/t/Q6XT069ePBx54gMaNGzNq1CiSk5Pp2rUrer2ehIQE7rnnHoKDgzl+/DjLly/HbDbTrl07xo0bR4sWLejevbt1vfp33nmHpKQkFi9eTGho6CX3gJno6GiaNGki69ELIYQQQghxm0mC/i+Qml+GrY2mUkv5kr1nef/XaFwdtJhVWDe1M419Ki+pdTy5gPvn7mXWyNYMbVOXeTvi+Oz304wKrceaQ0kATO7egI4NPAFYdTCRHaczeW9wEHXcHTibXcr7v0azcGxb+re4stt6XomeIfP3UVJuZONTXfFzdySnuJyjyfl8vvUMOoOJP5/vgaIoDJq7l2PJBdjZaFgzqSNtA2qSWaRj8Nx9ALw7qAXerg4E13NHVVWOJOWTV6qvdLxaNSyzZKuqSlRSPkeT8nn3l2hGd/Bnddh5RoX6s+bQeQB6NvFiyaPt+WpnHDO2ngHg6d4NeeHuJtbyinQGisuN+Lo5ojeaOZiQg9Fspq2/xzXXoU4v0NHxo23Wazgq1J+BLWvTIdATO+21Z5HXGUyk5pfRoGKCucvXgc/IyGDBggVs2LABFxcX6taty6ZNmygsLMTe3p6JEycSEhLCW2+9RXKyZVK31q1b4+Liwt69e/Hw8MDR0ZH09HT8/PxQVZV+/fpx5MgRIiMjCQgIYOLEiTRt2hSNRoPJZCIgIICgoCAcHR3ZuXMnJ0+e5IEHHsDHx+eK+NPT0ykoKKBJkyZXbLuRWz37vRBCCCGEEHcqSdD/z53PKWXQvL0E1XFj1YQOAKQVlNHtkx30burN24NaMHjuXlrUcWP5Y6GV9v3s9xjm74zn0Gt98XKxtybsAH2aelPDQcvGI6mV9nn7/uaM7xIIWGYab/PeVoa08WP60JaV3mcwmRm7JIzIxHxrwn2pC2PfV0/ogJO9liHz9vF8v8b8GJFMqd7ID1M68/z3R4hJK+KHKZ0I8nOr8rVRVZW+M3cRn1WCRoHIN/vx0KKDmMwqP03tjKuDLVlF5fT8bAfdG3sxb3TINdf7ror+s3ZzOqMIWxuFff/pjbeLw18u82rKy8spKSnB3d3dmsyrqkp6ejp//PEHH330EUajkcmTJzNp0iTMZjPvv/8+OTk5lJaWsmXLFjw9PZk6dSobNmxg//79VxzDw8ODbt26sXHjRsAyU/79999P+/btWbduHXXq1GHEiBE899xzFBUVsXbtWgYPHoyqquzYsYPatWtbZ8k/ePAg06ZN46WXXmLEiBEAbNq0iccff5wlS5Zw7733XvU8jUYjS5cuxdXVlZEjR96OSymEEEIIIcTfQhL0/2NFOgPD5u8nNrMYWxuFI2/djbO9lplbTzNnRxy7XuyFv6cT7/0SzbdhiRx9+27rxF7lRhNdPt5OcD13vn60PXCxy3tuiZ7lj4XSrWEtotMKMZot94qLg/aKJcQmLA8nJr2QPS/3QlEUkvNKOZiQy+4zWfx8NPWKLusX6AwmOn20jSa1XbDT2hBxLpeDr/UhvUDHsPn70ZvMlBvNLHg4hAFBvv/zNVq27yzv/BJNG3931k/tQpHOgJ1WU2mJrtwSPe6OtrckOQf44Ndovt57lvtb12HOqDa3pMzbwWQyodForK3XBQUFJCQkoCgKiqIQHx/PihUr2Lx5M1OmTGH8+PF8++23LF++nKysLEJCQoiPj6egoICmTZvi4uJCZGQkffv2JSsri8jISLRaLdOmTaO0tJQlS5ZgNBpxdHQkPDwcZ2dngoODycvLw9HRkZkzZ6LRaLj//vvx9bXU+Z49e3jqqac4duwYDg4OnD17ltq1qzbJoBBCCCGEEHeKayXo1+5rK/4xfoxIJjazmCd73YXBpHIgPge90cyaw0n0bOyFv6cTAN0a16LcaCbs7MUltbacSCe7WG8dAw6g0Sj0b1GbprVd6NawFhqNQpCfG8H13Amu537V9b17NK5Fcl4ZZ7NLSM4rZci8fbz4w1F+PprKk73uumpyDuBga8PDHQOsyfyD7evh4mBLIx8XZo9ug6rCS/2b/KXkHGBY27p4ONtxT8XM8S4Otlesn+3hbHfLknOAAUG10WoUxnepf8vKvB1sbGwqdS13c3OjTZs2BAcH07p1a4YNG8aGDRvQ6XR8+eWXBAcH89lnn5GcnMz58+eJiIggNjaWhQsXEhYWZlmmbuJEsrKy0Ov1LF68mIceeoiZM2eycuVKhg8fzvHjx3F2dqZbt260bdsWo9HI/v37qVu3Lk888QSTJ0+mZcuWTJ8+ncGDB9O9e3fy8vKYPXs2er2eGTNmXPN8VFXl1KlTFBUVXfM9QgghhBBC3ImkBf3/wDPfRRGWkMuul3sS/O4fjGhXl/b1PXh6TRRLx12cGK5Mb6L1e1sZ2zGAMR38+SM6g3WRKZQbTWx/oWel5NRoMmM0qze9hFZiTgk9PtvJfa18icssJiWvjKXj21O3ppN1retrMZtVUgvKUFWo4+6IzSVxlOlNONrdXAw3UqY3Ya/V3NIk/EZK9Uac7LR/2/HuZFlZWXh4eGBjY6nPAwcOMGPGDBwcHJg4cSI9e/aktLSU2NhYDAYDkyZNIioqCj8/P8aPH8+rr76Kk5MTY8eOZd26dcybN4+0tDS2b99OUFAQkydP5sCBA8ydO9faat+3b18WLFhAQEAAOp2Ob775Br1ez6OPPkrNmjVvEPH1qaqKTqfD0fH6qxcIIYQQQghxOeni/n+s14ydNPKuwaJH2jF+6SFOpxdhNKvUcNDyx3M9KiW8D38dxtnsEsqNJrKLLZOrfTAkiIc7BvzlOC5M8OZkZ8P8MSH0bHLljPFC3Cyj0WidzO7SFv6YmBhatWqFwWAAoHnz5pw+fRqTyTLDf5MmTXjiiSdIS0tj/vz52NjY0KNHDyIjI0lKskx66OzszPjx43n00Ufx8fHBz8+PoqIiRo8ezfbt27GxsWHOnDmMHz/+qrGZzWaGDx/OkSNHOHr0KK6usmycEEIIIYS4eddK0KVp7x+uoNTA2ewSHmhr6ULevbEXO05n4Wxnw8rHO1RKzi3ba7E3LhsXey2bn+lGYC3nm24lv5H1U7tQbjSh1WiuO1O5EDdDq9VSt+6VQyOaNm1KSkoKhYWFuLm5UatWLWJjY9m0aRPdunUjJCTEmtBPnDiRJ598krNnz9K8eXOWLFmCl5cXs2bNYuHChcydOxeAwMBAHBwciI2NZcqUKRw9epTHH3+cuLg4nJ2dady4Ma1atSI6OhpHR0ciIiLYsGEDAG+//TazZs266fMqKipi/fr1PPjggzg4WHqXFBcXExMTQ7t2V/yNFkIIIYQQ/yLSgv4Ptyc2i7FLDrHy8VC6NfIiJb+MUYsO8s6g5vRueuUyWOdzShmz5CAfDGlJj8Ze1RCxEHeGtLQ09u3bR0ZGBuvXrycyMpLVq1czYMAAysrKGDJkCFu3br3m/sOGDcPLy4uvv/7a2v3e1tYWrVZLeXk5e/bsITU1lbp16/Lkk0/Sv39/oqOjGT58ODExMUydOpV58+ZRUlJC3759OXjwIN9//711ZvvLyTJ0QgghhBD/P6SL+/+JIp2BpfvO8XDHADyc7axrlh996+5rrskthLixyxNgVVXJyMjAxcWFo0ePcurUKVq0aEFxcTHHjh1jwoQJGI1GOnXqxJkzZ64or1GjRjRs2JCTJ09y/vx5evbsyZ49e/D09KRr166sW7eOd955h+3bt7N3714aNWpEUlISAwYMYM+ePaxcuZL+/fsDMHPmTObOncuuXbuoV69epeOYTCbruH4hhBBCCPHPIAn6/wGTWWXC8sPsOJ3F5O4NeHVgMyatCCc2s5gdL/as7vCE+FdSVRWz2YzBYMBgMGA0GlEUBXd3dwDKysp47rnn+PnnnxkzZgwvvPACNWvWpFOnTkRFReHi4sKcOXO4++67CQ0NpbS0FDc3NzIzM9m+fTuOjo60bdsWg8FA9+7drWPk4+Li+Pjjj/n222+ZOnUqn332Gf9t787jazr6P4B/5maVIBGpJIiEFLVUYt/XCqrWFhX1qFJFLUVp0PRnqy4qobaqUktLm0fy2BUhUlUiiV0tqRCxRSTIvt77+f2Rm1OxU5GI7/v1uq/cM/ecOXPPTMT3zJwZne7RHy3Jzs6GXq/XhtkLIYQQQohnRwL0YsBvxxnMCz6L8jaWSMvW449P2qKd7+9o5lYW3/YtuutsCyHudvPmTVy8eBG1atXSesBTU1NhamqKGzduoGnTpoiJiYGtrS1MTU0xefJkjB07Ft26dUPTpk0xffp0AEDjxo0REhKCHj16wNfXF1WqVAEAnDhxAunp6WjYsOFd5w4PD0evXr3g5OSEffv2QafTIT09HV5eXujWrRsGDRr07C6EEEIIIcQLSAL0YsDT73c42lhieGs39Ft6ANUcSiLyWgq+/099dKzlWNjFE0I8RVevXsWSJUuwceNGTJs2DV26dMGMGTPg6+uLxMREeHp6YsWKFXBycoKfnx8mT54MvV6Pnj174uWXX8bs2bORk5ODXr16aUvKjRo1Clu2bMGUKVNQokQJJCYmYs2aNfDy8sKIESOwaNEimJub4+DBg6hdu7ZWlszMTKSkpKBs2bKFdTmEEEIIIYoVCdCfcyRRa8p29G1YCZ91qQHPOXtwNi4Fw9u4wbvTK4VdPCHEM5KWloaTJ0+iXr16+Ya0X7lyBX5+flixYgUSEhLQu3dvVK9eHb6+vrC2tkZ6ejpSU1MB5E5wt3jxYnh6eiIpKQl9+vTB119/jUGDBmHTpk2oUKECgoODYWtri02bNuGjjz5CQkICdu7ciUaNGuUrj8FgeKyh9YXFYDDgm2++wYABA+Dk5FTYxRFCCCHEC04C9OfcrbQseEwPwmddamJwi8rYFxWP0KgEjGlfDTqdzOwshMiVlZWF6OhoVK1aFUopLYCOj4/HsmXLULNmTXTt2hUAsGPHDnTs2BFKKbzxxhsICAhAUFAQevbsiXLlyqF8+fKIiIhAzZo1kZGRgRs3bsDf3x/t2rXD1q1bsXjxYgQFBWHQoEEYM2YMIiIi0Lp1a1SqVAlbtmxBQEAALly4gIkTJ6JDhw64fPkyHB0dH2lSu5MnT8LOzg6OjvlHB5FESkoKSpUq9VjXZf/+/WjWrBl8fHwwY8aMxzpWCCGEEOJpu1+AXqDdHkqpTkqpM0qps0qpiff4fKBS6rpS6ojx9X5Blud5dulmOgCggm3uhE7N3OwxrkN1Cc6FEPmYm5ujWrVq2oz0eb3b9vb28Pb21oJzAOjQoQMOHDiAa9euYdOmTbCwsECXLl0QGhoKBwcHJCUlYcmSJThy5Ah27doFW1tbdOzYEWXKlEH37t1x9OhRvPnmm/jhhx9Qs2ZNDBgwAI0aNcLEiRPRpUsXbNmyBWfPnkWnTp1Qv359VKxYEcOGDXvod4iJiUGjRo3QqVMnGAyGfJ9NmDABzs7OiI2NfazrsmvXLgB44NJ5QgghhBCFrcACdKWUCYCFAF4HUBOAl1Kq5j129SfpYXwtLajyPO+u3MoL0K0KuSRCiOKkUaNGeOmll/Kl1a9fH4cOHcKZM2cwZMgQmJmZwdXVFadOncKSJUvQo0cPBAYGIjo6Gv7+/vjzzz+xYMECBAUFwdzcHF9//TW6d++OmJgYnDp1CgMHDoRer8cbb7yBpUuXYvny5Vi+fDk6d+4MBwcHzJs3DySRmpoKg8GAkSNHIi0tDUePHsXatWu1cv3555/w8/NDYmIiFi9erKX//vvvCAwMfOD3DA4OBpA7Qd6NGzce6xqRxPM22kwIIYQQz6cCG+KulGoKYCrJjsbtSQBA8svb9hkIoAHJkY+a74s6xH35n+cxbdNJHPRpj7IlLQq7OEIIcU+XL1/Gb7/9hoEDB8LU1DTfZ1lZWWjevDny/g13dXVFxYoVsXfvXri4uODChQuwsLBAZmYmvv76a/z000/IzMzEX3/9hZSUFDRt2hTp6emoWrUqjh8/jgsXLiAuLg61a9dGWloawsPDUbfu3StapKeno0yZMqhXrx7279+PtWvXolevXo/8nbp37w6dTod169b9u4sjhBBCCGF0vyHupvfa+SmpAODibduXADS+x35vKaVaAYgEMJbkxTt3UEp9AOADAKhUqVIBFLXou3IrHZZmOthZmxd2UYQQ4r4qVKiA99+/99NK5ubmCAgIwM8//4yOHTuifv36IInZs2dj7969eO+995CcnAyDwYBx48ahRo0a6NatG9q1a4e0tDScPxpiVIEAACAASURBVH8e27Ztg8FgQPv27fHpp5/i6NGjMBgMKFu2LN5//32MHj0aO3fuxMGDB9G/f39MnjwZ+/btQ2ZmJiZOnIj//Oc/2LFjhxagHzp0CN7e3ihfvjxWrlx5V5lPnDiBjRs3QimFK1euoHz58k/9mu3atQt2dnb3vLkghBBCiBdLQfag9wbQkeT7xu3/AGhEctRt+5QFkEIyUyk1DEAfku0elO+L2oM+YvUhnIpNQvDHbQq7KEII8cysXr0aw4YNQ3Z2NtatW4fXX38dJOHp6ak9V75gwQKUK1cOffr0AQA4ODjA3t4eJ0+exO7du7F+/XrMnz8fN2/exLvvvosdO3bAyckJsbGxSElJ0Xrtf/vtN3Tq1Cnf+T/44AOsWLEC2dnZ8PPzw9ixY5/q9zt9+jQ8PDzg7u6OAwcOPNW8hRBCCFF0PfNZ3B9liPsd+5sAuEHS5kH5vqgBeveFf6K0pSl+GnyvQQhCCFF8Xbx4EcnJyahZ859pTEgiOjoaFy5cQOvWrQEAGzduhLOzM+rWrYvU1FTUrVsXMTExyMrKQufOnbFlyxbs3r0bX375Jezt7eHo6AgXFxf069cPzZo1g6mpKRo0aIDz58/D29sbDg4OaNOmDfr3749Dhw4ByO3tvnDhAqpXrw4Li38eN8rIyMCCBQvQsWNHvPrqq3d9B71ej23btqFNmzawtrbW0lq1aoV9+/ZBKYXr169jzpw5CA4Oxt69e59o+bqYmBgkJyejVq1aj32sEEIIIZ6d+wXo2uQ3T/uF3OHz5wBUBmAO4CiAWnfs43Tb+54AQh+Wb/369fkiavB5EL0DjhZ2MYQQ4rkRHh7OJk2acN68eUxPT3/gvuvWrSMAWltbs3LlygRAALS0tOSJEyfo5+dHALSysiIAmpmZ0cvLi1FRUSTJwYMHa8d06tSJPj4+/OGHH7h7924aDAbOnj2bAFi/fn1evnyZJDlz5kwC4IcffkgAXL58OW1tbQmAgYGB9y2rwWDgwoULuWPHDhoMhnyfNW/enE5OTtTr9f/y6gkhhBCiIAGI4D3i3QJdB10p1RnAXAAmAH4kOVMpNd1YmI1KqS8BdAOQA+AGgOEkTz8ozxexBz0jW49XPtuGcZ7VMPq1qoVdHCGEKHZIYvfu3XB3d0fp0qXh7+8PExMTtGrVChUqVEBcXBw8PT3RsGFDtGnTBuHh4fjhhx+QlZWF+vXrIywsDOPGjUOJEiUQGBiIyMhIbYk4Ly8vrFu3DnXq1MHJkydRokQJ9O/fH3PmzIGXlxdWrVqFcuXKwdLSElevXkXJkiVRvXp1hIeHA4C2ZF6e3377DZ07dwYANG7cGCEhIbC0tMTp06dRo0YNALkz3jdr1uwZXkEhhBBCPI5n3oNeUK8XsQf9/PUUunhvZkDExcIuihBCCKPLly9z8uTJrFKlCrt168acnBzts4yMDMbExHDSpEkEwDJlyvDKlSs8fvw4W7RoQQBs2LAh09LSSJJ9+vQhAFaqVIlLliwhAFaoUIFlypTh8uXLtZ5yg8HApk2b0tnZmb6+vgTAZcuWkSS9vb1pYmJCMzMzTpgw4aHlT01N5ZEjRwrgygghhBDiYVAYPegF4UXsQf/zbDzeWXoAvwxpgqZuZQu7OEIIIR7D9u3bYWtri8aNc+cQobG3vm7duihTpgwAYPny5Rg0aBA+++wz+Pj4oFevXjA3N0dsbCz+/PNPtG/fHqNGjUJsbCyGDh2KRYsWYdiwYfDw8IBer8fhw4fh4uKCBg0aICsrC1FRUYiMjMSZM2fw+eefo379+hgzZky+3ngvLy/4+/sjNDQUjRo1KpRrI4QQQryonvkkcQXlRQzQV+2Pxv9t+At7vduiYhmrwi6OEEKIpywxMREff/wxPv/8czg6Omrper0e8+bNw6xZsxAbGwsgd/34U6dOwdLSEitXrsTAgQPh4eGBI0eOYP369YiNjcWwYcPQsWNH7Ny5U8tn5MiRmDRpEsqXL4/Dhw+jXr16AIC6desiLCzsrnXrbxcdHY2lS5di/PjxuHLlijZEP2+Cviel1+thYmLyr/IQQgghnkcSoD/HhqyKwMkrSdjr3fauZxGFEEIUf5mZmfjjjz9gbm6OOnXqwNbWVkt3c3NDWloaZsyYgQ8//BDXrl1DlSpVUKpUKQwYMADjx4/H119/jTlz5gAA3N3dAeTO+D5r1iwMGTIEvXv3xrvvvgsPDw8kJCQgJCQEOp0Ozs7OqFGjBjp37oyoqCg0atQIN27cwNmzZ9GoUSOEhoZCKYUzZ85g6dKl8PHxgY3NAxdj0XzyySf47bffEB4eDktLy4K5cEIIIUQRJQH6cypbb0Dd6UHo6l4eX75599I9QgghXmzXrl2DpaVlvsD4+vXrsLW1hZmZmZZ2+PBh7Ny5EwEBAQgLC4Ovry/Gjh2L8ePHY8mSJUhJSbnvOaysrDB58mRMnToVOp0OAwcOxJIlS7Bt2za4ubmhVatWuHr1Ktq2bQt/f3+Eh4fj2rVrcHZ2Rvv27RETE4M5c+YgKioKLVu2RKdOneDh4QGDwYD58+dj5MiRAIAJEybAxsYGPj4++c6v1+sRExODypUr50tPT0/HpEmTtFEEQgghxPNCAvTn1IFzCXh7SSgW96+HTrWdCrs4QgghioG4uDi89NJL2qisjIwMhIaGakPnPT09YWFhgZMnT2Lnzp3o0KEDWrZsiT179kCv16N58+Z4+eWXkZqaioyMDFhZWWH06NH4v//7v7vONXLkSGzYsAFxcXGoWLEioqKiULZsWej1elStWhWXLl1CVFQUtm7dil69egEAli1bhkGDBml5DB8+HIsXL8aGDRvQrVs3AIDBYEDfvn2xdu1atG7dGiEhIQCA9evXY/r06Vi5cuU916QXQgghigIJ0J9T32w/jcW/n8Ph//NEaUuzhx8ghBBCPAPr1q3D/PnzUatWLXz44YeoUaMGVqxYgb///huenp5wcXHBV199hSVLlsDe3h5BQUFwd3fHhAkT4OvrCz8/P9SrVw9t2rRBy5YtcebMGVSsWBF2dnYICQlBpUqV4Orqis6dO2P8+PGwsrKCqakpwsLCUK1aNS2fxo0b48CBAwgLC0NISAi8vb1BEq1bt8bu3buhlILBYEB8fDzKlStX2JetSIqJiUFiYqLc0BBCiGdIAvQiYH9UArL1BrSq9tIjH9N1/l5YmOoQMFzWsxVCCPF8IYnAwEDUrVsXbm5uWtrp06fxyiuvQCkFX19fLFy4EFevXkVoaCgqVqyIKVOm4NatW9i1axdiY2NRu3ZtBAYGonnz5sjJycFrr72GwMBAjBw5EjNnzoSzszMsLCxw/fp19OnTB02aNMG4ceOwdu1adOrUCb1790ZQUBD8/PwwatQo5OTkYMmSJcjJycHo0aNx9uxZBAUFYcCAAShZsiQAIDk5GTExMahYsWK+xwfyevxbtmwJnU4HANizZw9++eUXjBgxArVr137i65WdnQ1TU9NnPt9M+/btcezYMVy+fDnfYxFCCCEKjqyDXsgiohNYdfJWuk3awj/PXn+kY+KTM+g6cTO/3RlZwKUTQgghCo/BYGBSUtJd6UlJSZwzZw7//vtvkuSZM2fYpk0bAuDw4cO19eEnTpxIAPTx8aFer2d2djZfffVVbQ16ExMTNmnShABYtWpVVq5cmQAIgAMHDmTZsmUJgA4ODvziiy/o7+9PBwcHAqBSip999hmvXbtGT0/PfMfl5OQwLS2Nrq6uWvrMmTNJktevX+fmzZv5yy+/MDU1VftOCQkJ/PHHH+/6vgEBAbSxseH48eOf6Brq9Xp+/PHHDA8Pf6zjbty4QRMTEwLgxo0bn+jcdzIYDGzbti2//fbbp5Lfw4wcOZJTp059JucSQoinBfdZB73QA+7HfT1vAfqyP85x/H+PsN70HWw1K5jtfUNYZ+p2xiSkPvTY9Ycv0cV7Mw/H3HwGJRVCCCGKPoPBwBMnTmjBOUlmZ2fzxIkT+fa7dOkSZ86cyd69e3Pr1q3U6/WcN28e33rrLbZv357r16/nsGHDCICVK1dmQEAA27VrpwXatWrV4ooVK+jl5UUAtLGxYYkSJThjxgx6e3sTAF9//XWOHDmSABgQEMDevXtTKcWFCxfS0dFRy6tr167U6/WMjY1l7dq1tZsBS5YsYVpaGj/66CPtHAC4Z8+efN/lypUrDAwM5LJly7hhwwbu3LmT06ZN49atW7V9AgMDCYCtWrXS0hITE7lo0SKmpKRoafHx8VyzZg3T09NJkmvWrCEAmpmZsXfv3k+ljg4fPkwArFu37lPJ70HS09NpaWlJFxeXAj+XEEI8TRKgF4KouGS6eG+mx7TtfH3uHv59LYnnr6fQdeJm+u0489Djx/ofpse07czRGx66rxBCCCEej16vp7+/P2NjY7W0s2fP0t/fn2lpado+Y8aMoaurK8PCwrT95s+fT2trawLgm2++SZJMTk5m9erVCYDly5dnUFAQZ82aRQBs3749nZycaGVlxUWLFrFZs2YEoOXx0UcfMSEhgZUrV2bFihU5ZMgQjho1in369KGZmZkW7N/+srKy4qlTp2gwGFivXj3qdDoCYFhYGOPj49mgQQMt7zz9+/cnAFaqVIkbN25k3759Wa5cOY4YMYIWFha8efPfdwp89tlnWhnj4uK09NtvqpBkamoqf/31V2ZnZz/xuXbt2qWd6/Lly0+cjxBCPGsSoBeC6Zv+otukLbyWmJ4vvduCveyxcO8DjzUYDGzweRBHrjlUkEUUQgghxCO4M7gkyatXr/KLL77g1atXtbTjx4+zX79+PHfunHbc8OHDaWVlxa5du3L//v1a+tq1a9mmTRsGBARox+/bt48eHh50cHBgmTJl6OTkxFGjRjEsLIznz59naGgot23bxpMnT9Le3p7u7u6cOnUqAXDOnDm0sbFho0aN6OrqSgsLC7Zt25Y6nY6HDx9mZGQkdTode/bsSXd3dyqlaGFhwcGDBzMsLIwAOGXKFJLkwYMHGRERcdf3Tk5O5sGDBx94rWrXrs1y5coRAH/55ReSZFRUFJ2dnbl06VJtv7xAftq0aXfl8euvv/Ls2bMPPA9Jfvrpp1qAfvt1FAVv8+bN/O677wq7GEI8tyRAf8bSMnP46pRtHLH67j9ivttPs/LEzbyVmnXf4/+6nEgX7838b3hMQRZTCCGEEAXMYDBQr9c/9Xw3bdpEU1NTbZh+ZmamNvy+bt263Lt3L2/cuMGXXnqJbm5ubNmyJUuUKMHY2FimpqayS5cuBMDNmzfTYDCwX79+BMCePXtqQW+1atU4ffp0RkdHMyMjgy1btiQAvv322/zmm284fPhwbtq0iUeOHOH3339Pf39/AuDs2bNpY2PDwYMHk/yn597U1JR79uxhVlYWHR0daWpqShMTE/7xxx/a91q+fLk2X8Dtw/NJMisri4mJidp2kyZNWL9+fVpYWHDcuHFa+v79+zlp0iQOGzaMGRkZT/W65+TkcMaMGdrNlqIoMzOzwM/h7u7OEiVKPPXrK8SLQgL0Z+zXsAt08d7M0Kj4uz4LP59AF+/N3Hz0CknySMxN9lm8j90W7OW3OyNpMBjou+MMXbw3M/aO3nchhBBCiDzx8fE8f/48k5OTSZIZGRncu3dvvhsCwcHB2rPvtwex2dnZDA0N1XrJMzIy2KpVKwLgsGHD+MMPP2iT8pmammoT7/Xv35/m5ubaMPt7Db+Pjo5mz549WalSJZ44cYJKKQ4dOpTVq1ennZ2dNrHf6tWr6eLiQgBs2LAhP/jgA1paWvLVV1+lUoq9evXihAkTOGHCBPr5+bFSpUo0NTXl22+/ze3bt9PExIQ+Pj5s0aIFmzRpQjK391+n02mT382dO5eZmZn09/fXAn6DwcBNmzZx8uTJzMrKol6v5//+9z8OGDCAY8eO1a5JUlIS+/fvz7lz52rXbcOGDdo1WbBgQb76iI2N5fnz5++qp5ycHJ46deqJ6zk7O5uHDx++50iOO4WGhrJ06dJct27dE5/vYS5duqTV9e7duwvsPM+buLi4ArkZJ4onCdCfsYCIixz444F7/kOanaNn7Snb+Mnao7x0M431ZwSx4edB7LZgL128N3Ni4FG6TdrC91c+3kysQgghhBD3YjAYeOTIkYf2rKakpNw1E/yFCxc4evRoWlpaarPUX7t2jbGxsczKyuLGjRu5atUqnjlzhmvWrOGKFStIkt99950WxJUqVYrx8fGMiopilSpVCIAuLi7Mycnh5cuX+eWXX7JZs2a0tbVlzZo1ee3aNX7yyScEQHNzc+2GQL169Th69Gja2tpqeQcHB3PChAk0MzNjamoqGzZsSAcHB8bHx9PT05N2dnbs1q0bAbBRo0Zcv369duMBAMePH88JEybkmxPg+++/56VLl9iwYUMCoE6n03r527dvz4oVK2ojEH7//XeS5M2bN1m5cmWWLl2af/31l3b94uPj2aFDBwLg8uXL77rmOTk5zMjIeGBglzeh4fz58x9azy1atNBGIGRl/TNaMycnh35+fgwMDHxgHnn5PMjSpUu16/fpp5+SzB3d0LhxY37yyScPzb84io+Pp5WVFb/44ovCLop4TkiAXsQM+ymCVSdv5atTtrH2/23j39eSmKM3cPCKMLp4b+ZrviFMTL//EHghhBBCiGcpJyfnsfZPSUmhr68vJ0+enG/G+atXr/L111/nzz//fNcxBoNBCw5zcnJ48OBBpqenMzMzk5GRkVoQm5KSwsWLF3PEiBHMysriunXrCECbpG/16tUkyUOHDlEpRQB8//33aWlpSQB0dHTk/PnzOXToUC3QHD58OLOysujp6UlLS0uWKFGClpaWXLNmDd3c3Oji4qLNej9z5kympqayUqVKrFOnDjMzM9mrVy+amprS3t6elStX5oYNG7h48WI6OTnR3NycNWrUoLW1Nc+cyZ0o+PTp0xwzZgzLlCmj3Yjw9PRk586daW9vzyFDhvDkyZNcvHixVmYTExOtZ/zy5cvcsmULd+/erY0MyOvdz3tM4fvvvyeZe0PltddeIwCWLFlSmxjx6tWrrFOnDt977z1ev567DHBISAjLlCmTb3TArVu38s098Oabb7JChQps0qSJNnLhm2++0W5y3Lp1S9v330wC+G9lZ2fz119/vWtZw9vL97SsXLmSAPjSSy9pk0waDIZ8N2v+rdOnTz/272FhCQsLY0JCQmEXo0iTAL2IOXrxJsf5H+E4/yMMP/9P403OyObs7acfaRk2IYQQQgiRG7APHDiQ7dq147Bhw/L1AM+dO1ebnC4iIoIrV67UlplLT09ny5Yt+c4772iBz+XLl/nKK6/wnXfeYVRUFMncYeN5y+BZWFhos9OvXbtWC3oBcNasWTxw4ABLlSqlBf5NmzZlREQEL168SDs7O1paWrJmzZra8nZvv/02v/jiC44dO5Y1atRgtWrV+NZbb2nzCwBgixYteOPGDbq7u2vLAN7+uaOjI4cOHUpra2tWr16dWVlZbNq0KUuWLMlJkyaxQoUKtLS05IwZM2hqasphw4YxJyeHbdu2pYWFhXZjYfv27XRzc9MeD/Dy8uLIkSO1EQs///wzs7KyWKpUKQ4ZMoQ+Pj7U6XSMiIigtbW19hhEXk//3r17WapUKXp6enLDhg309/fXJlC8n5ycHP79999PJRDNG8Xx3nvv5WsPJiYm3Lhxo5Z26dIlHj58ON+xISEh3Ldv3yOf680339RuAC1evJgk+d///pcAuGrVqn/5TXIDXqUUhw8f/tjHGgyGf3U9T58+zYsXLz5wn+TkZM6dO5dJSUk8d+4clVJ0dXXlsWPHnvi8xd39AnSV+9nzo0GDBoyIiCjsYgghhBBCiGKAJJRSD90vKSkJP//8M8qUKQMvLy/t2FGjRuHmzZvo0aMHevXqBaUUkpOTceLECWRnZ6Nly5Za/keOHMGqVavw119/oXXr1hg8eDAcHBzueb6zZ89iz549KFOmDDp06ABra2ukpaVh2bJlWL16NVq0aIEePXrg5s2b+Oqrr7Bv3z706dMHX331FSpXrozo6GiMGDECW7duhZubGwICAuDh4YHRo0dj4cKFcHFxwfnz57F8+XI0aNAAb731FiIjIwEAQUFBWLduHVavXo20tDS8/vrruHHjBsLCwlCnTh1ERERgw4YNsLGxQZs2bQAA1tbWOHbsGLy8vJCUlITp06fjgw8+gI2NDVJSUpCQkAAAsLCwwJgxY2BnZ4fDhw9j7969cHNzg4eHBxITE7F9+3ZcvXoVdnZ2aNy4MZydneHs7Axzc3NERkbC1NQU5cuXh5OTE8qXL4/SpUtj165dOHbsGExNTeHk5IRXX30VXbt2RZ06dZCcnIz09HTs2rULtWrVQtWqVZGSkgIrKyt8//33iI2NxdSpU5GZmYnt27ejbdu2CA0NRatWrZCTkwNvb2989tlnyMzMhJ+fHzIyMuDg4AAHBwfEx8cjLi4OQ4cORe3atfGf//wHERERSExMxPHjx9G8eXMcPHgQjo6OiIyMRKlSpZCQkIBDhw7BxMQEtWrVumf9k0RwcDBKlCiBJk2aQKfTwcvLC7/++isAYPv27ejQoQMAIDMzExYWFtqxGRkZiI2NhaurKwDg8uXLeOONN2Bvb48dO3ZAp9Pddb6srCzodDqYmprmSzcYDPjmm2/w6aefombNmjh69Oh9f1dGjBiBRYsWYfr06dDpdPDx8YGDgwPS09Nx5swZODo63vO4O8XHxyM1NRUuLi6PtP/zTCl1kGSDuz64V9RelF/FpQddCCGEEEKIp8FgMNw1jDvPoUOH8s18Hx8fz759+7J379789ttvtfSEhAT26NGDPj4+98wnISGBtWrVYtWqVblw4UIaDAZmZmaya9euHDNmjNYznjfUGwCdnZ0ZHR3NxMREhoSEMDw8nH369MnX89+7d296eHjQ2tqaTk5O7N69OxcsWMABAwawbt26tLe31/YvV65cvu28l1KKr7zyCqtXr67NI2BhYUEADAkJoZubG+3s7Fi/fn2amZkxJCSEFStW1I7v0KEDa9asSVtbW86cOZPly5dnlSpVOGjQIAKgvb09HR0dqdPptF7y289tZ2dHAPztt9+4efNmAmDz5s0JgIMHDyYAtmnThp6envlGPuh0OrZr145Dhw7lrFmzGBwczJUrV2qrJcC4QsOPP/5IExMTfvjhh6xRowadnJwYFRXF2bNn08TEhP369eOpU6eYlpamHdujRw9OmjSJLi4u2jl//PFHnjhxgp9//jnHjBnD9evX88yZM6xatSqdnZ25aNEiTps2jVOmTGFcXJy2skPeJJPbt29nUlISv/32W7Zo0YJTp05ldnY2d+/erV1zJycnVq9enS1atODp06ep0+k4fvx4pqWlcd68eRw/fjyXLl16z3kOYmNj6eLiQltbW63H/s65GS5cuMCgoKACeUzhWYMMcRdCCCGEEEI8Kb1e/9AJ5PR6Pbdt28b9+/drqwvc6fr160xJSXmkWelJMi0tjTdv3tS2MzMzeeHCBYaGhnLz5s3aM/Vk7s2KPXv28LXXXuPo0aNJkseOHWP37t1pZmbGSZMmkSQTExMZERHB48eP02Aw8Pz583R1dSUA2tnZ8ciRIyTJP/74g127dmXbtm158OBBGgwGJiYmMjIykrGxsQwJCaGVlRVLliypLTk3ZcqUfM+j5z0m4O7uzgkTJjA4OJjBwcH89NNP6eHhcddNBwcHBy5evJg//fST9jiETqdjdHQ0jx07Rjs7O+2YBg0a0MrKikopvvzyy1RK8b333qOtrS3NzMxYq1YthoeHs1mzZixVqpQWrOfdwMh7vKFevXraDQellLbfF198wYyMDDo6OrJZs2Zaedzc3AiATk5OVErRzc1Ne+QDAL/77juSuUssWllZaXMgmJmZEQDfffddDh48mLVr1+agQYP45ZdfsmHDhixRogStra3ZqlUrdunShTY2Npw/fz6zs7P5xx9/aI+aKKXo7u7OTp060d7ent26deOVK1ceqT0VFcUnQAdyi/2or3r17rwSxq99m3r1Hi/P+x0fEfFP2pAhj5/nvY43Tu5BMvf94+Z5r+OHDPknLSLi8fO81/H3u85ST1JPUk9ST1JPUk9ST1JPUk9ST1JPD6yna9eu8c958x47z5xBgxgXF0dvb2+2s7XVrnN2dvY/vc+PmWdqjRrs1q0bly1blu94ALSxseGOHTueqJ7yes59fHwYYUwb1rChNsfBUp3usfPs4+bGvn370tLSkissLAq8np7m79P9AvS7H0IoZrKysxESEqI9H3O7UqVKITk5GbcSEx873+TkZJQqVQoAcD0+Xktv06YNQkJCkJqW9kTlrVatGiIjI/Pl+fHHH8PX1/eJ8gOAfv36Yc2aNfnS1qxZg379+j1xnr6+vvj444+17dS0NERGRqJatWpPlJ/Uk9ST1JPUk9TTP6SepJ6knh6P1JPU0/NeT2PGjEGzZs0eOz8TExOsWrUK2dnZ2LVzJ4Dcejp37hxeeeWVJyqjqakpxo4di1WrVuVLHzFiBLKzs9GkSZMnqqc+ffqgdOnSmDFjhvZM+nfffQd3d3ds374dvXv3fuw8/f39cfDgQfzvf/+Dvb29lv48/D7dj0wSJ4QQQgghhBBCPEP3mySu2PegCyGEEEIIIYQQzwMJ0IUQQgghhBBCiCJAAnQhhBBCCCGEEKIIeO6eQVdKXQdwobDL8YjsAcQ/dC8hCoa0P1FYpO2JwiTtTxQWaXuiMEn7e/64kHzpzsTnLkB/niilIu714L8Qz4K0P1FYpO2JwiTtTxQWaXuiMEn7Kz5kiLsQQgghhBBCCFEESIAuhBBCCCGEEEIUARKgF6wlhV0A8UKT9icKi7Q9UZik/YnCIm1PFCZpf8WEPIMuhBBCCCGEEEIUAdKDLoQQQgghhBBCFAESoAshhBBC+TGBBQAABptJREFUCCGEEEWABOgFRCnVSSl1Ril1Vik1sbDLI4oXpdSPSqk4pdSJ29LslFJBSqm/jT/LGNOVUmqesS0eU0rVK7ySi+JAKeWslNqtlDqllPpLKfWRMV3aoChQSilLpVSYUuqose1NM6ZXVkodMLY9f6WUuTHdwrh91vi5a2GWXxQPSikTpdRhpdRm47a0P1HglFLRSqnjSqkjSqkIY5r83S2GJEAvAEopEwALAbwOoCYAL6VUzcItlShmVgDodEfaRAC7SFYFsMu4DeS2w6rG1wcAvntGZRTFVw6Aj0nWANAEwAjjv3HSBkVBywTQjqQ7AA8AnZRSTQB8DWCOse3dBDDYuP9gADdJvgxgjnE/If6tjwCcum1b2p94VtqS9LhtvXP5u1sMSYBeMBoBOEvyHMksAL8C6F7IZRLFCMk9AG7ckdwdwErj+5UAetyWvoq5QgHYKqWcnk1JRXFE8irJQ8b3ycj9j2oFSBsUBczYhlKMm2bGFwG0AxBgTL+z7eW1yQAAryml1DMqriiGlFIVAbwBYKlxW0Hanyg88ne3GJIAvWBUAHDxtu1LxjQhCpIDyatAbgAFoJwxXdqjKDDGIZt1ARyAtEHxDBiHFx8BEAcgCEAUgFskc4y73N6+tLZn/DwRQNlnW2JRzMwF8AkAg3G7LKT9iWeDAHYopQ4qpT4wpsnf3WLItLALUEzd6+6orGcnCou0R1EglFIlAQQCGEMy6QEdQ9IGxVNDUg/AQyllC2AdgBr32s34U9qeeGqUUl0AxJE8qJRqk5d8j12l/YmC0JzkFaVUOQBBSqnTD9hX2t5zTHrQC8YlAM63bVcEcKWQyiJeHNfyhi8Zf8YZ06U9iqdOKWWG3OB8Ncn/GZOlDYpnhuQtACHInQfBVimV1+lwe/vS2p7xcxvc/XiQEI+qOYBuSqlo5D6+2A65PerS/kSBI3nF+DMOuTcnG0H+7hZLEqAXjHAAVY2zepoD6AtgYyGXSRR/GwG8a3z/LoANt6UPMM7o2QRAYt5wKCGehPEZymUATpH0u+0jaYOiQCmlXjL2nEMpVQJAe+TOgbAbQC/jbne2vbw22QtAMEnpRRJPhOQkkhVJuiL3/3bBJN+BtD9RwJRS1kqpUnnvAXQAcALyd7dYUvLvRMFQSnVG7l1VEwA/kpxZyEUSxYhS6hcAbQDYA7gGYAqA9QD+C6ASgBgAvUneMAZTC5A763sagPdIRhRGuUXxoJRqAeAPAMfxz3OYk5H7HLq0QVFglFJ1kDsRkglyOxn+S3K6UqoKcns07QAcBtCfZKZSyhLAT8idJ+EGgL4kzxVO6UVxYhziPp5kF2l/oqAZ29g646YpgDUkZyqlykL+7hY7EqALIYQQQgghhBBFgAxxF0IIIYQQQgghigAJ0IUQQgghhBBCiCJAAnQhhBBCCCGEEKIIkABdCCGEEEIIIYQoAiRAF0IIIYQQQgghigAJ0IUQQohiRCmlV0odue018Snm7aqUOvG08hNCCCFEfqaFXQAhhBBCPFXpJD0KuxBCCCGEeHzSgy6EEEK8AJRS0Uqpr5VSYcbXy8Z0F6XULqXUMePPSsZ0B6XUOqXUUeOrmTErE6XUD0qpv5RSO5RSJYz7j1ZKnTTm82shfU0hhBDiuSYBuhBCCFG8lLhjiPvbt32WRLIRgAUA5hrTFgBYRbIOgNUA5hnT5wH4naQ7gHoA/jKmVwWwkGQtALcAvGVMnwigrjGfYQX15YQQQojiTJEs7DIIIYQQ4ilRSqWQLHmP9GgA7UieU0qZAYglWVYpFQ/AiWS2Mf0qSXul1HUAFUlm3paHK4AgklWN294AzEh+rpTaBiAFwHoA60mmFPBXFUIIIYod6UEXQgghXhy8z/v77XMvmbe91+Of+WzeALAQQH0AB5VSMs+NEEII8ZgkQBdCCCFeHG/f9nO/8f0+AH2N798BsNf4fheA4QCglDJRSpW+X6ZKKR0AZ5K7AXwCwBbAXb34QgghhHgwubsthBBCFC8llFJHbtveRjJvqTULpdQB5N6g9zKmjQbwo1JqAoDrAN4zpn8EYIlSajBye8qHA7h6n3OaAPhZKWUDQAGYQ/LWU/tGQgghxAtCnkEXQgghXgDGZ9AbkIwv7LIIIYQQ4t5kiLsQQgghhBBCCFEESA+6EEIIIYQQQghRBEgPuhBCCCGEEEIIUQRIgC6EEEIIIYQQQhQBEqALIYQQQgghhBBFgAToQgghhBBCCCFEESABuhBCCCGEEEIIUQT8PyuxLlfGkWCq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A+gAAAHwCAYAAAA1uUU7AAAABHNCSVQICAgIfAhkiAAAAAlwSFlzAAALEgAACxIB0t1+/AAAADh0RVh0U29mdHdhcmUAbWF0cGxvdGxpYiB2ZXJzaW9uMy4xLjIsIGh0dHA6Ly9tYXRwbG90bGliLm9yZy8li6FKAAAgAElEQVR4nOzdeVxUVf/A8c9h30RkExFxxw0V3HfNNM00t9Jc6mdWPmVmZvWk9pS2PdrTppVlWmmlpWZmlrmmuUGogAugIigIsu/7NnN+f8wwsgwICKl53q+XL5m7nHvuXOYy33vO+R4hpURRFEVRFEVRFEVRlFvL5FZXQFEURVEURVEURVEUFaAriqIoiqIoiqIoym1BBeiKoiiKoiiKoiiKchtQAbqiKIqiKIqiKIqi3AZUgK4oiqIoiqIoiqIotwEVoCuKoiiKoiiKoijKbUAF6IqiKIpSS0KIZUKIjbe6HjdLCNFKCCGFEGa3ui43IoR4RgiRKITIEUI43er6KIqiKEpDUAG6oiiKctsTQkTpgzPbMsueFEL8eQurZZQQYpg+6F1dYfkxIcSsGpYhhRDtGqSCdSSEsBBCbNNfCymEGHaD7f8UQhToA+oUIcR2IUSzOh7bHPgQuE9KaSelTK1LOYqiKIpyu1MBuqIoinKnMAOeb+iD1FNrci7wmBCiVT2U1SDqeJ7HgJlAQg23nyeltAO8AAfgo9oeUF/PpoAVEFqH/YUQQn3fURRFUe4I6g+WoiiKcqd4D3hJCOFgbKUQoqMQYr8QIk0IcVEIMaXMuj+FEE+WeT1LCHGszGsphHhWCHEJuKRftkoIESOEyBJCBAohBteirhnABmBpVRsIIWYLIc4LIdKFEHuFEC31y4/oNzmjb32eKoQ4LISYrF8/SF/fMfrXI4QQp/U/mwgh/iOEiBZCJAkhvhVCNNavK+3O/oQQ4ipw0EidJutbyL0rrpNSFkkpV0opjwGaWrwXSCnTgJ8Ab/1xLIUQ7wshrup7RqwRQljr1w0TQsQKIV4RQiQA3wEXS99XIcRB/XYDhBAnhRCZ+v8HlDmPP4UQ7wghjgN5QBv9sreFEH769/VXIYSTEGKT/hqfLPtApbrrrx/isFX//mYLIUKFEL3KrG+h7zGQLIRIFUJ8Wmad0euuKIqiKKACdEVRFOXOcQr4E3ip4gqh6/q+H/gecAWmAZ8JIbrUovwJQF+gs/71ScAHcNSX+6MQwqoW5b0DTBZCdDBS3wnAEmAS4AIcBX4AkFIO0W/WXd+dewtwGBimXz4EuAwMLfP6sP7nWfp/9wBtADvAEBzqDQU6AaMq1Olx4F1ghJQypBbneUNCCGdgMhCsX/QuulZ1H6Ad0Bx4vcwubuje95bAbKD0OjpIKYcLIRyBXcDHgBO67u+7RPmx6Y8Cc4BGQLR+2SP65c2BtoA/sF5/rPOUf6Byo+v/ILAZXc+AnejfZyGEKfCb/pit9MfarF9X5XVXFEVRFFABuqIoinJneR14TgjhUmH5WCBKSrleSlkipQxC12L7UC3KXi6lTJNS5gNIKTdKKVP15X0AWAKVgu2qSCkTgDXAm0ZW/0t/vPNSyhLgv4BPNa2phykfkC8v83oo1wP0GcCHUsrLUsocYDHwSIXu7MuklLml56m3AHgZGCaljKjpOdbAx0KIDOAMEA8sFEII4CngBf37nY3u/B8ps58WWCqlLKxQz1IPAJeklN/pr88PwAVgXJltNkgpQ/Xri/XL1kspI6WUmcBuIFJKeUB/DX4EfEt3rsH1Pyal/F1KqUHXyt9dv7wP4A68rH+fC/S9DqD2111RFEW5y6gAXVEURblj6Ft2fwMWVVjVEugrhMgo/YcuWHWrRfExZV8IIV7Ud0XO1JfXGHCuZZXfBUYJIbpXWN4SWFWmrmmAQNfaaow/4CWEaIquVfdboIW+ZboPUNot3p3rrcXofy4dw230PPVeBlZLKWNrfGY1M19K6SClbC6lnCGlTEbXcmwDBJY5/z365aWSpZQF1ZRb8TzRvy77/hk7z8QyP+cbeW1X+qIG17/sOPw8wEr/IKQFEK0PwCuq7XVXFEVR7jK3/bQqiqIoilLBUiAI+KDMshjgsJRyZBX75KILCksZC9xl6Q/68cavAPcCoVJKrRAiHV0wVWNSylQhxErgrQqrYoB3pJSbalhOnhAiEF2SvBApZZEQwg9YiK4VOEW/aRy6ILCUJ1CCLhD1qHieZdwH7BFCJEgpf6pJnW5CCrpguIuU8loV2xirY1kVzxN057qnFmVU6SavfwzgKYQwMxKk1+q6K4qiKHcf1YKuKIqi3FH0XbC3APPLLP4NXQvzo0IIc/2/3kKITvr1p4FJQggboZu+7IkbHKYRusA2GTATQrwO2Nexyh8CA9CN+y61BlhcOkZeCNFYCPFwmfWJ6MaQl3UYmMf17ux/VngNuvHMLwghWgsh7NB1od5SRWtuWaHAaGC1EOLBqjbSJ3crHYdtIYSw0ndZrzEppRZYB3wkhHDVl9tcCDGq+j3L+R3d9Z4uhDATQkxFlzvgt9rUpRo3c/1PoOvOv0IIYat/jwbq193ouiuKoih3ORWgK4qiKHeiNwHDnOj6ccz3oRvHHIeu+/G76MYNg256ryJ0ge83wI1aMPeiG6Mcjq7rdAHGu0zfkJQyC/gfumRjpct+1tdvsxAiCwgB7i+z2zLgG31X6NJs9IfRBY5HqngN8DW68dBHgCv6ej9Xw3qeQTeWf50Q4v4qNruIrvW7Obr3KJ/KLdk18QoQAfylP/8D1G58f6q+ri8CqcC/gbFlehLcrDpff/2Y9HHokt9dBWKBqfp1N7ruiqIoyl1OSFnnHmCKoiiKoiiKoiiKotQT1YKuKIqiKIqiKIqiKLeBBgvQhRBfCyGShBBG51IVOh8LISKEEGeFED0aqi6KoiiKoiiKoiiKcrtryBb0DegSzlTlfqC9/t8c4PMGrIuiKIqiKIqiKIqi3NYaLECXUh5BN79nVcYD30qdvwAHIUSzhqqPoiiKoiiKoiiKotzObuU86M0pnxE1Vr8svuKGQog56FrZsbW17dmxY8e/pYJ/h7i4OOLj4+nWrRvm5ua3ujqKoiiKoiiKoihKAwsMDEyRUrpUXH4rA3Rj86YaTSkvpVwLrAXo1auXPHXqVEPW628VEhJC165dGTlyJO+99x61nE5WURRFURRFURRFucMIIaKNLb+VWdxjgRZlXnugm7v2rtKlSxdmz57NBx98wMKFC9Fqtbe6SoqiKIqiKIqiKMotcCtb0HcC84QQm4G+QKaUslL39n86IQTr1q3Dzs6OlStXkpGRwbp16zAzu5WXRlEURVEURVEURfm7NVgUKIT4ARgGOAshYoGlgDmAlHIN8DswBogA8oDHG6outzsTExNWrlyJo6Mjy5YtIzc3ly1btqju7oqiKIqiKIqiKHeRBgvQpZTTbrBeAs821PHvNEIIli5dioWFBUuWLGH8+PHMmDHjVldLURRFURRFURRF+ZsIXZx85/inJYmrSKPRMGDAAKKjo7lw4QIODg63ukqKoiiKoiiKoihKPRJCBEope1VcfiuTxClGmJqa8tlnn5GcnMxrr712q6ujKIqiKIqiKIqi/E1UgH4b6tmzJ3PnzuWzzz4jKCjoVldHURRFURRFURRF+RuoAP029dZbb+Hi4sIzzzyjpl5TFEVRFEVRFEW5C6i5vG5TDg4OfPDBB8ycOZPu3bvTu3dvfH19cXZ2JjQ0lHPnzhEZGcnjjz/OwoULy2V8P3PmDM888wzDhw9nyZIl2NjY3MIzURRFUZSGkZpTyLbAWKb19cTeyvxWV0dR6p2Ukk0BV7mcnGtY5u5gxf8NaIW5af20s4UnZhNwOZVpfTwxq0WZlxKzORmVztTeLTA1qfnMQyej0ohNz2Oir0ddqntHC7icSnxmAeN93P/22ZryikrYejKGST09bup+eexSCkLAwHbO9Vg7paw7rgU9MauAj/aHA3DP+39yOTmHc7GZjP3kKABv/xbGuiOXAejzzgESswrwj0xl6hf+ACzefpbvA64C0OX1PeQUlnAgLJEnNpwEYP4Pwfxy+hoArRbtAuCX09eY/0MwAE9sOMmBsERyCkvo8voeAL4PuMri7WcBmPqFP/6RqSRmFdDnnQMArDtymbd/CwNg7CdHORebyeXkHO55/08APtofbvScfkj15P3338es9xT2RBUzf/58Xj5WzP8+WcuFNA2FA5/hpZdeot9zq9hwNAIAryW/MXDocMJzLVl7wZROnTox6b2d7AiOvS3O6Z94ndQ5qXNS56TOSZ3T339OgdHp9Fv+B8t3X2DJT+f+Eef0T7xO6pxu7pze33eR/+wIYcvJq3znH8WmgGje3nWeDv/ZTWRSzk2f0zd+UUz67Div/RKK71v72RMSX+NzWrT9HEt+Psew9w6RmlNYo3N6d/cFpqzx54UtZzgekfKPuU41+d2b+WUAT317igVbTjPpcz9yC0v+1nOatvYvlv0axoDlB+t8TlEpucz8KoDZG07wQ8DVf+R1+jvPqSoqi/sdQkpJXFwcaWlpeHl5YWlpiZSS5cuX85///AcfHx+GDh3KypUrGTBgAD/99BPh4eE8++yzhISEMHHiRLZs2YK5uWphUBRFUe5cUko2+EXxzq7zuDtY07NlE34OvsZ3T/RhcHuXW109Rak3qTmFjPjwMC2dbPnpmQGGVuqdZ+JY9NNZbCxM+XiaLwPa1r0lc/nv5/niyGXmDGnDt/5R2FuZs3pGD3q3cqx2v7OxGTz46XHu7ejKsYgUmthYsHpGD3q2bGJ0+8y8YhZuPc0fF5IY192d0GuZFGu17F0wBBuLu6ND79PfBXLwYhL/178lXx27QhsXO9bM7EE710YNfuxTUWk8/IU/zeytiMssqNP9UkrJtHV/EXotCwl082jMpif7/u09Af5JqsrirgL0f4Bdu3Yxffp0srKymDNnDp988gkWFhYAFBcX88EHH7B48WLmzp3L6tWrb3FtlYpyCkt4+7cwmtha8Mrojre6OuVEJGXzzMYgCkuu50GY0suDecPb17nMiwnZvPZLCAvubc+Af2D3qMDoNP635yJLxnSie4s7c5rEQxeS2OAXxdrHemJpZlrldgXFGhZsPs3DvTy4t1PTBqnLr2fi2BeWyMqpPrXqQllTmfnFLNgczGMDWnFPB9c6l7P5xFX8L6fywcPda9VFdFNANCHXMvnvxK7VfslJyi7g+R9OM8HXnam9Petcz6oUFGv47+/nScwq4J2JXXG2syy37u1dYRwJTzEsszAz4bnh7Rjv07zKMvOLNLz5WxjHI1Kq3KarR2PemeCNg41FldscDk9m+e/nySvSAFCi0RKXWcCITk35YEp3LM1MGLPqKEUaLfteMP5lP7ugmKU7Q5ES3hjfpVz3zqyCYt7YGYZzIwsW39+pynpUlJlXzGu/hHA6JsOwzMbClMVjOjHUq+ZffHedjefLY5d56b4O1XYZTcst4j87zhFyLcuwzM7SjNfGdqZ/W6caHy/oajpLtp8zvJ8A93RwYfGYTliZX/+8J2UXsGR7COGJ2VWWdW8nVxbd37HcfSIxq4Al289xKSnHsKyJjTnLHuyCr6fx4A0gPjOfJdvP0b5pI166rwMWZsY/R1JKvvsrmg3HoyjR6r7DmgiYO6wdU3q3uPEboBeTlsfi7ee4mpZnWObSyJK3J3jTqZl9jcspKyoll8Xbz3EtI9+wzM3eiv9O8q5TEDb/h2B2h8Sza/5gvJqW3z8iKZt/fRfIlZRcPJpcH8rY3MGa/07qSmtnW8MyjVby8R+XCIxO552J3rR00q07G5vBhNXHmdKrBSsmd+NCQhZPfxdITHo+zR2sDft3bmbPx9N8y12ThVtOszc0Af8l93I1NY+5m4KIy8jn1Qc6MWtAq3L3s5BrmTyzKZCEzAL+80BnHuvfkhNX0pi69i+eGNSa18Z2BqBYo+X9vRcJT8zmv5O60qzx9To0hMISDSt2XyA2PZ93Jnrj2siqwY61+1w8z2wK4t+jOzB3WDv8IlOY/0Mw2QUlNLW/ftxhHVx448Eulf4efLQ/nCspubw5vku190tjCoo1PPDxUQqKtfz63CAe+tyvTvfLH05cZfH2cyyf1BWtlLz6cwj/m9ytVp87pbyqAnTTZcuW3YLq1N3atWuXzZkz51ZX47bi5eXFlClTuO+++1i4cCGmptf/UJqamjJo0CDy8vJYtWoV7u7u9OzZ8xbWVinrUmI2M78M4OilFIKi05nc0wN769unl8Py3y9wKjqdIV4uuDtYk55XxJFLKTw5uHWdg6U3fw3j4IUkfg6+hrmZCT09m/yjnr7+e9tZ/C+nsj3oGo52FnRt3viOOj8pJfN+COZkVDptXWyr/aL6/r5wNp+MITQuk0f7taz384xNz2PW1ycIicuia/PGtHWxq9fyAZbtDOW3s/Ecj0jh4Z4tsLao+oFEVSKSsnnym0DC4rOwszKjZ8vqW55KnY/PYs63gZyNzTR8xqry8rYzHLqYzIHzSVxLz2eIl0utHgRU52pqHo99fYID55OIScvn5+Br+Ho2wd3BmujUXB796gQHLyTRt7UjLZ1scXewJqugmG/9o0nPLWJgO+dK94MrKbk8+lUAh8OT6d/GCU8nG9wdrMv9c2lkyb7QBH45HUefVo7lvqQCaLWSVX9cYvH2czS2NjfUyaOJDdP7evLqmE5YW5hiZmpCp2b2fHXsCvlFWoZ2KB8cX0zIZsaXAZy4ksbFxGx+PxtP3zZOuDSy5Hx8FjO/DMD/ciqB0el0b+FQLrCpSmhcJjO+DCDoajoD2jnToonu/OIz81nvFwVAn1aO1X4mijVa3tl1nnd+P09abhE/BcZiZmpCr5aV74nBV9OZ+WUAIXFZDGznjEcT3XsYk5bH+uNXsDAzNbpfRQXFGh79KoCcQg19Wjvi7mCNvbU524Ov8Wd4EoPbu9DY2pwTV9KY+WUAl5KyGdjOmeZNrCtdv0ZW5mwPusbR8GSGeLlgb2WOf2QqM78K4HJyLoPaO9Ncv+2lpBw2+EXRxMacbh6V74nHI1KY+dUJIpNzOXElDb/IVIZ6uWBnVT54yC0s4aUfz7Lm8GXautjRsZk97g7WZBeUsC0oljFdm+Foe+Pg5dCFJB77+gQJWQUMbOtkOKeQa5l86x+Fu4N1rYP0vaEJPL7+JKl5RfRvc73MM7EZfOsfjaejDR3cah6kHwhL5L19F3n+Xi8e6Nas0npHW0sm9/RAowV7a3PcHaxp1tiKU9HpfP/XVdq62tHO1Y7UnEL+9V0gPwbGkpBVwNZTMbRzscPTyYbZG04ihGDtY72wMjfF2c6SST09KNFIGuvLdLS1YE9oAuamJvRto3sQlJRdwCs/nWVq7xaM9m6Gq70Vk3p4EJ6YzfrjUUQm5zDUywULMxO2nLzK0xuDsDIzZf3jfbjfuxlCCDya2JCSU8i3/tEM8XJBIJi94SS/no0nLrOAbYGxeDdvjKdjw+RRik3PY9b6k+wNTSQ2LZ/tQdfw8XQo92CivmTmFTNrw0laO9vy3kPdMTURtHC04cHuzckr0uBsZ4m7gzUWZib8eiaeNi62dHS7/vvnH5nKy9vOcjExm1/PxBu9X1Zn5YFL7A1N5NPpPejUzJ7O7tXfL2d+GUBAhfulRiuZ8+0perZswtJxnfF2b8xfl1P5KSiWyT08sLO8O3pB1Lc33ngjftmyZWsrLlct6HcJjUbDuHHj2L9/P3/88QdDhgy51VW6KRl5RbV+glhRYYmGq6l5Va53a2xFo1om0Sgo1hBT5mm8lbkpHk2sjX5pKttFbcmYTry87SxPDmrN4jE1b8FpSKk5hfRfcZApvTx4e0JXAPaHJfLUt6f4dnYfhtSihahUQmYBg949yMO9PMguKOG3s/GM6OTKBw/70Nimdu91dkExFmYmRlt4q1vXkMITs7nvoyPMGdKGiwnZHA5PZpJvc96Z2LVOgV9dZBcUY2NhVucHKCeupDHlC3/MTASd3e355dmBRn9/z8VmMuGz43g62nAlJZdvZvep1GqYU1iCrYVpnQJ3KSWz1p/kZFQadpZmtHO14/un+tXpnKriF5HC9C8DGN3FjQPnE3nQx50Pp/jUqgyNVvLwGj8up+TStXljTlxJY++CIbS6QZBXotEy6XM/YtPzKdZoGerlwqfTexjddk9IAk9vDOTFkV4UabR8cjCCzs3s+XxmD0NLWFk3ureVdTExmyXbzwHw0VQfmtpbGVrCHu3fkm2BsZgIwcqpPtzT8XoPg2KNlv/tucC6o1fw9XRg2bgu2Oh/x8Pis/jPzyGYmQpWPeJb7b3idEwGczcGkpJTxGvjOtOvtaO+fMm7ey7U6jP02o4QNgZEs/bRXrRy0n2pD76awdKdodhZmfHpNF+EEMz7PoisgmKm92nJ9yeisbcy56OpPizbGUpuYQn7Fg4t92Uzr6iEa+nXW0RPRqXzxq+hRrv05hdpePXnc2wPvsZQLxdeGd0Rc9PKv//5xRre/DWMU9HpzBrQihdGePHaLyHsPBPHvR1deWlUB8z0n+HjESm88/t5mtpb8fmMnnT1aGwoJ6ewhFd+Osuus/GM7NyU9x/uTuNqHvIu332eLw5f5vsn+5brwbQ/LJGFW09jIgQTfZvz3V/RtGhizZpHe5YLFCraExLPSz+exdxUMN6nOd/6R9HK2ZY1M3uWa/HNyCvihS2nOXQxmQk+7jwzrB2lt6i9oQl8uD+cti52fD6zJ2HxWYa/jcsndTNcy4z8YpZsP0dkcg4v3teBZ4a2xURfSFJ2ASM/PEKHpo3YPKefYXnpsZOzCw2vd56Jq/IzlJRdwPwfgvnrchrT+3rqWoKrPPvrtgXF8sXhy3TzaMxnM3qUa9FOyCzg2e+DCNRf6+l9PW9YZpFGyxMbTtHY2pxfnxtUZW8CY2LTda3ZZ2MzmdbHkz8vJpGaW8Rb47swoK0zczcFce5aJj08HQi6msHaR3tyXxe3ast87odg9oYksGv+INo3bcTKA+GsPHCJgy8OpU2ZB6darWTNkUje33uR1s62dG3emB2n4xjUzplVj/jgVKZnDuj+Xt330REszUzIKSwhr0jDisnd6NzMnmc2BhKZnMMLI7wY7V19/WorIimHxT+fQ6ORvD+lOy2dbHhmYxBX0/JYfH9HnhjU2ujfrYTMArILimt9vM/+jGTnmTh+eXYg3s0bV7mdRiuZ/LkfV9Py2P/CEJzsLMkv0nD/qiNoJbw7uRsvbj2tu1+O7US/NjfuOROXWcATG04y3qc5H0zpblj++i8hfPdXhftlTAZLfwnF1tKMT6f7YlLmftnG2Y7LKTnsef7637crKbmMXnmEwe1deGV0h1q/L7XRwtGmXA+fUjmFJcSX6bFS3ba3o39MF3fhLiT/qvn2PZr1IHBO4PX939B94OTS6+fdc21PguJrN9+4sf1PPXWKnu661uk5v85hXdC6WpVpbP8vxn7BnJ66HgNrA9fyr99qcfJQbv+VR1fywsEXsAy15NTrp/D29iYwLpBe6yr9XlTrqR5PsXac7mFP6f5Vvc81dSuu08Ktp1l3bhE5ZntrVWZ11+nJb07xc/g3pFl8Wqsyvxj7Bacv9OTYpRTm3H+Z5/bMNfo+10ZDXCdftx4UXHuH8T7NWT6pa71dp9ktT/DVrN7l9r/Zz1MvqzVs/L/pdHBr1CCfp9L9y77Pj2/awoaIR2pVZkNcp8amXpybG0wLfctDfX+eijVanJd3IksTzv4ZfizanEvX5vaYO39Zb/c9ZzGGhVvPMMz3DN9ceLVWZd7oOtXn5+m5LttY9msYH07pzuRfa9fNz0Lblh8nHeFcbAZfH4/isuUDQPnr5LOmB2cSg2tV7j12hwwZn+Mtn6fIJBK3gpVYynYApJp/Um/3PQ+Lcfx721niS36r031vTs85pOUWMebLpQRkrMCuZBROxc8BoDWLJMb8+VqV6WoyBuvcuQAUiggSrBbgYNaBi8+dxlXf4lTbz5MN7XHJ/8jwOtp6LADJLxYYhgLU5fPUSbObdyd3Y1x3d8P+y/ruZONRU4o1sk7XyddqDRsfnUZnd/tK971zsZncs+Y/pJrX7TqB8c/TL6FHmbCtdg/9y17n0uvk09SX4Kd172FEUjbtP69dC3Zre2+0iSt4a4K3rkeP/jp3LNlNfrGuO3/p56E2Wub/Zvi5vj5PxvZ3LJpHI81oALJN99T58wSw+sQa5u1+BruSUfg0+jefz+hJoYio830vJaeQAR98ySXm4evWA5Pkd+na3J71j/ept+979zb60zAeuy6fp4a4TqX3PY1WMuCLqZxI+rFer5Oxz9P2kCNM/mlorco09nmy0LalWeEqAJztLAjU3FerMkuvU1J2Ac99H8zWhAHAzX+P+Ls+Tw39fa++vkewDKMBuuqPcBcxTLcmwcfHh3nz5jHhmQm3tlK30NnYTJzsLMgpqJ/yMvOK+fNiEl1bNOZwUu33f3xga34/l0BwmfGMtxsh4J6OruwPS+DtCd71Vu4fF5KITM6p1y7MucUaJqw+zvJJXeutzOpk5BVx6ELibXFXLSzRMvaTY5VaPevL2iOXKSjWgAk0sbFgZj8nVh64RD+72rcsGJNTWMxnB8Lo2bIJ/do68c2Feim23hWXaPnf3osM9XJhom9z+LV2+zeyMmdct2b4tnDgq2NXjG6TkFn7G1RWfgkrJnXFzsqMBYdsiMyAV0Z3oF2TbgB8GuzM3qhaF2vUmK7N6N7CgeWHz7D6dN3KcLS1YNbAVgTs0k3bM8/XFwCNqT0TttWurPs6uzG1vW7/iHRTXvgTWjvbGoLzujAxgY+mdjdMaTXuZ91y5wqtgbW1d8EQw0O0UmO7uTOjhxcXErLrdJ2KSjRM/Ox4pftzsUbLv386i52lGanaKnauo7KtxTVV9jon5VvxxB7KtXrXZbx2E1sLOrd3ZsXv5xlcpneAd3N7HuvfCiEwfB5q49Ppvoaf6+vzZGz/aX1aMLq17lh7roTW+fMEGH5XR3ZuyoaJg7G3Micwru7lOdtZMmdIa14+AlGpudjnFDJrYOu6F2jEL88OxPYmukk3xHWKSs2lpX0hz28OJiwuC8zq93I2WFsAACAASURBVDoZ09LxxkNsKir7eSq977VwtGHlPbplPTyb0HxV3erj2siKTU/2Zevbddu/ooa4Ti+N8qKDY/c67387uuNa0FUX95uXnJzMa6+9xtq1a3FycmLEiBHs3buX9PR0ACwsLPjwww+ZO3dunbqmRqfmcjk5t0ECA9B1Y/zur2gszUwIem1knW7oxRotnV7bw1ND2hhNzFZUomXguwfp4m7Phsf71KjMnwJjefHHM/w8d0C5RDh/XkxiwZbTaDQSczMTCos1vPdwd8Z0LT+mTErJ2E+OUVSiS9xR+t6fuJKGRitvmAQou6CY/WGJPNCtWaWu3QXFGrYFxpJVpmtWr5aO9GltfKzszjNxzP8hmK9n9WJ4x/LJv347G8e874PZPKdfjbpXlfrxVAwvbzvLpif7lkuElJxdyMAVB5nWpwVvjK866E/LLeL5zcEcvZTCwz09eGuCN1kFxYbuiK2cbIhKzWNqrxa8Mb4LWfnFzPshWDeWsp8nr43tXKsu75l5xWw9FUOx9vq32aFeLnRxN949bc3hSFbsvsDu5weXG7tYotEy8TM/4jPz2f/CUJrUYHxkRXEZ+fx1OZUHu7tXOe5419l4nv0+iMX3d2S0txvPbAwiLD6L+cPb8fwIrxp1eV+x+wJrj0Ry9JXhNHew5u3fwljvF8WxV+4xJOu5mJDNuE+PMaKTK5/N0LWoJmUXMHDFQWb0bcmyB7uw9WQM//7pLK+O6cR3f0VjImDPgiFVdjm7kpLL3tAEtPq/R8cupXAqKp3fnx9k+KK+ePtZtgdd46/F9xp9DzVaya9n4ujVqskNA4bA6DQeXuPPI308+e/E6w9wSrPcTu/jydsTvKu9/5VotDy+4SRB0ensfWGI4ZhSSqavCyDkWiZPD2uLsSL2hiZyOSmHfQuHGN7XOd+e4mRUGv6L7zW8T4fDk/m/r0/w9NC2LLq/8n2qoFjDG7+G8cOJq4bf/z6tHPl0uu9NBaR3s9zCEkatPEJydiGFJVpGd3Hjfw93u2PmWE/JKeS574Pxv5zKeB93w5jniwnZ/HI6ji8e7cmoG3RnvpPFpOVx30dH0EpJYYmWpwa35t+jO9bbfOF3Myklj284yZ8Xk2nrYsuBhUPvqPwqtRFwOZV5PwSTU1BCIyszMvOLeWuCN1N6/T3J0IpKtIz75BgXE7Npam/JvheGVjt05W6QllvEgi2nORKebPh792B3d5ZP6npTD3ZuNZUkTjGwtbVl7NixjB8/nqCgIPz9/XnggQd48803ee+99wgLC2PVqlWcP3+eUaNGAZCdnU1aWhqJiYnExsYSFRWFEAJ7+8pd0GZvOMmaw5frPZFRqY/2h1Ok0ZJbqKGzu32lzKY1cSUlhw1+0Uzv42k0EYypiSC/SMPmkzGM6+5eo6QzH+4PJ79Yw5Ixncr90WrlbMvYbs0IuJKGpZkJG5/sS9/WlQNbIQSWZqZsPhlDn9aONHewZtWBS7y87QzbAmMp1mjp18YJEyN/EEuTemw+GUOJRjKofflMwO/uucD7+8I5HpFq+LctKBYwnsho0fazWJubsnRs5UyizR2s+erYFazNTRlWw6zXUkpe3nYWR1sLFo/pWK5MW0szrqTm8uuZOB7t39JoEB10NZ0ZXwZwKSmH/0705oWRHTAzNcHW0owJPs0p0kgCrqTx9nhvFoz0Mqyb6NucwhIt649HcTQ8mcHtnWuchO/D/boxduXes1OxNLGtnPitRKPlhS1n6OJuzzPD2pUrx8RE4NPCgfXHo0jMLqj1l+Mj4ck8+lUAv5yO42RUOkO9XCr9MUrPLWL2Nydp62LHu5O7GZIHJWUX8PXxKIKv6varbiqb/CINC7ac5p4Orkzro8sS3trZlq+PX8HKzJQB7ZzZF5rAk9+cwsbClC//r5ehHraWZkSl5LLzTByjurgx9/sgfFo48N+JXeno1oivjkdRrNUandJl19l4Hl9/gkMXkw3v87WMfBaP6cSIMpnhPZpY841fNA42FpWm/0nLLeLpjYGsPXKZn4Ku0cHNjtbOxntjbA+K5dnvg3BtZMWaR8tnqS9NNvWNfzSXU3INSY4qSsoq4IlvT+EfmcrScV0YVOa8hBD0atmE7cHXOHA+sdzvT+m/tNxC3p7QlT5l7gNOdhZsCriKp5MNnZvZszHgKi9tPUNrF1s+nuZr9D5qZmrCiE5N8Whiw56QBB7r35IPp/rcVokm7zQWZiZ0cGvE3tBEXrqvA6+P63zHjGUEsLEwY4KPOyVayQ8nYjh2KYXjEalcTMhmaq8WPD2s7a2uYoNqbG1OE1tzTkWn8+GU7swe1KZBZn+4Gwkh6N3akf1hCSy8r0O1uQnudB5NbJjg686ZmAwKS7R8M7vPTc3yUVumJoKuHo05dDGJ5ZO61nlWgX8SawtTHuzujomA4xGp/GdsJ14Z3RGLvznXUH27JUnihBCjgVWAKfCllHJFhfWewDeAg36bRVLK36srU7WgNzytVsv777/PkiVL0Gg0VW5nY2PDnj17GDx4sGHZmZgMxq8+Tu9WTTgZlU6nZvasqSKRUV0UFGvwXrqXJwa35qfAWPq2cWJ1FYmVqrMnJJ6nNwaxc95AunkYnwqrpi27oGt18X1rP9P7eLLswS5Gtyn9rFX3xLmwRMPAFQfp4NYIUxMTjoQnM6lHcyxMTdh8MoYBbZ34eJpvua6VO4KvsXj7OWwtzejsbs/xiBR2zB1oSCR0OiaDSZ8dZ2pvT5aO66w/jpY3fg1le5AukdHKqT6GVsnTMbppV5aN61xlF7anvj3FudhM/BYNL9ctsSqliceWT+pqCP7KOhebybhPj/Ha2M48Mej6MUun03nrtzCa2luxZmbPKhOsSCmrfG/3hCTw8o9nMDXVJbu60YOFvKIS+v33Dwa1dzYkDcsuKOHlbWf482LlpFWl06dU1zr1wb6LfHIwgg2P967Rgw2tVvLJwQhW/hGOl2sjHurpwfv7LtLY2pzPZvSgV5kgdeHW0+w8HcfOeYPo7F7+D/mWk1d57ZdQnGx1Ca16VDHNUen0KVv/1b9cz4qnvj1FYHQ6D/X0YO0RXRKk1dN7VOqaWzonrqOtBbmFJex+frAhedCin86y9VQMvzw7yPB7WazRsmL3Bb46pksy9vEjvrg00v1eC4HRBzXT1/1FVEouR/59jyFgDb6azrObgkjJLWLhSC92no4jLD6L54a3Y0GZngOFJbqkXJsCrtK3tSOfTPc1OqWOViv5/HAkH+y7qJ+jtiftXK8H+6UtK9kFxSyf1JWJvh5G30+NVlKsMd6X2ESISoG/lJL7Vx0FoFMze34OvsawDrrPZk0SYlb3+6/U3j/h/Swq0Rp6pQB31IOGm/VPuH63q7vtvb2V53u3vdc19U96X/72JHFCCFMgHBgJxAIngWlSyrAy26wFgqWUnwshOgO/SylbVVeuCtDr18ELiZyMSjfazTsgIIBdu3ZhbW2NjY0NNjY2hp8tLCx4+eWXiYmJYd++fQwYoEse8cKW0+wPS8R/8XBORaWzYMtptFLy3RN98amHOaEDo9OY/Lk/Xzzak8PhyewIvkbQayNr/cXjkz8u8cH+cELfGFVt15iFW0+zN0Q3z6e9lTkl+gzKJkLw/Ijrc4HXtdu3MR/uu8jHByOwMDVh2YNdmNanBUIItp6K4bUdIdhZmhkyaBaVaDl3LdPQrdXS3JSRHx7Gyc6SnfMGIiWM++QYmfnF7Fs4pFw3TSl1LSzLdoZib21OS30Wz4TMAjLzi/FfPLzKLPbbg2JZuPUM2+cOMBrw+UWm8OnBCMP86XEZ+eQXa/BfdG+VmZgf+tyPpOxCDr00DFMTQW5hCYu3nzNkNf5wSu0zvZd1JSWXZzYGcjExm+fvbc/84e2rfLiw8a9o/rMjhG1P9y8XCGu1kk8PRfDRgXDcG1vj1lgX4EWn5mFlbsLhl++psrWmsETDmFVHSc0tqtFY+8z8YiKScpjo25x3JnpjY2FGWFwWz2wK5Fp6vmGqIq2UBF/NYN497XhplPEsqmXnoK1q2rfLyTk0a2zNrvmDyq33i0xh+roAAGb09eT1cVUPFZj8uR+B0eksur8jTw+93lKXmV/MyA8Po5UYfs9ScwqJSs1j1oBWLBnTqUZZiveFJjDnu0A6N7PH2sIUKSXnrmWWe3hTUKzh9V9C2HoqljYutjTRB7fJ2YVcTcvjX0Pb8PJ9HW7Ys8cvIoXnfggmv1hjaL2QUnImNhNPRxs+n9mj3luQNp+4yqLt5xACFo7w4tl72tXoAZiiKIqiKHeeWxGg9weWSSlH6V8vBpBSLi+zzRfAZSnlu/rtP5BSDqiuXBWg169pa/8i4EoqYW+OrnWQGx8fz9ChQ0lISGD//v207tSdge9eH4cKuvFgj6z9CytzE3bNH3zTT/C/PHqZt3ed58SSe7mQkM1jX5+o0RQhFT2/OZhTUekcXzS82u3KtuyO69bMMKYZYP2s3oZx9s9+H0TA5VQCloy46e50ablFrNh9npn9WlZq3Q+Ny2TlgUvkF13v2dCzZRPmDW9nGGO3NzSBf30XyMujOlCikXx0IJwvH+vFiM7lx5KXOhubwcd/XKKg+Hpr3wPdmhlt6S6VmVdMz7f3M3tQa5aUmRau7BQrzRpbl5tPeIJvcx7qaby1Ea6Pof7ysV60crY1TLFScTqdm5FfpOHVHefYHnSNIfqeAxWHL0gpGfnREazMTfh13iCjwezRS8l8dewKJZrr98+Z/VrecCqYsLgsPth30fDgojpCwANdmzG1d4tydcgqKObd3ReILjONVgtHa5aO61Lt5yszr5gVe84Tk5ZvdL0Q8K8hbSsNj5BSsmL3BTq72zPep3m1dT4bm8HO03Esur9jpQD4xJU0Vh+KQKMt7UkCU3u3YGw392rLLEujlSzZfo5rZaZU8WhizaL7O1ZqZd4WGMsvp69R+ifO1EQwva9nrYYYJGQWsHz3eVJzigzLWjnb8MrojrWegrEmCoo1vPVbGKO93YwOB1AURVEU5Z/jVgToDwGjpZRP6l8/CvSVUs4rs00zYB/QBLAFRkgpA42UNQeYA+Dp6dkzOjq6Qep8tyko1tDtjX0UlWgrJbYyxliXktjYWIYOHUpKSgoT/rOOI2m2HHxxWLnA7M+LScxaf5Lnhrfjxfs63LDM6jz7fRCnr2ZwfNFwijVaer19QNe6OvX63MVarbxhMPfAx0dxtrPkm9k3TgD3kH6u4hKtJLewhDfHd2Hd0cvkFJSw94UhmJua0OOt/Yapx24HczcFcuB8ElJKRns345NpvjfeqZYe+/oEV1Jy+OXZQQh08/q+/ksIB84nMbZbM1ZM7lZuLuEbKdZoGfK/Q1hbmJKYWYCVuSkfT/Mtl1CuPpTtOeDSyJLVM3qU691x7FIKM78K4IOHuzO5mgcKiqIoiqIoilJXVQXoDZnW0liEVPFpwDRgg5TSAxgDfCeEqFQnKeVaKWUvKWUvFxfVqlBfgqLTKdK35EUk5VS7bUpOIT5v7mdvaEK55R4eHhw6dIjWbdtz8GoRmpizbP3qU0JCQti7dy9ffPEFx35cyyivxnz+ZyTn47MAXZC08a9ovJfu5XhESo3rfPpqhiGYMtcnSNp/PpGiEi1SStYfv0KXpXs5eCGxyjK0Wklkck65caXVmTWwFQlZBdhbmbHj2YE83KsFKyZ3Iz6rgP/tuciR8GTyijTcf4PW07/Tsge7YG1uip2lmWHceX0b4+1GTFo+Pd7aj+9b+xmw4iB/Xkxm2bjOfDLNt1bBOeiu56P9W3I5OZcObo34bf6geg/OQZcDYHpfT7Y90x+Ah9f48d1f0YYcAeuPX8HZzoKx3ZtVV4yiKIqiKIqi1LuGzEsfC5Sdj8ADqDgL4xPAaAAppb8QwgpwBuowi7RSW8cjUzA1EUgpuXSDAH1vaAKZ+bp5vit2EfX09OS1dTt48cczNI/7k0WLvmLRokXltnHxaIXb7NW88pNumq2lv4SyPfgaoBvjWpNALCm7gGsZ+Tw+sJVh2f3ebvwUFMuB84nsOhfPrrPxmJoIPjsUWWl6sFLXMvIpKNbWOEAf492MdY+Z0q+No6Fbaw/PJjw+oDVfH79CYHQ6ja3NbzgN2t/JtZEVPz7dHxNx83P1VmVij+ZIoLD4enf73q0dq5yGrCaeHNSGNs52DO/oWqMxyTejm4cDu+YPYsGW07y2I4Sg6HTmDGnDwYtJPDe8fa2mZFMURVEURVGU+tCQAfpJoL0QojVwDXgEmF5hm6vAvcAGIUQnwApIbsA6KWX4RabSzaMxablFRN4gQN8Toms5D76aUWmdlJINflG0c7Vj//J1nDs3n3PnztGyZUtatWpFdnY248aNI3r7e2Q98BJD/neIjPxiXhjhxS+nrxGRlINWq+XQoUPExcUxcuRI3Nwqt0af1h+7bHfkQe2dsbUwZd73QQC8Mroj5qaCt3ed51xspiFjdFmXkrIBaF/DAN3ERDDSyPjtl0Z5sS8sgbD4LCb38Ljt5lmty/RztWFpZlrtOPW6sDAzueE47vrkYGPB1//X25D4bde5eMxMBDP71u95KYqiKIqiKEpNNFhEIaUsAeYBe4HzwFYpZagQ4k0hxIP6zV4EnhJCnAF+AGbJhpz3TTHILijmbGwmA9s6097Vrtou7hl5RfhHpmJrYUp4Yja5hSXl1kcm53DuWiYz+3oihKBbt27MmDGDQYMG4eHhQadOnQgICKC7o5bcC0fJyclhpkcm/Rql0byRKQEXrtKhQwdGjBjBY489RrNmzejduzdvvvkmmZmZhuOcjsnAzESUm2bLytyUB32a42hrwcYn+/LMsLZM6d0CWwtT1vtdMXo+peda0xb0qthYmPHu5G6YmQgm+lafPEu5fZmYCObf255vZ/fBztKMh3p64GpfefotRVEURVEURWloDdrkJ6X8XUrpJaVsK6V8R7/sdSnlTv3PYVLKgVLK7lJKHynlvoasj3Ldyag0NFrJgLZOtHW143JKDiVVzNm7PyyREq1kzpC2aCWcjc0st/54RCoA93Yy3qUcwMnJif379jHBNY2oj2fw9rwZ9OvXj982rSO92IymzdzZuHEjgYGBvP3225ibm7Ns2TIeeOABcnNzAV2A3rFZo0qZqt8a34W/Ft/LgLa6bvL2VuY81NOD387Ek5xdWKkulxJzcLazrNHcwjcysJ0zZ5beVynztXLnGdzehYAl9/LWDea8VxRFURRFUZSGcnv1yVX+NscjUrEwM6FHyya0d21EsUZyNS3P6LZ7QhJo7mDNo/1bArpAuSy/yBQ8mljTwtGm2mNaWlqybu1a8rKzuHjxIjt37mTaA/cgTEz5+sffmDFjBj169ODVV1/Fz8+PrVu34u/vz6RJk8jLL+BMTAa+LSrPuW1malJpSqfHBrSiSKPl+4CrlbaPSM6hnattpeV1Vd086sqdxdzI75KiKIqiKIqi/F3UN9G7lF9kKr1aNsHK3NTQ1dtYoricwhKOXkphVBc3HG0taOVkw+mYdMN6jVby1+U0BtQiQZq5uTleXl6MGzeOuTMnAcazyD/00EOsW7eOffv28fAT88gt0tC4JI2XX36ZHj168MQTT7B7926Kiooq7dvWxY5hHVzYGBBtyFQPuvHyEYk5tHdt2PHZiqIoiqIoiqIotaUC9LtQWm4R5+OzDEF1aYBuLEg+eCGJIo2W+7vqEnf5tHAg+GqGYUqqsLgsMvOL6zwdVhsX2yqPDTB79mw++ugjjoTqWsIX/2s6K1euxNbWlh9//JExY8bg6urKCy+8QEFBQbl9Zw1oRXJ2IbvOXZ88ICm7kOzCkpsef64oiqIoiqIoilLfVIB+F/KP1I0ZH6APqu0szWjW2MpokLwnJB6XRpb09NR1Lfdp4UBSdiHxmbpg2C9SN4d5/zZ1m2LMxsIMjybW1U7ztmDBAgZPeAwTTSFfvPcWiYmJHD16lOTkZH799VceeOABVq5cydChQ4mNjTXsN6S9C21cbPni8GXD+PpLibrj1DSDu6IoiqIoiqIoyt9FBeh3Ib/IFOwszehWJht6OyOZ3POLNBy6kMyoLk0xMREA+OoD9dJx6McjU2nnandTWa+NHbuiPLvmDPduwezZj+Po6AjoxrSPHTuWTZs2sX37dsLCwujZsydHjhwhMTGR48eP4WN6jQsJ2cxdtY1du3ZxKDDMcExFURRFURRFUZTbiQrQ70L+kan0ae1YLhlWO1c7IpNz0Gqvz3J3ODyZ/GIN93s3Myzr1MweCzMTgq+mU1Si5eSVNAbWYvy5Me31x9Zojc+wdy0jn6jUPPq3rbob/cSJEzlx4gQODg4MHToUNzc3hgwZwkcvzCQv3J8918yYMPMpVn69GVFSQMyl0Juqs6IoiqIoiqIoSn1T6afvMjFpeVxOyWV6X89yy9u52pFXpCEuMx+PJrps7L+cvkYTG3P6tnY0bGdhZkIXd3tOx2RwJjaD/GJNtYFzTbRztaOoREtseh4tnSpnV/eL0HWjH9iu+gcBnTp14sSJE6xevRo7Ozu8vLzo0KEDhSZWTPryNCNf3UB2Tg5RV2Po3fthnn76aV5//XWaNm2KEOKmzkFRFEVRFEVRFOVmqQD9LrMnJAGA+zq7lVtemtU8IikHjyY2XMvIZ29oAk8NaVNp2imfFg78cOIqR8KTEQL6tXHkZrTTH/tSYo7RAN0/MhUnWwu8apB5vXHjxixZsqTS8tfGFbN4+znAkskjBiAbPcenn37K559/jr29Pa1bt6ZNmzaMHTuWhx56CHt7+5s6J0VRFEVRFEVRlNpSXdzvMrtD4unczB5Pp/JzllfM5P6tfxRCCB7r36pSGb6eTSgo1vLDiat4uzfGwcbipupkOHZy5XHoUkqOR6bQv62TYRx8XTzSu4UhkV0XDydWrVrFmTNneP/993nsscfw8PAgKCiIJ554gqZNmzJt2jR27NhBRkbGDUpWFEVRFEVRFEWpH6oF/S6SkFlA0NUMXhzpVWmdo60FTrYWRCTlkFdUwuYTMYzq0pTmDtaVtvVt4QBASk4Rk3t43HS9Glub49rI0miiuMspuSRmFTLgJrvRCyFYMbkrczcFGaaE8/b2xtvb27CNlJKAgAC+/fZbtmzZwubNmzExMaFHjx4MGzaMNm3a4ObmRtOmTfH29lat7IqiKIqiKIqi1CsVoN9F9obqureXzmleUVtXOy4l5bAjOI7M/GJmDWhtdDuPJtY42VqQmltE/5tMEFeqnf7YFfmVTglXD8dp6WTLrvmDq1wvhKBfv37069ePlStXEhAQwMGDBzl48CCrVq2iuLjYsK2rqys7duygf//+N10vRVEURVEURVEUUF3cb2vFGi0Pfe5H/+V/GP49+lVAuUzrpbYFxvLspqBqy9sdEk87VzvDmO+KSqc72+B3hS7u9vRu1cTodkIIfFo4YGYi6NP65safl2rvakdkUg5Slj83v4gUmjtY07JCl/yGZmFhweDBg1m6dCmHDx8mLy+P+Ph4goOD2bFjB40aNeKee+5h06ZNf2u9FEVRFEVRFEX551It6LexMzEZnIpO554OLrg0siQtt4gD55P4MzyJ4R2bGrYr1mj5YN9F4jMLeDu3iCa2lceEp+YUcuJKGs/e067K47V3tSMzv5jM/GLee6hbtZnNn7u3PaO93bCxqJ9foXauduQUlpCQVUCzxrpu9VqtxP9yKiM63fos62ZmZri5ueHm5oaPjw+DBg1i8uTJzJw5k5CQEB588EEsLCywsLDA09OTxo0bV1teTEwM77zzDg4ODnTs2JGOHTvi4+ODlVXd55NXFEVRFEVRFOXOpgL029jxiFSEgI+m+uBgY0GxRsvgdw+x/nhUuQB9X2gi8ZkFAJyPz2JAu8rjtfeFJaKVMNrbePd2uJ6szcnWgnHd3autm08LB3z0Y9HrQ9sySepKA/TzCVlk5BXXS/f2+ubk5MS+ffuYO3cuK1asYMWKFYZ1NjY2zJo1iwULFtC+fftK+4aHhzNy5EgSExPRarWGrvNdunTh2LFjODjU3/uqKIqiKIqiKMqdo0G7uAshRgshLgohIoQQi6rYZooQIkwIESqE+L4h63On8YtMoYu7vSFLurmpCY/2b8nRSylcSsw2bLf++BVcG1kCEBafZbSs3SEJeDra0LlZ1YnNOrg1wkTAjH4tsTI3rcczubH2ZaZaK+UXUTr+/OYSxDUUCwsL1q1bx4kTJ9izZw87d+5k69atPPLII3z55Zd06NCB8ePHs337dvLz8wE4ffo0gwcPJj8/H39/f/Ly8ggPD2f9+vWEh4czdepUSkpKbvGZKYqiKIqiKIpyKzRYgC6EMAVWA/cDnYFpQojOFbZpDywGBkopuwALGqo+d5r8Ig3BVzMYWCE4faR3CyzMTNjgFwXAudhMTkWnM2dIG1wbWRoN0DPzivGLSOF+b7dqu4q7NrLi1+cG8dzwqrvBNxRnOwsaW5uXm2rNLzKFNi62uDW+fbt9CyHo3bs3o0aNYty4cTz88MN89dVXREdH8+qrr+Lv78/kyZMNU7cNGzYMS0tLjh49iq+vL2ZmZrRv355Zs2axZs0a9u3bx4IF6mOgKIqiKIqiKHejhmxB7wNESCkvSymLgM3A+ArbPAWsllKmA0gpkxqwPneUU9FpFGm0lbKkO9lZMsHHne1B18jMK2a93xVsLUyZ0rsFnd3tOR+fXamsA+cTKdHKaru3l+ri3hhz078/d6AQgvaudvhFpLDqwCVWHbhEwJW0Sg8o7hRubm689dZbxMXFsW/fPqZMmcLevXtp0aIFx44do0OHDpX2mT17Ni+99BKrV6/m008/vQW1VhRFURRFURTlVmrIMejNgZgyr2OBvhW28QIQQhwHTIFlUso9FQsSQswB5gB4eno2SGVvN36RqZiZCHq3qpwlfdaA1mw9Fcunhy7x25l4pvVpgb2VOZ2a2XM84jJFjKoT+AAAIABJREFUJVoszK4H2QcvJuHayJLuHrf32OZB7Z1ZeeASHx0IB8DMRNToocLtzMzMjJEjRzJy5Ei++OILTE2rHzqwYsUKwsPDmT9/PuvXr6d79+50796dpk2bkpeXR25uLkIIpk+fjqNj/WTQVxRFURRFURTl9tCQAbqxvtQV5wczA9oDwwAP4KgQwltKmVFuJynXAmsBevXqVXmOsX8gv4gUfD0dsLWsfIk6u9vTt7Uj645eAeCxAa0A6NTMnmKNJCIph87uurHmWq3kr8hUhnq5YGJyazOh38iCEV7MH14+qdrtXufauFFwXrrNpk2bWLFiBSdOnGDXrl2sX7++0nZvvvkm77//Po8++ugtz3CvKIqiKIqiKEr9aMgAPRZoUea1BxD3/+zdeXwO5/o/8M+VfU9EEkKQaOxrrEUptZXW0qrajtLT0mrLabU97Tn6LYfutJz+SotqLaWWtrZSW4k9JIglsYQgicieiMie5/r98TxysiIqkvB5v17PyzP3zNxz3c+M4Zq5554SlglQ1RwAF0XkLIwJe2A5xlXpXcvIwckr1/DGE8VHAL/pxS4+OHQxCd0bueMRd+MI6E09jQOtnb6amp+gn4u7jsQb2cW6yldWD1JCfrccHBzw0Ucf5U/HxMQgOTkZ9vb2sLOzQ0REBN544w2MGTMGP/74I0aMGIHw8HCEhYUhJiYGfn5+eOKJJ/D444+jevWqsd+JiIiIiKh8E/RAAA1ExAfAFQDDAYwsssw6ACMALBYRNxi7vIeXY0xVwuGLSTAobvl6sd5Na2BsZ28MbeeVX+bj5gAbSzOcLjBQ3P6bI6GX8Oo1qhpuvn/9Jjc3N+zbtw/ff/893nvvPfj7+8PS0hL169eHu7s7Fi9ejLlz50JE4OPjg3r16qFevXqoXbs2bG1tYWFhAUtLS3Tq1AmdOnWqwJYREREREVFB5Zagq2quiLwBYCuMz5f/oKohIjIdQJCqbjDN6yMioQDyALyrqonlFVNlVfSZ8f3nE2BjaQa/uqU/M25uJpg2sFmxskY1HAuN5H7wQgK8q9uhtovtvQ+cKoyZmRnGjx+P4cOHIzExEXXq1IGFhfGvc05ODgIDA7Fz506EhIQgIiICO3bsQHR0NAwGQ6F6XnnlFXz++edwdnYucTtxcXH49ddf0aVLF7Rs2bLc20VERERE9DArzzvoUNXNADYXKfuwwHcFMNn0eShFJqVjwDf70N7bFbOGtoKzrSUOXkhEe29XWFuU/V3kTTydsDUkBqqKPIPiUHgSnm5Vqxwip8rAyckJTk6F321vaWmJzp07o3PnzoXKDQYD8vLykJOTg/T0dHz++ef46quv8Pvvv2Pu3LkYMGAAzMz+d6FozZo1eO2115CQkAAAaN68OUaNGoWxY8cWuqNPRERERET3xv1/nxblU1X8e+1JZObkYdeZOAz8Zh/2nIvH2djrd/3MeNNaTkhOz0FMaiZOXrmG61m5t+wqTw8PMzMzWFpaws7ODm5ubpg5cyYCAgLg6uqKwYMHo3bt2nj55Zfxyy+/YPjw4Xj++efh4+OD/fv3Y968eXBycsK//vUvNG/eHFu3bq3o5hARERERPXCYoFegX49ewd6wBEzp3wSrXnkUmTl5eOGHwwCAznf5/u8mnsa7qaevpuLABePTAlVlgDi6/9q3b4+goCAsXboUXbt2xZo1azB06FD89ttv+Pjjj3HgwAF07twZEyZMwP79+xESEoJatWqhX79+mD59erEu80REREREdPfE2Mu86mjXrp0GBQVVdBh/Wdz1TPT+ag8a1nDAqvGdYGYmSEjLwpsrg3E56QZ2vd0dFuZlv35yPTMHLaZtw7t9G+HghUQkpGVhy5vdyqEF9CDKyclBQEAAPD094evrW+Iy6enpePXVV7Fs2TJ07doV7u7uuHLlCqKiopCTkwMHBwc4ODjAw8MD//jHP/DUU08VehXc6dOn8ccff6Bbt25o27YtXxNHRERERA8dETmiqu2KlpfrM+hUumkbQpCRk4fPhrTMf7WYm4M1fnq5I3LzDHeVnAOAo40l6rra4VhECgIvJWFkx7r3Mmx6wFlaWqJr1663XMbOzg5LlixBly5dMGPGDCQkJMDLywu9e/eGtbU10tLSkJaWhpMnT2LAgAHo3r07Zs6cCQD49NNPsXbtWty8MOjj44OhQ4fipZdeQsOGDcu9fURERERElRnvoFeAHaGxeHlpEN7t2wiv9yj5LuVf8cqyIOw4HYc8g+L7F9qhV9Ma93wbRLeTk5ODhQsXYtq0aYiPjwcAODs7Y+LEiXjhhRewd+9erFmzBjt27ICq4pVXXsG0adPg7u5ewZETEREREZWv0u6gM0GvAG+vPg7/s3EI+HdPWN7lnfJbmbPjHObsCIOZAMFT+8DJxvKeb4PoTqWmpmLevHmwtLTEuHHjio06Hxsbi+nTp2P+/Pmwt7fHP//5Tzz11FNo1qwZLC2Nx25MTAx27dqF48ePw9bWNn/0+iZNmqBjx44wNzcvtL2dO3fCwcEB3bp1g5WV1X1tLxERERHR7TBBr0T6/3cv3BytsfTvHcql/m0hMRi/7Aha1XHB+te7lMs2iO6106dP45///Cd+//13AICNjQ38/PyQnJyMM2fOAAAsLCyQm5tbaL1q1aqhT58+aNmyJXbt2oXdu3cjJycHAODo6Ig+ffpgwIABeOaZZ4pdHCAiIiIiqgilJegcxf0+y841ICzuOpp6ll+i0LSWse4uHL2dqpAmTZpg48aNuHDhAn7++WdMmDAB5ubm8PHxwRdffIHAwEBkZmYiNzcXycnJuHjxIlatWoVBgwZh9+7dmDJlCqKiovDmm2/C398fGzduxMiRIxEQEJD/7vZRo0Zh27ZtxZJ8IiIiIqLKgHfQ77PTV1PR77978d/hrTGode1y286G49F4zNcNrvbs3ksPPoPBgKSkJLi5FX89oari8OHDWLJkCVauXInk5GTY2tqidevWaNu2LVq1agUPDw+4urqiWrVqqFmzJlxdXTm6PBERERGVG3ZxryR+OxqFyauPY8fkbvD1cKzocIgeKllZWdi0aRP27NmDo0eP4tixY0hLSyu2nI2NDby8vODt7Y327dujY8eO6NixI2rWrHnL+q9fv44vv/wSv/76K1xcXODh4YEaNWpg5MiReOyxx8qrWURERERUxTBBryQ++j0UywIuI+Q/fe/6VWpEdG/k5eUhMjISSUlJSEpKQmJiImJiYhAZGYmoqCiEhYXhxIkT+V3ifX198cQTT6Bnz57o3LkzXFxcYGtrC4PBgO+//x7Tpk1DXFwcevToAVVFXFwcIiMjkZ6ejtmzZ+ONN97gnXkiIiIi4nvQK4vTMaloVNORyTlRJWBubg5vb294e3uXukxGRgaOHTuGgwcPYvfu3Vi5ciUWLFhQrJ68vDx069YNGzZsQMeOHfPnpaamYvTo0Zg0aRKCg4Mxb948WFtbl1eTiIiIiKgK4x30+0hV0WbGdvRtVhOfDWlZ0eEQ0V3Izc3FkSNHcOTIEdy4cQMZGRnIyMjAY489hv79+5d4h9xgMGDatGmYMWMGGjVqhNq1ayMnJwe5ubnw8PBAkyZN0LRpU9SsWRMRERG4cOECwsPDkZaWBlWFwWCAs7Mzhg0bhqeffjr/9XO3k5ycjOzsbNSoUeNe/wxERERE9BdUSBd3EXkSwH8BmAP4XlU/K2W55wCsAdBeVW+ZfVflBD3mWiYe/fRP/GdgM4zp7F3R4RDRffbrr79i9uzZAABLS0uYm5sjOjoaYWFhhUaWt7CwQL169eDs7AwRgYggMjISsbGx8PDwwAsvvIBhw4ahTZs2MDMz9sYxGAzYu3cvfv75ZwQHByMsLAxJSUkwMzPD66+/jhkzZsDZ2fmO4ly7di22bduG//znP/Dw8Lj3PwQRERHRQ+6+J+giYg7gHIDeAKIABAIYoaqhRZZzBLAJgBWANx7kBH3XmTi8uDgQq1/phA4+rhUdDhFVEjk5Obhw4QJiYmJQr1491KlTBxYWhZ9Ays3NxZYtW7Bo0SL8/vvvyM3NRfXq1dG7d2/Url0ba9asQUREBBwcHNChQwc0aNAADRo0wPnz5zF//nzUrFkTX331FYYNG1bqc/CpqamYNGkSlixZAgCoUaMGli1bht69e5e5TaqKoKAgNG7cGI6OHBCTiIiIqKCKSNA7AZimqn1N0/8CAFX9tMhycwDsAPAOgHce5AR97q7zmLn1LE5M6wMnmzvrokpEVFRCQgK2bduW/4mNjUWfPn0wevRoDBo0CPb29oWWDwwMxIQJE3DkyBG4u7vDz88Pfn5+aNKkCezt7WFjY4MbN27g/fffR0REBKZMmYLBgwdj9OjRCA0Nxbvvvos+ffrg0qVLuHTpEmJjY2EwGHDz3482bdpg8ODB8PLyAgDs2bMHH3zwAfbu3YtWrVph+/btcHd3v++/ExEREVFlVREJ+nMAnlTVl03TowF0VNU3CizjB+ADVR0iIv4oJUEXkfEAxgNA3bp1216+fLlcYi5vr684ihNRKdj7zycqOhQiekCoKjIyMmBnZ3fL5fLy8rB8+XLs3r0bx44dw6lTp5CTk1Nomfr162PZsmXo3LkzACA9PR1vv/02vvvuu/xlzM3N4e7uDnNzc4gIcnNzERMTAwDo0KEDHBwcsHPnTnh6emLMmDGYM2cO6tevjz///PO2r6kjIiIielhURII+FEDfIgl6B1WdaJo2A7ATwFhVvXSrBL2gqnwH/YlZ/vD1cMCCF4rtByKi+yo7OxsRERHIzMxEZmYmsrKy4OfnV2Kif/jwYaSnp8Pb2xteXl7Fut+fOXMGa9euxdq1axEdHY233noLr732GmxtbeHv74+nn34atWvXxp9//gkvLy8YDAZkZWVBRGBhYZGf7N+kqjh+/Dg2bdqETZs2ITExES+99BLGjRuHatWqlftvQ0RERFTeKl0XdxFxBnABQJpplZoAkgAMvFWSXlUT9PTsXDSbuhX/6NkAb/ZqWNHhEBHdNwcOHEC/fv2QkZEBEUF2dnaxZSwsLPI/AJCWZvynoV27drC3t8fu3bthZ2eHMWPGoFevXnjkkUdQv359mJubIzg4GEFBQThx4gT8/PwwYsQIuLre2TgfOTk5SE5Ohru7O99RT0RERPdNRSToFjAOEtcTwBUYB4kbqaohpSzvjwf4DvqxiGQ8M+8A5o9ui77N2M2TiB4ux48fx9KlS2FpaQkbGxvY2NgAQP7r5nJzcwt9b926Nfr375/fLf748eOYM2cOVqxYUSjBF5H8Z+FdXFyQkpICKysrDBo0CEOGDIGXlxdq1KiB6tWr48yZMwgICMDBgwdx+vRpxMTEICEhAQDQpEkTTJo0CaNHjy72DH9RmZmZWLRoERYsWIC6deuiX79+6NevH3x8fMr8u8TFxcFgMLD7PxER0UOmol6z1h/AHBhfs/aDqn4sItMBBKnqhiLL+uMBTtCXH7qMKWtPYe8/e6CO662fFSUiopJdv34dYWFh+e+KT09PR5s2bdC+fXvUqlULwcHB+PHHH7F8+XIkJiaWWEe9evXQunVreHp6ombNmrC3t8fKlStx5MgRODs7o0+fPsjKykJqaipu3LiBOnXqoEWLFmjRogUiIiIwc+ZMXL16Fe3atUNiYiIuXrwIwDhY3pdffonu3bvfsg1paWlYu3Ytli9fjh07dsDc3Bxz5szBq6++esu7+KdOncLBgwdx5MgRBAUFwcvLC0uXLoWTk9Nd/55VXXh4ON577z3MnDkT3t7eFR0OERHRHauQBL08VNUE/YN1J7H+WDROTOvDbpREROUsOzsbISEhiI2NRWxsLBISElC/fn08+uij8PT0LLa8qiIgIABff/01AgMD4eDgACcnJ9ja2uLixYs4f/58/p36Hj164P/+7//yE/GwsDBs3rwZs2fPRkREBJ5//nnMmjULHh4eCAsLQ2hoKEJCQhAaGorQ0FCcO3cOubm5qFevHkaOHIng4GD88ccfGDFiBBYsWAAHB4dCcW3ZsgWfffYZ9uzZAwBwdnaGn58f9u7di86dO2PLli23HSTwQZSbm4uuXbsiICAAf//737Fo0aKKDomIiOiOMUGvYM/O2w8LMzOsfrVTRYdCRERllJ6ejtDQUJibm8PPz6/UZb744gt8/vnnMBgMyMvLQ15eHgBjV/xHHnkEzZo1Q9OmTfHUU0+hU6dOMDMzg8FgwKeffooPP/wQDRo0QM+ePSEiEBHs2bMHJ06cgJeXFyZPnoyBAweifv36EBGsWrUKI0eORM+ePbFhw4b8xwbuteTkZLz77rtISEjAN998k/86vYo2Y8YMfPjhh2jVqhVCQ0MRHh5eaWIjIiK6HSbo99ni/RexMjAyf/p8XBpGdayL/wxqXoFRERFRebt06RLmzJkDBwcHNG3aFE2bNkWjRo1ga2t7y/V27dqF1157DQkJCTAYDDAYDKhbty7eeustjBw5ElZWVsXWWbx4MV588UUMGDAA77zzDmxtbYt9bGxskJmZibS0tEKfGzduIDU1FdHR0YiMjERUVBScnJwwbNgw9OrVCxYWFti6dSteeuklxMTEwNraGtbW1liwYAGee+65EtuQnJyMHTt2oEOHDqhXr16Zfre0tLRCvQduJTAwEJ06dcKwYcPw8ccfw9fXF5MmTcJXX31Vpm0SERFVFCbo99n64CvYfPJq/rS5meC17r5oXtu5AqMiIqIHzbfffovXXnvtL9Xh6OiIOnXqIDo6GikpKXB3d0fbtm2xZcsWNG3aNP9Z91GjRiEwMBAvvPAChg0bBh8fH3h7e+PMmTOYO3cuVqxYgYyMDADGRwHGjBmDIUOGlJp4X7lyBatWrcLKlSsRGBiIxo0b45lnnsEzzzyDdu3alfhI2I0bN9CmTRtkZGTgxIkTcHFxwejRo7F27VpcvnwZ1atX/0u/RW5uLo4ePYp27drBzMzsL9VFRERUGiboRERED6jTp08jOjoaGRkZxT6ZmZmwtbWFg4MD7O3t4eDgUOjj6ekJZ2fjxeOsrCxs2bIFy5cvh7+/P8aMGYMZM2YUGnV/xowZ+Pjjj2EwGArFYGdnh1GjRmHEiBHYt28flixZggsXLsDe3h5DhgzBmDFj0L17d1y4cAHr16/H+vXrsX//fqgq2rRpgyeffBKHDh2Cv78/8vLy0KBBA7z55psYO3Ys7OzsYDAYsHPnTnz22WfYuXMn/vzzT/To0QMAEBISgubNm2PatGmYOnVqfkzXr1+Hra1t/uv7bmfLli14++23ERoaiv79+2Pp0qV/OeGnwmJjY/PHd6DKLzMzE7GxsWXuEUNEt8cEnYiIiO6JhIQEhIWFITw8HOHh4XBxccHf/vY3VKtWLX8ZVcWBAwewePFirF69GqmpqXByckJqaioAoFWrVnjmmWcwYsQINGzYMH+9xMREbNy4Ed9++y0OHz4MV1dXPPfcc9ixYwfCw8NRvXp1TJ06FRMnTiwU06BBg7Bv3z5ERETgzJkz+Oijj7Bu3TqICNzd3VGzZk34+PigZcuWaNWqFZo0aYKcnBykpqYiKSkJ3377LbZu3YpHHnkEQ4YMwZw5c1CzZk2sWbMGHTp0uKPfJSYmBgcOHMCBAwdw8OBB5OTkoGHDhmjUqBGaN2+OAQMG3PJigapi+/btyM3NRa9evUp8rOF2cnJy4O/vj6CgIDRu3Bjt2rWDl5dXpRig9tChQ+jVqxfq1q2Lbdu2oXbt2vd8GykpKQgICEDfvn0rRZurumeeeQa///47vv/+e4wZM6aiwyF6oDBBJyIiogqRkZGBdevWYevWrWjTpg0GDhx429eiqSr279+PL7/8Ehs2bEC3bt0wfvx4PPvss7C2ti62/MGDB9G5c2c0atQIZ8+ehYuLC8aNGwcbGxvExsbi6tWrCAsLw7lz54rd/QcAFxcXfPjhh3j99ddhZWWFwMBADB06FNHR0XjllVfg5+eXP6ZA0VfbnTx5EtOnT8cvv/wCALC2tkbbtm1hZ2eHs2fPIjLSOCaNn58fFi5ciLZt2xZr6/r16zF9+nQcO3YsP55BgwZhwIABsLOzQ25uLvLy8tCqVSv4+PgUW3/79u346aefsHHjRqSkpBSa7+7ujv79+2PSpElo06ZNqb/55cuXsXnzZgwcOPCeJ8/BwcHo0aMHnJ2dkZSUBFdXV2zfvh0NGjS4Z9uIi4tD7969ceLECQwePBg//vgjXFxc7ln9JdmyZQu2b9+OGTNmVMjbFFQVJ0+exNatW7F161ZkZWVh3bp196Tnx6ZNm/D000+jdu3auHLlCqZOnYqpU6fywsd9ZjAY8NNPP0FEMHr06IoOh+6h0hJ0qGqV+rRt21aJiIjo4ZGbm3tHy/Xt21fd3Nz0k08+0ZSUlBKXuXHjhgYGBury5cv1t99+0x07dujhw4dLXD4xMVGHDh2qNjY2CiD/07BhQx01apTOnj1bn3vuOQWgTk5OOmXKFD148KBmZmYW2+bKlSu1Zs2aamZmpm+++abu3r1b58+fr2+++aa2bNlSAaivr68uXrxYN23apGPHjlVnZ+dC2wWg5ubm+sILL+i5c+dUVdXf31+7dOmiANTV1VXHjBmj69at08TERA0ICNC5c+fq6NGj1d7eXgFo165ddc2aNZqVlVUoxuXLl+dvz8rKSsePH68XLly47W9uMBg0ODhYf/zxRz179qwaDIZiy4SGhqqbm5vWqVNHL168qEFBQerm5qbu7u569OjR227j5nZuJTo6Wps0aaK2trY6ceJEtbCwUB8fHw0KCrqj+ssqOztb33nnnfz90q1bN01NTS1zPQaDQf39/XXkyJE6ffp0TUhIuON1L1++rI0aNcqPoVmzZmptba1dunTRjIyMMsdSUHp6uvr4+Gjjxo01LS1Nx44dqwB09OjRxY6donJzc/Wtt97Sbt26aVJS0m23deHCBc3JyflL8d6plJQUDQsLu+3xVFmcPXtWH3/88fx9vHDhwnLfpsFg0M2bN+vevXvLfVsPOwBBWkK+W+EJd1k/TNCJiIioJNnZ2ZqdnX3P683NzdXz58/r+vXr9aOPPtJBgwapp6enAlBHR0f94IMPNDEx8bb1JCcn64QJE1RE8v/DbWtrqx06dNClS5cWS1KysrL00KFDGhAQoIGBgXr48GGdPHmy2traqpmZmbZq1UoBaK1atfTbb7+9ZeKUnJysX375pXp7eysArVatmo4fP163b9+uI0eOVADapUsX3bNnj06YMEGtra3V3Nxc27Rpo3379tXRo0fr5MmT9dNPP9VFixbpunXrdMqUKdqwYcNCFxB8fHz01Vdf1Y8++kinTJmikydPVk9PT61Zs2b+RQVV1TNnzmjdunXV3t5eJ0+erJcvX86fFxoaqhMnTlRfX1+tUaOG2tvbq4ho9+7d9ciRI8XaFhERob6+vmpvb6/+/v6qqnrgwAH18vJSKysrHTt2rH7zzTd68OBBTU9Pv+1+uvl7nThxQvfs2aPr16/X1atX644dOzQ4OFiDg4O1Y8eOCkAnTJigS5YsUXNzc+3QoUOpCWlaWprOmjVLP/74Y12xYoUePHhQ165dq48++qgCyL84Ymdnp5MmTdJLly7dMr74+Hht1KiROjs76/fff69RUVGqqrp69WoFoM8//7zm5eWVuK7BYNCLFy/e8niZOnWqAtA///wzf53p06crAO3Tp49ev369xPXS09P12WefVQBqZmamXbt2veXFggULFigAffLJJzUtLe2Wbb4b2dnZOnPmTO3YsaO6ubnlH6d/+9vf7ttFgbuRnZ2tn3zyiVpbW6uzs7POnz9fn3zySTUzM9PffvvtlutevHjxri9A7NixQzt06KAA1MLCQtetW3dX9dCdYYJOREREdA9duXJFr127Vub1goODdfPmzXrx4sVSk6hbiYmJ0XfeeUdbtmyps2bNuuOkU9V4sWHz5s06atQotbOzy78rP2PGjEIJS3R0tL7//vvav39/bdeundarVy9/+ZsfMzMz7dmzp86fP1+PHz+u8+bN00GDBqmDg0N+vQ4ODtqkSRM9depUsVgiIyN15MiRam5urubm5jps2DDt3r17/l38QYMG6SuvvKKTJ0/Wd955R93c3FREdOzYsXr06FFduHChDh06VJ2dndXJyUn3799fqP74+HgdOXJkocTMyspKe/bsqTNnztSTJ08W+v0NBoPu3btXR4wYoZaWlsV6LxT8ODk56apVq/LXXbdunVpZWWnr1q311KlThRKk9evXa926dUusx9vbW+fNm6fp6el68uRJHTNmjFpYWKiVlZV++OGHJSa3qamp2r59e7WxsdE9e/YUm//FF18oAH333XcLlaelpenChQu1TZs2CkAbN26s+/btK7b++fPn1draWocPH15s3g8//KBmZmbasWPHYnf7k5KS9LHHHlMR0Tlz5ujKlSsVgD733HMl9oL5/vvvFYD6+fmpmZmZdu7c+Y7uuCclJenRo0d17dq1On/+fP3kk0/07bff1g8//FAPHTqUv08PHjyoLVq0UAD66KOP6vjx4/WLL77Qt99+WwHokCFDSr1IYTAYNCgoSGfPnq0TJkzQnj17aqNGjfSdd97R6Ojo28Z4s44DBw7ojBkz9Pz583e0jqpqYGBg/sW3IUOG5G8vLS1NO3bsqNbW1vkXogrKzMzUcePG5ffoOH78eKnbyM7O1o8++kj79eunAwcO1CFDhmjnzp0VgNapU0e//fZb7dixo1paWur69evvqK07d+7UZ555RgcOHKirVq26414ceXl5unXrVv3ll180Njb2jta5KSoqSsPDw6tMj4iiHpwEHTCGfaefNm2K/hKmZhfQpk3Z6ixt/YLdqMaNK3udJa0/f/7/yubPL3udJa0/btz/yoKCyl5nSeuX9jtzP3E/cT9xP3E/cT9xPz1Q+yl1+HA9fPiw8T9zqBGbAAAgAElEQVTT92g/RXp4qKOjo3p7e+tnn31W5jpvNGlS6n4yGAwaERGhyfXrl7ne7du3a1BQkJ44cUJTGzZUBXTtBx/oxYsX73o/ha1cqRs2bNANGzZo3ksvFfudEz/99C/tJ8N336kCOh/GZMvX11eH3kXb00aNKraftE0bXbt2rVpZWWnTpk3LHqfp79OiRYtURPLLf/31V7WystIWLVpoepMmZa7Xzs5OzczMFIAet7BQBbQtoF5eXsa7wHexn9rAeBHFxcVF17q7qwL6ikj+IyBB48f/pf1U8LyXl5ensbGx+tXf/lb2OseN04iICG3fvr22MZUFm5urmZmZvv766xofH39X+yklJUU7dOiglpaW/yv/i+e95557Tr///nuNjIxUg5+fKqBD69fXmxes5pc1TtN+qlWrlg4bNkxPde5c+u98D/ZTsb8PZdxPRdcvLUG/s/eOEBEREREBcHR0RPv27Y0TpgHw/iovLy8kHz4METG+f/7998u0vt0tXtsmIqhTpw5wFwPG9erV638TDg4AgMGDBwO3GeTwVnx9feF7c6DAjRuLzXd1db3rugHkD+LWvl079GzeHFlZWagdEwOEh5epHvtSBr0bPHgwtmzZgoEDB5Y5tlOnTuGljh0RGBiI3r17A9u2AQCeffZZbNq0CYMHD0bojRtoe5t6irpx4wYSExPxxx9/wGHiRCAlBcOHD8crCxbA0dER2LSpzLF+MGUKOk+cCA8PD8grrwALF2L6jBlAZCR+/PFHaHY2FpSxzpWrVqHrU0/hwIEDyF6xAqMALF22DC8uWgSDwYA2AN4qY52bN2/GmLVrkZWVhfUzZwLvvotmzZvjta5dMW/ePHz33XfILWOdAODs7IytW7eiT58+QGAgAGDs2LFo0aIFUlJSMOrMGTQuY50BAQH5g2keMzNDaxiP16VLl8LX1xe2//hH/rbu1PvvvYe1ERHYu3cv9kdFoVkZY6qMOIo7EREREdE9pqrIzc2FpaXlXdeRlZWFH374AUlJSbCzs4OdnR0aN26Mxx9//J7FefjwYezcuRPe3t7Giwe+vnc0+n1ISAh27tyJtm3bom3btiW+XQEwjkK+cOFChIaGIj4+HvHx8fD29sbXX38N2yIXVk6dOgV/f3+0bNkSfn5+xuS6HP3222/YsGEDXF1dUb16dbi7u6N3797F3pRQVGxsLKKiotCoUSM4mC7cAMY3VoSGhsLOzg5NmjTJL8/OzsZ7772HOXPm5Jc5ODigc+fO8Pb2hoeHB9zd3fHoo4/e8Wsdz58/j6VLl2LZsmVwdXXFihUr0KhRo0LLhISEYMWKFdiyZQuOHj0KAGjfvj1+/vlnPPLII3e0nZSUFHz++ec4cuQITp48iZiYGJibm6Njx47o3bs3+vTpg06dOt3R6P6qitDQUGzZsgUnTpzA888/j/79+5e4bk5ODhISEhAXF4eLFy8iJCQEoaGhiI2NxbBhwzBq1KhCb05QVVy+fBl169Y1XuSrAh6YUdw9PT116tSpqqraoEEDPXv2rAYFBWkbU5eZyZMn66xZs1RV1dPTU69cuaK7du3Sxx9/XFVVx40bp/NN3RYcHBw0NTVVN2zYoE8//bSqqo4YMUKXL1+uarxyoarGkU1HjBihqqpPP/20btiwQVNTU9XBwcHU82G+jjN1W3j88cd1165deuXKFfX09FRV1VmzZunkyZNNvUHaaFBQkJ49e1YbNGigqsaBONgmtoltYpvYJraJbWKb2Ca2iW16cNv0xx9/aOvWrXXatGmanZ19X9v09ttv644dO9TX1/cvtcne3l6joqIe6P10v9qEUrq48w46ERERERER0X1U2h30cr3/LyJPishZETkvIsUeJhKRySISKiInRORPEalXnvEQERERERERVVbllqCLiDmAuQD6AWgKYISINC2y2DEA7VS1JYBfAHxRXvEQERERERERVWbleQe9A4DzqhquqtkAVgIYVHABVd2lqummyQAAXuUYDxEREREREVGlVZ4Jem0ABd+9EWUqK81LAP4oaYaIjBeRIBEJio+Pv4chEhEREREREVUO5ZmglzTWfokj0onI3wC0AzCzpPmqukBV26lqO3d393sYIhEREREREVHlYFGOdUcBqFNg2gtAdNGFRKQXgCkAHlfVrHKMh4iIiIiIiKjSKs876IEAGoiIj4hYARgOYEPBBUTED8B8AANVNa4cYyEiIiIiIiKq1MotQVfVXABvANgK4DSA1aoaIiLTRWSgabGZABwArBGRYBHZUEp1RERERERERA+08uziDlXdDGBzkbIPC3zvVZ7bJyIiIiIiIqoqyrOLOxERERERERHdISboRERERERERJUAE3QiIiIiIiKiSoAJOhEREREREVElwASdiIiIiIiIqBJggk5ERERERERUCTBBJyIiIiIiIqoEmKATERERERERVQJM0ImIiIiIiIgqASboRERERERERJWAqGpFx1AmIhIP4HJFx3GH3AAkVHQQRHeBxy5VVTx2qSricUtVFY9dqqoqw7FbT1XdixZWuQS9KhGRIFVtV9FxEJUVj12qqnjsUlXE45aqKh67VFVV5mOXXdyJiIiIiIiIKgEm6ERERERERESVABP08rWgogMguks8dqmq4rFLVRGPW6qqeOxSVVVpj10+g05ERERERERUCfAOOhEREREREVElwASdiIiIiIiIqBJggl5ORORJETkrIudF5P2KjoeoNCJySUROikiwiASZylxFZLuIhJn+rFbRcRKJyA8iEicipwqUlXisitHXpnPwCRFpU3GR08OulGN3mohcMZ17g0Wkf4F5/zIdu2dFpG/FRE0POxGpIyK7ROS0iISIyD9M5TzvUqV2i2O3Spx3maCXAxExBzAXQD8ATQGMEJGmFRsV0S31UNXWBd4H+T6AP1W1AYA/TdNEFW0xgCeLlJV2rPYD0MD0GQ/g2/sUI1FJFqP4sQsAs03n3taquhkATP9fGA6gmWmdeab/VxDdb7kA3lbVJgAeBfC66fjkeZcqu9KOXaAKnHeZoJePDgDOq2q4qmYDWAlgUAXHRFQWgwAsMX1fAmBwBcZCBABQ1T0AkooUl3asDgKwVI0CALiIiOf9iZSosFKO3dIMArBSVbNU9SKA8zD+v4LovlLVq6p61PT9OoDTAGqD512q5G5x7JamUp13maCXj9oAIgtMR+HWBwVRRVIA20TkiIiMN5XVUNWrgPEkB8CjwqIjurXSjlWeh6kqeMPUFfiHAo8S8dilSkdEvAH4ATgEnnepCily7AJV4LzLBL18SAllfJ8dVVZdVLUNjF3TXheRbhUdENE9wPMwVXbfAngEQGsAVwF8aSrnsUuViog4APgVwJuqmnqrRUso47FLFaaEY7dKnHeZoJePKAB1Ckx7AYiuoFiIbklVo01/xgFYC2OXntib3dJMf8ZVXIREt1TascrzMFVqqhqrqnmqagCwEP/rTsljlyoNEbGEMcFZrqq/mYp53qVKr6Rjt6qcd5mgl49AAA1ExEdErGAcdGBDBcdEVIyI2IuI483vAPoAOAXj8TrGtNgYAOsrJkKi2yrtWN0A4AXTqMKPArh2s0smUWVQ5NncZ2A89wLGY3e4iFiLiA+MA24dvt/xEYmIAFgE4LSqflVgFs+7VKmVduxWlfOuRUVt+EGmqrki8gaArQDMAfygqiEVHBZRSWoAWGs8j8ECwApV3SIigQBWi8hLACIADK3AGIkAACLyM4DuANxEJArAVACfoeRjdTOA/jAO9JIO4MX7HjCRSSnHbncRaQ1jN8pLAF4BAFUNEZHVAEJhHIn4dVXNq4i46aHXBcBoACdFJNhU9m/wvEuVX2nH7oiqcN4VVT4aQkRERERERFTR2MWdiIiIiIiIqBJggk5ERERERERUCTBBJyIiIiIiIqoEmKATERERERERVQJM0ImIiIiIiIgqASboREREDxARyROR4AKf9+9h3d4icur2SxIREdHd4HvQiYiIHiwZqtq6ooMgIiKisuMddCIiooeAiFwSkc9F5LDp42sqrycif4rICdOfdU3lNURkrYgcN306m6oyF5GFIhIiIttExNa0/CQRCTXVs7KCmklERFSlMUEnIiJ6sNgW6eI+rMC8VFXtAOAbAHNMZd8AWKqqLQEsB/C1qfxrALtVtRWANgBCTOUNAMxV1WYAUgAMMZW/D8DPVM+r5dU4IiKiB5moakXHQERERPeIiKSpqkMJ5ZcAPKGq4SJiCSBGVauLSAIAT1XNMZVfVVU3EYkH4KWqWQXq8AawXVUbmKbfA2Cpqh+JyBYAaQDWAVinqmnl3FQiIqIHDu+gExERPTy0lO+lLVOSrALf8/C/8WyeAjAXQFsAR0SE49wQERGVERN0IiKih8ewAn8eNH0/AGC46fsoAPtM3/8EMAEARMRcRJxKq1REzADUUdVdAP4JwAVAsbv4REREdGu8uk1ERPRgsRWR4ALTW1T15qvWrEXkEIwX6EeYyiYB+EFE3gUQD+BFU/k/ACwQkZdgvFM+AcDVUrZpDuAnEXEGIABmq2rKPWsRERHRQ4LPoBMRET0ETM+gt1PVhIqOhYiIiErGLu5ERERERERElQDvoBMRERERERFVAryDTkRERERERFQJMEEnIiIiIiIiqgSYoBMRERERERFVAkzQiYiIiIiIiCoBJuhERERERERElQATdCIiIiIiIqJKgAk6ERERERERUSXABJ2IiIiIiIioEmCCTkRERERERFQJMEEnIiIiIiIiqgSYoBMREZWRiEwTkZ8qOo6/SkS8RURFxKKiY7kdEZkgIrEikiYi1Ss6HiIiovLABJ2IiCo9EblkSs7sC5S9LCL+FRhWiUSkuynpnVukfJ+IjL3DOlREfMslwLskIo+KyHYRSRKReBFZIyKet1jeX0QyTQl1goj8dqvlb7NtSwBfAeijqg6qmni37SAiIqrMmKATEVFVYQHgH+W9kXt0N/kGgBdExPse1FUu7qKd1QAsAOANoB6A6wB+vM06b6iqA4CGAFwAzC7jNm/GWQOADYCQu1hfRIT/3yEioiqB/2AREVFVMRPAOyLiUtJMEWlc4A7vWRF5vsA8fxF5ucD0WBHZV2BaReR1EQkDEGYq+6+IRIpIqogcEZGuZYg1BcBiAFNLW0BE/i4ip0UkWUS2ikg9U/ke0yLHTXefh4nIbhEZYpr/mCne/qbpXiISbPpuJiIfiMhlEYkTkaUi4myad7M7+0siEgFgZwkxDTH1VmhedJ6q/qGqa1Q1VVXTAXwDoMud/BiqmgTgVwDNTduxFpFZIhJh6hnxnYjYmuZ1F5EoEXlPRGIALANw9ubvKiI7Tct1FpFAEblm+rNzgXb4i8jHIrIfQDqA+qayj0TkgOl33Sgi1UVkuWkfBxa8oHKr/W96xGG16fe9LiIhItKuwPw6ph4D8SKSKCLfFJhX4n4nIiICmKATEVHVEQTAH8A7RWeIsev7dgArAHgAGAFgnog0K0P9gwF0BNDUNB0IoDUAV1O9a0TEpgz1fQxgiIg0KiHewQD+DeBZAO4A9gL4GQBUtZtpsVam7tyrAOwG0N1U3g1AOIDHC0zvNn0fa/r0AFAfgAOMiXRBjwNoAqBvkZheBPA5gF6qeuoO2tcNd3hHW0TcAAwBcMxU9DmMd9VbA/AFUBvAhwVWqQnj714PwN8B3NyPLqr6hIi4AtgE4GsA1WHs/r5JCj+bPhrAeACOAC6byoabymsDeATAQRh7AbgCOI3CF1Rut/8HAlgJY8+ADTD9ziJiDuB30za9TdtaaZpX6n4nIiICmKATEVHV8iGAiSLiXqT8aQCXVPVHVc1V1aMw3rF9rgx1f6qqSaqaAQCq+pOqJprq+xKANYBiyXZpVDUGwHcAppcw+xXT9k6rai6ATwC0vsXd1N0onJB/WmD6cfwvQR8F4CtVDVfVNAD/AjC8SHf2aap642Y7Td4E8C6A7qp6/nZtE5GWMO6Ld2+z6NcikgLgOICrACaLiAAYB+At0+99Hcb2Dy+wngHAVFXNKhLnTU8BCFPVZab98zOAMwAGFFhmsaqGmObnmMp+VNULqnoNwB8ALqjqDtM+WAPA7+bKd7D/96nqZlXNg/EufytTeQcAtQC8a/qdM1X1Zm+Nsu53IiJ6yDBBJyKiKsN0Z/d3AO8XmVUPQEcRSbn5gTFZrVmG6iMLTojI26auyNdM9TkDcCtjyJ8D6CsirYqU1wPw3wKxJgEQGO+2luQggIYiUgPGu7pLAdQx3ZnuAOBmt/ha+N/dYpi+33yGu8R2mrwLYK6qRt2uQWIcvO4PAP9Q1b23WXySqrqoam1VHaWq8TDeObYDcKRA+7eYym+KV9XMW9RbtJ0wTRf8/UpqZ2yB7xklTDvcnLiD/R9T4Hs6ABvThZA6AC6bEvCiyrrfiYjoIVPpX6tCRERUxFQARwF8WaAsEsBuVe1dyjo3YEwKbyopcdebX0zPG78HoCeAEFU1iEgyjMnUHVPVRBGZA2BGkVmRAD5W1eV3WE+6iByBcZC8U6qaLSIHAEyG8S5wgmnRaBiTwJvqAsiFMRH1KtrOAvoA2CIiMar6a2lxmO707gAwQ1WX3UnsJUiAMRlupqpXSlmmpBgLKtpOwNjWLWWoo1R/cf9HAqgrIhYlJOll2u9ERPTw4R10IiKqUkxdsFcBmFSg+HcY7zCPFhFL06e9iDQxzQ8G8KyI2JnuAL90m804wpjYxgOwEJEPATjdZchfAegM43PfN30H4F83n5EXEWcRGVpgfiyMz5AXtBvAG/hfd3b/ItOA8Xnmt0TER0QcYOxCvaqUu7kFhQB4EsBcERlY0gIiUhvGgeXmqup3t6mvVKpqALAQwGwR8bhZt4j0vfWahWyGcX+PFBELERkG49gBv99tXEX8lf1/GMbu/J+JiL2I2IjIzcH0brffiYjoIccEnYiIqqLpAPLfiW56jrkPjM8xR8PY/fhzGJ8bBoyv98qGMfFdAuB2dzC3wtiN+xyMXaczUXKX6dtS1VQAX8A42NjNsrWm+FaKSCqAUwD6FVhtGoAlpq7QN0ej3w1j4rinlGkA+AHG56H3ALhoinviHcZ5HMZn+ReKSL8SFnkZxosGU02joKeJSNqd1F2C9wCcBxBgav8OlO35/kRTrG8DSATwTwBPF+hJ8Ffd9f43PZM+AMbB7yIARAEYZpp3u/1OREQPOVG96x5gRERERERERHSP8A46ERERERERUSVQbgm6iPwgInEiUuK7VMXoaxE5LyInRKRNecVCREREREREVNmV5x30xTAOOFOafgAamD7jAXxbjrEQERERERERVWrllqCr6h4Y3+9ZmkEAlqpRAAAXEfEsr3iIiIiIiIiIKrOKfA96bRQeETXKVHa16IIiMh7Gu+ywt7dv27hx4/sSYGWXlJSEiIgIGAwG1KtXD9WrV6/okIiIiIiIiOg2jhw5kqCq7kXLKzJBlxLKShxSXlUXAFgAAO3atdOgoKDyjKtKiY2NxYgRI7Br1y4MHjwYn3zyCWxtbSs6LCIiIiIiIiqFiFwuqbwiR3GPAlCnwLQXjO+upTKoUaMGtm7diokTJ2LOnDlo1qwZNm7cWNFhERERERERURlVZIK+AcALptHcHwVwTVWLdW+n27O0tMTXX3+NnTt3wtbWFgMHDsSLL76I69evV3RoREREREREdIfK8zVrPwM4CKCRiESJyEsi8qqIvGpaZDOAcADnASwE8Fp5xfKw6NGjB4KDg/HBBx9g6dKl8PPzQ0hISEWHRURERERERHdAVEt87LvS4jPod2bv3r14/vnnkZ6ejtWrV6Nv374VHRIREREREREBEJEjqtquaHlFdnGnctS1a1ccOnQIPj4+6N+/P6ZMmYLs7OyKDouIiIiIiIhKwQT9AVa3bl3s27cPY8eOxSeffIL27dtj0aJFuHbtWkWHRkREREREREU8EF3cc3JyEBUVhczMzAqKqvJLT09HcnIycnNzISKwt7eHk5MTLC0tKzq0cmFjYwMvL68Htn1ERERERFR1ldbFvSLfg37PREVFwdHREd7e3hAp6fXqBACqivT0dMTHxyMxMRHZ2dlwcHBArVq1YGNjU9Hh3TOqisTERERFRcHHx6eiwyGiKkBVsTUkBt0becDG0ryiwynRnnPxaFbLCdUdrO9q/UPhiWhQwxGu9laFygMvJcHHzR5upnr3hSXgXKzxLSC9m9ZAHVe7EusLCE9EaHRqobLujdxR392hxOWDI1PgbGsJHzf7QuUno67B1socvh6F1zt15RoOX0wqVPZo/epoWsupxPrPxxlj9vVwLHF+eHwacvIUjWoWnn8+Lg0Z2Xlo4eWcv9z1zFy0quNSaj3+Z+MBAK3qOKNtPdcSl4tNzURUcgba1qtW4vzbSbqRjbDY6+hYv/pdrU+3lpNnwIbgaFzLyCk2z9rSDEPaeMHG0hyqii2nYvBEEw9YW5T93HDz3NLF1w2ONoVvGmwNicGj9avD2bb4zQTjerGITsmApYUZBrT0hIudVbHlitZ3JTmjzDGKAP2ae6Kmc+H/Cx65nIQ6rnbwcCz5/4gB4Ymo62qHWi62hcoPX0xCLRcbeFUznjsCLyWhppNN/rkk6FISTkQZe3P2alIDdavbmbaXjOORKWWOv6CuDdzQoEbhv+Oh0akICE8sVNbpkepo4mk8l5yJScWB88b5Heu7olkt47kgLPY6snINaF7bOH0+Lg17zhn/7rfzroaWXsZzRHh8GlIzc9G6yDnjUsIN7DwTV2KcLb2c0c678LkjKjkdV69lor2p/EpKBqKS0vPPAdEpGdgaEgNVoHFNR3T2dSu0fmxqJv44eRUGBRrUcEDXBu4AgLjrmTgXk4bHGhiXj7+ehc0nryLPoPBxt0ePRh4lxph0IxsnolLQvcj8lPRsbDwejZw8haezDfq18Cxx/ZtSM3NwIvJa/vZv50ZWLtYHRyMzJw9ujtZ4uoUnzMwervzOfNq0aRUdQ5nMmPX1NGncC50eqY4es/zRrYEbriclINfWFW6ONohOyUBmjgH21hY4fTUVLnaWyMjOQ2RyOlztrRCVnI6cPAPsrCxw6so1VHewRlpmLq5ey4SLnRUiEtOhUNhYmuNEVApqONkgJT0bcalZcLazxKWEGzATgYW5GUKjU+HhZIPEtCwk3ciGk60lLsSnwcrcDCLAudjrcHe0Rvz1LFzLyIGjjSXCYq/D1socBoPiQvwNuDlYIzY1EzeycuFgbYGzMdfhaG2B7DwDLiXcQHUH63vWJlsrC5yJS0ejujVh7VgNuZb2uJ4Yi8RsM9y4kQYHOxucjkmrUm0qaT+52Fkh9oYByYnxcHRxhd/0bXi9hy9WHIrAisOX0atJDQybfxBe1exgZWGGJ2b5Y1y3+li4Jxx/nLyKbg3d8fT/24sWtV1wIysXz357AGM7e2P29nMICE8sdOxFJWfgpSWBGNmxHj76PRRnY66jbb1q6PDxDgxsXQsno67hnTXHMbRdHfzrtxOIS81CCy9nNPtwC8Z09saec/H4eNNpDGpdG5N+PobsPAMa13SC9/ub8GavhlgffAXzdl1AvxaeeGlxIOytLODhZMM2sU1s0z1uU7Paznh56RHsDYvHiA51K12bWnm5YNDc/TgemYKh7eqUeT+ZCTB60WEci0hGt4bu+W36168n8OGGEITHp2HB3nB4V7fH2MWHsetsPHafi8efp+OQkp5TrE0v/hiIJQcvYcfpOOw+F5//CY5MgXd1+2JtAoBBc/dj4/FouDlY4ctt5zCodW28seIovtx2FvsvJOKDdafy2/T5H2cwe3sY/jxTuP6DFxJhYS74+XBEoWMv7nomBvy//fjzdBzy8gz441RMof10IT4Ng+fux9aQGKRm5uBQeBI6PVId3Wfuwu8nr2J5wGX8fuIqRnWsh96zd2PF4QiM61YfnT/dWWw/9Z69G3+cisHuc/FYHRSFdvVccS72erFjb/b2MMzadhad6lfHkcvJZf779Onm05i57RxaejljR2hclfr7VBXOEb1n78aqwMhCx9fNz84zcdgWGgNPZ1uEXk3F6yuOwcXWEmdirpe5TcGRKXj1p6M4G3MdF+LSEGA69rp8thMrDkcgIDwRywIuY1SRNrX8zzb8dvQKdp+Lx64zcTh6OQVBl5IRf73kNjWv7Yyh3x0ssT138om7noXFBy7lt6n7zF1YFhCBX49GITo5Az0aexTaT/3+uxdLDl7CL0cicS0jB481cEePWf5wsrbAuKVBWBZwGWM6eeOdNcfxyebT2BoSi2/9z8PHzR5jfjgMf9N2VwZGwtpCYG5mhmfnHbjr+G9+Np6IhkEVvx2NQq8mNTDom32Yt+t8sXPJ6qBIDGhVC8PmH8TCvRfzz2Xrj11BzLVM7A2Lx382hmLx/kto5eWMiwk38Px3B/PjXh0Uhd5NaqDff/dgZWAkfgq4jG2hMRjZsR7+9dsJXIhLw7/XnsRm07mi6OeXI1F4rIE7On+2E2/2aogVhy7j5SVHsCooErvPxsHGwhxvrj6GH/ZfQgcfV2wPjcVry49ge6gxzl+PXkF9N3uMXnQY47rVx9yd5/HWqmBsCYnF7nPxWHvsCtwdrDHx52PYGHwVC/eG43xcGp5o7IF2H23P/z3WB0ejgYcjVgdGFvr79GTzmhj1fQB+3H8J3tXtseTgJcSlZqGxpyNaTNuKnWeM7dh08ir6NquJGb+HlniOmLvzPH45EoX//hkGOytzNKrpdMtzhMX/Z++8w6Motz/+md3sbpJN7z0hoYQWEpIAoSMWapCOgFdUuogoehH1XmPhp14VFVCkCCrlImCjKyDSW0IJIXQCpPds6mbb/P5YspBCCspVdD7Pk+fJvPu+776zszM7Z8453yMT6PLuL/ycbN6P7UlZKK1kvLnl7F/yundp+8rMuLi4pTXt3b9EiPu5c+do3br1H7Si+xu9XsekxQsAACAASURBVE9GRga5ublYWVnh4+ODu7v7XyISQfpeSEhINJZn1pxg65lMgt3V7H6h15/uGvjBTxdYtOcyaqWcY68+iFrV+AC41IJyBi08QIlWj1wmcPSVB3FRK8nUVDBwwQGKynUIgsDhuQ+wIymLf/94lo1TY9h1Locl+65wcM4DtTxk6+NT+efGRFY/3Zn2N71LXx++xoc7L/LL7F7VvOiacj2DFu1HZzBRXGGgvZ8jayd2xkou46ezWUxZlQDAlme7087XkbJKA7GLDqCpMLBxagzON72GmxMzeO2HJDZOjanmedLqjQz77BDns4oxibBmYme63eZZqjQYGfX5Yc6kazCJsHJCNH1CzR6hpHQNgxYeAGDJ45H4O9syYMF+AD4b15EBNTxDV3JL6fvhXl58uCXDOvoxeulhDEaRrTN7VItMSC0op+f7exAAVzsVW2d2v6MXsi7ySyvp8s5ujCYRe2sFW2d2t3gjJX47O5Iymbr6BP+ICWT2Q61qvT52+REAts7swaSv49mZnE2olz3bn+vR5GvDsn1XmbftHAAvPdKKZ/o0B2DlwRTe2JwMwKwHWzDrwZaWMYlpRYxYfJiuzV35eHQ4O5OzeWljIlN6BTO3f933Ne9uP8+y/VfZ9UIvXBrwtNfkPz+dZ0NCGsdfeRBHW7M3f8neK7yz/TwyAWI7+PDR6HDLvlddO9QqORlFWh5u48ln4zqSW1LJgAUHUFnJyCnR0iXYlQtZJSjkMnJLKunUzIXLOaWoFDLWTe5CRpGWx5YdITLAmRsF5QCsnxqDnfLuAnwziysYufgwwR52bJgSg8Fk4tFPD5JXqmPj1Bhc1eYoodxSLSM+P4yXgzVymUBaYQUbp8YglwmM/PwwrnZKbBRyruaWoVLIcLRRYG+t4HJOKeunxGCnsmLE54ewVcpxs1ORnFmMncoKG6WcTTO6Y6eyYvzyo5xMLWTd5BiauVaPGirXGxi95Ah6o4mtM3vgZKNg4tfx7L+Ui4e9NXqjiVBvBw5dzsPL0Rqt3kQ7Xwf2X8rj66c60cLTjseXHyO3tJKtM7vj5WDNc+tOsSUxgxUTomnn68gTK46RetP7vutcNgEuthSU6ega4spPZ7NZ+ngkUUEuPP3VcS5ll7JpRrdq1+24TWf58tA1mrmpydJo2TSjGy087Xl7SzLLD6Tw0egORAW60PfDvYzvEsi/B7ep85jM33mRBbsvIRNgTKcA/m9o+3qP4ed7r/Du9vO8NrA1IyP9+dePSWxJzGD1xM50DWmcB/5+4k4h7vedgS74CCJTqrdtf3g7boF1HzRbhS1t3G99aeIzzMZ9lM+tzyI5N5lyfXmT1lHX+NZurVErzSfhtaJr5JXnNWnOusYHOgbirjaHqOSW5XJdc71Jc9Y13s3WjSCnIADKdGWcyzvXpDnrGn+nz7mx3IvjlHc9j34x/SzbkUsjOZF5gvhJ8UT6RAIwefNklp1Y1qS11jV+yaAlTI6cDMDShKVM2TKlvilqUdf4SR0nsXSw+aFaQkYCUctqnb/1Utf4jt4dSZicYOkjvNG0G407jRdfv3Udqfqcm0Jd46XjZP6cD17Oo/sa9ybNeb8fp472/8RbMQhbhRXR7U7wz90zmjTn7cfp3X2LmLvnWfxVg+niPJfXB7dBy+W7Pk55pZU8uWYdW7Im4CBvSQ/H5SjlMuYOaE2nr5oWinyn4zSp2XEyNBXIZTLOGadzqTCxSfPefpw6LonkZNYJQkwL+WzUCCavSiAwZDX7MtY1ac6jE4+z6biKMF8ndmW9xbITy2ileoFzcz5AEIS7Pp+OJUVwKlVDauUmcqwWMrHjRGxKp7MlMYPXhlrz9PYHmzSns9ifx0Pn8cmYCMv55G3TGmXB+yx8LIK4TWc5YXq4SXPefpze3X6eucfMBpL4usiZNA3DFx8iX/08BfoLTZq3rvPp8eC1fDF2NF8fvs6sn6ZRavVTk+a8/XwauOpxtl1dTXvbFwmwjgWgVL6Dvbn/16Q5q86nw1fymf7De5wqfR9/1WDC1C8BoDFc4EDxpCbN2dZxKIemfoODtYLvk/Yx7NteOMhbEuv9Ne8ND8PHyabJv09V52MVWwt6AnB5egkh7nak5JURuTSSwiYep+DKrXg5WJNeVIGt36ucyz9N/KR4fNVtidt0ljzFQr698FWT5oyfFM+SXSLJmcVorD8lqeg7Xuz0Ae/3n42mXE/kR3O4YvioSXMGymbxYMA4lj8R9bv9PgVZxzI7+gM++Pki3m4ZHCmbjIO8Ja2ET81hyDO602Jx3Skld0IlNidhcrwljLzqOLfQbWPD1Bg6+Dv9pt+nHUmZDNnQA53sCuGqxRRp/Pn6qU6sOv9qk3+fFjywg0ifSMYvP0qu1UJKrX6ynA/HUgoY+MXr5CkWNWnOqvFJ6Rr6fv4vcqwW4qMYhKJ4Km8OaYva7jojvuvdpDl9FYOwKp7KS4+0oksrDVHLomjnHg4571KiNfBc3xa8cKj2g6j6UJpC+Ff0Jib3DGbAggMkGB8CILBiC0/EBPLGkHZ3dZzK5xpIytDw7vbz7Mp/kmLjRbo7LMPRyry+fbnzKJE37bp3+/jEsvdJrdx839zvEYdUZu3PRM8W5h+O3Kxc5kyaU2efKSOmcOrEqXrnWbtsLdqKW+J4zz3+HCWakt+8vqUfLmXV56t+8zwSEhK/jR9Opv/RS/ifcy2/HDc7FcevF3C8Rg5yU6g0GPnvsRsAN70hpUxdnUBppeGu5jOaRJ5bd5LTqebcSYVchqe9NZkaLdNWJzQwujY6g6nO9p+Ts7FVWlFUriO1oGkPj2uSpTHnoz73YAsebutFmJ8jV3NLmzzP2iPXWX3kBnO/P8OVm+MjA11+U6TBsZQC9lzIZWSUH21v5pVfyCph0+kMZj/cig5+deeA10eQqy07krKq5RXnl+mY2L0Zgzv48GiE712v12A08e2JtGpt7f0ceT22zV1/p6qo0BkB2Jmcw7vbz7MhPhVXddO8oLdzOaeUQ5fNTgJ7awWe9ta426lIqqEZ0FgyiiqYviaBYq15P20UcjztrfG0t26ytxbgen655dq26XQmYD6fEq4XMmPtCfJKK5s8Z9X5WPVXxbTVCRSU6Zi2OsHyOTcFo0lk0dgIVFYyCsvN5WoNJhMz1p5gx9ks9l/KbfKcJlHkaEoBXUNciQ4yaxR8czyVjKIKZm84RbG2dl58Q5RoDYyM8mvyuPoIdlczvXdznukTgoe92fuskMsI83Ni8fjIWroRjcHf2cZinN/OgsfC76j70BT6tfPGx9Ec8RPgbMt/hodZcrGbStcQN7qGuPHhqA61tCQ6NXNhVLT/Xa+zna8jj3Uyj7dTWTH7oZY83iWQINemf6ZqlRXP9AlhWq8QS5vSSsaSxyOZ3juEmX1bNHlOV7WKOf1D8XCwZtk/Ii3tE7oG8crAu49O/fLQNaatTjBrK8jNZqiLrdJy3ga7NX3/bx9v8yfVkGkq950H/a8S4m5nZ0dpaf03Sb179+aDDz4gKurOT2iCgoKIj4/Hze33C/swGo289NJLiKLIuHHjLO22trb4+Pjg6Oj4pwv/rIv78XshIVGTgQv246JWsvyJKDr/3266N3dj0diOiKJIsdZQp7jQ/5r80sq7Fi6rOX7iV/Fcyilh70t9ePyLo1zNLWP/P/vUKRBjMon0fH8PVjKBGwXl9G/vzcwHbt2IfHnoGv89doPPx0fSr50XCdcLGb3kML1befDSI7e8Cc+tO4lCLmPzs915acNptp3J5JspMZabhyq+O5nGkr1XeW94e0ZHB1jaL2WXELvoIO19HXnz0bYImNe6PSmTj3dd4vXBbXiy2y3Byuv5ZQxaeIBmbmr+MyIMhVxGsJsaQRCYsiqehOuFHJ7bl5ySSgYt2E9huR5nWwVHXunLFwdS+M+OC6x+ujPu9vV/5vHXC3j1+yQmdm/Ga4PMEUqrjlznXz8kAeYbrbjYtgB8c/wGc749g1Iu4+grfXG+aRx+dyKNF9afBmBIuA+JaRpS8sqQywQOv/wAHg7Vw7arQoffG94eRxslz6w9wSNtPfl0bEfL74ZWb2T44kOcvWks/jK7FxlFWsZ/cRSAPq3c+eKJ6DqPefy1AkZ8fhiAriGurHq6M/Lb+p1J0zB40QFmP9SSyCBnJn0VT6i3A+smd0Ehl3Ehq4RHPt7HzAea46JWErc5mdVPd8bHyZoHPtxr/t48GU2Qq5reH/xaLSR597lsnv4qniWPR/JIWy/Le4qiyPPfnOLH0xksfCwCncHEC+tP88mYcIaEV38g8PK3iaw7nsr8UR0sRorOYGLqzQc8XUNc2ZBgfgjw9qPtGN8lsM5j+872cyzZe5W3Hm1HpxpCU0aTyKxvTpJfqmPrzB7VhL8W7r7EhzsvMrd/aC3hJxGRf25MNOfaRvnzxYEUZj/UkofaevLKd2e4WEcYbENUpUJM6RnMsI5+zNt2jiNX83G3U+GiVrJ+SgzR83bxcFtP5o8KZ/PpDJ7970lc1Uo0FXq+mRJDZKAzO5KymLo6AVe1kqIKPWsndm6UeN6+i7k8sfIYLrZKCsp1rJwQXWu/78SMtSfYkphJxwAnvpvejVnrTvLL+RzWTY5hfXwqXx66xvTeISzfn0JMiCuvDGjNxoRUlu1PIdhdTWaRlmX/iGL8F0dZNDaCQWE+/PvHJNYdT+XLJ6MZu+woH43uwNAIP67klhK78ADWCjn5Zbpa14wqbuSXM3DhfpRyGfllOiZ0DeL7k+loKvS42Sk5PLdvretWY1lxIIU3tySzYkIUP57K4Oez2Rx/7UHsmpBOI/H3w2gS6fbuL2QVa7FXWbH52e4E1RACBfPvde8PfuVGQTk2CrklZP7vzl2ruAuC0BJYDHiKothOEIQwIFYUxbfvwTrvS+bMmUNgYCDTp08HIC4uDnt7e6ZMmcKQIUMoLCxEr9fz9ttvM2TIkGpjr127xqBBg0hKSqKiooInn3yS5ORkWrduTUXFLSXOadOmcfz4cSoqKhgxYgRvvPEGCxYsICMjgz59+uDm5saePXuqGezz589nxYoVAEycOJFZs2Zx7do1+vfvT/fu3Tl06BC+vr78+OOP2Njcyi+Uy+U4ODigVqsJDw/n6NGjPPvss5SWluLr68t7771H69atWbFiBUuWLMHKyoo2bdqwbt069u7dy3PPPQeAIAjs27cPe3vpBJSQuBt0BhMXs0t4unswKis5j4b7svboDYrKdby34wLfn0xj49SuFoXZP4JNpzN4/ptTbJvZo5Y6dmPYcyGHp748zrfTutLBz4mjKfkMvJn3OzLKn5n/Pcnhq/nVcoqrOJKST1phBZ+MCSetsIL3f7rA1sTMan0mdm9Gv3ZmYyoy0Jm5A1rz1pZkdp3LrtbvrSFmQ3V0tD8bEtIseck1Gd7Rj1FR1b0mLTzteWdYe2Z9c4p+H++v9trA9t5M6BpUrS3QVc0HIzswZVWCpf/jXQJ57sEW7D6Xw1Pdm6GQy/B1suGj0eE8+eVxhnX0Q2UlZ3hHP+b/fNFizDZEZKAzc/qHWrZjO/jwf1vP0dLLnlcG3HqAOTDMhzc3J9Mn1MNinINZ2Tlu01l8nGx4d1gY1/LLePTTg/Rs6V7LOAd4INQTNzslc749A0AzNzXvDQ+r9lDXWiFn8bhIBi7cT2svB4Ld7QhyVePvYoPJBPNHhd9RsTcy0JnmHnYUV+j5ZExENeMcoJ2vA629Hfhw50UAXNRKFo2NsBgtrbzs6eDvxIJfLgPg62RD1xBXZDKB6CBn0gsr6NHCHblMoHMzF746dI0x0f442ChYtOcybnZKHgitbuAJgsC8oe1JyihmxtqTADjaKKoZ8VXExbYlMU1jeehRhUIusGFqV1p723Mxu4SL2aUM7uBT52cA8NLDrTh5vcjysKUmggCrnupcS5X7mT7Nib9eyDvbz/PO9vN1jl3yeCQPt/EkrbCcD3detHyWn47t2CTjHGBUlD/HUwpYsu8qS/ZdBeD/hrZHZzAStzmZj3ddpLTSYDmnBnfwIf5aAV8dvs6/BrWxeC37tfNiYvdmLD+Qwtz+oY1Wtu/Z0p2ZD7Tgk92XePaB5o02zgHGRAewJTGT0Te9pKOi/fnhVIZFo2B8lwD+2S8Ubycb/vVDEntvqnuPjvJndCd/hn12iDc2nwXM1QeqPo+vD1/n9R/N7THB5utaiLsd7w4P49n/nqzzmlFFgKstH47swORVCfQN9eDfg9rQs6UbT30Zz/COfndtnAM8GuHLu9vP89SXZifYiEg/yTiXaBC5TGBklB8Lf7nM+yPD6jTOAWQygdHR/rz/0wXeHd5eMs4boEEPuiAIe4GXgCWiKEbcbEsSRbHd/2B9tWjIgz5r1ixOnao/LLyphIeH8/HHH9/x9ZMnTzJr1iz27jU/fW/Tpg07duzAx8eH8vJyHBwcyMvLo0uXLly6dAlBECwe9NsN9Pnz55OUlMSKFStITEykY8eOHDlyhKioKAoKCnBxccFoNNK3b18WLFhAWFhYLQ961fb169eZMGECR44cQRRFOnfuzOrVq3F2dqZ58+bEx8cTHh7OqFGjiI2NZfz48dX2KS4uDjs7O1588UXCwsJYuHAhPXr04KWXXiIrK4vnn3+eAQMGcPbsWdzd3SkqKsLJyYnBgwfz8ssv061bN0pLS7G2tsbK6o+5wEsedIn7nbMZGgYuOMDCxyIY3MHHst2tuSsHL+ejkAt4OVqzZUYPi7DP/5pRSw5zLKWAp7o1u6NITH1M/CqeXeeyGRnpx+MxgcQuOmjxPGr1RjrN20WfUA8+GRNRa+zz35xi17lsjr/6ICorGYev5FN0W2izWmVF9+Zu1Yw4URQ5crXAEqoKoJTL6NXK3XJze/ByXp2ll6wVMnq0cL/jTXDC9UKyi2+lHCnlMnq0dLtjaaZTqUVkFFWw76aScdcQVw5dyWfn8z2r3bxczC4hyFWN0kpWbVxDyASB7i3cat1kp+SV4WGvqiU0dzmnBDc7Va1STjfyy3FSK3C4WSKq5nZNLueYDUyAzs1c7hhdkVFUgbVCbhFXy9RUoJTLGozGyC7WIhOEO0YQpBWWW0o4dfB3wreGwF1GUQWnbpZyau3tYCn7llOsRas3WUo+nc3QMPSzQ3Ru5kILD3tWHEyxnIt1UVSu4/CVfETMBtedHlhpKvQcupzH7XdfzT3saHnzmJdVGsgpqaxVjq4mZZUG9l/Kw1THfVyAi+0dH9xp9Ub2XczFYKo9zsfJxlIqSqs3sv9SHnqjCS9HazoG3F25OL3RxP5LuWj1JtzsVEQHOVNUrqfz/+1GZzQR6GrLry/2tjzEMRhNJGcW0963erSe0SRyNkNTq70hTCaRpAwN7Xwcm1yq6cSNQsL9nJDJBERR5MDlPEq0BmyUcno0d8NKLkMURY6lFJBfpsNGIad7CzesZAIPfbSPyzmltPS04+fnewHm68+ABQc4l1lMMzc1e17sXe39ktI1tPC0a7CcW3JGMcHuaktJyJrXiLvlTJqG1MJyBMzh3X/U74rE/YXBaOJybimhXnWXwKzCaBK5mF1iKW8n8dvqoNuKonisxsXwtyVb/cWIiIggJyfHoobu7OxMQEAAer2eV155hX379iGTyUhPTyc7Oxsvr9pP1QH27dvHzJkzAQgLCyMsLMzy2vr161m6dCkGg4HMzEySk5OrvV6TAwcOMHToUNRq8w/8sGHD2L9/P7GxsTRr1ozw8HAAIiMjuXbt2h3n0Wg0FBUV0auX+cdl+vTpjBw5koCAAFq0aMGYMWPo168fTzzxBADdunXjhRdeYNy4cQwbNgw/v983H0pC4u9EVQhwVX5uWx9H2vo4cPByPl1DXHn+oZY8tvQIL208zdJ/NE2s5G7RVOjZkpjByEh/MooqOJZSgLVCxvcn03i5f6jlBrFYq2f98VTGdwmsVldcU67nh1PpjIryp6RSz54LOVgrZGw9k4n3TUMq5qa3yVohZ0i4L+vjUykq1+Fkq6S00sCXB1Mo1hrYnpRpqVUM1KoJWxeCIBATUr/3rS5vfWNoar3rcH8nwv2deKiNJ1dySzl0JZ9wf6danoWWNbarxt0tdzL87lQ/vMpgvdN2XfPcaa7bqakM7+1oc4ee1fGsw3N/O37OtvUqnvs42dR6b6BWREBbH0feiG3L3O/OsP9SHk/EBNbr1XayVTZYDxjM3vX6+qlVVjRrhOdSrbKyRIc0BWuFnIfr8O7X1e+hNp5Nnr8mCrmMB0Krz+OsVvJQG0+2nslkREe/aga31c0c55rIZUKd7Q0hu8txQLWHEoIg1JnLLAhCnR79kZF+vLP9vOV6VtV3ZKQfb25JtnjVb6ex0VBtfKobODWvEXdLez9H2vv9cRFZEvcnVnJZg8Y5mM9hyThvHI0x0PMEQQgB88NeQRBGAJn1D/njqM/TfS8ZMWIEGzduJCsrizFjxgCwZs0acnNzSUhIQKFQEBQUhFarrXeeup4Kp6Sk8MEHH3D8+HGcnZ2ZMGFCg/PUFxmhUt3yOsjl8mqh9I3Fw8ODX3/9lU2bNvHdd9+xaNEidu3axfPPP8/AgQPZtm0bXbp0YdeuXYSGhjY8oYSERC2SM4qxVcoJuq1Ey4w+zfl87xU+GROBu72KmX1bMH/nRW7klzdoOP0efL73Cot/vcKVnDJslXJkArwR25Y5355h97lsi+HxXUIab289x9W8MktZFZNJZOa6k+y9mGvxFBlNIu8Oa89LGxNZuu8KIe7qaobS2M4BrD12g1d/SGLRYxHM+TaRrYmZ2Cjk2CjkPB5Td47u/YRCLmPR2I5M+jreku8s8edgTLQ/F7NLSMkr+03CSBK1eap7EOcyixkZdfdCW39mhkf6sTEhrdZDnaERvqw7foPBHRp+mCMhIfH3pDGxMM8AS4BQQRDSgVnA1MZMLghCP0EQLgiCcFkQhJfreD1AEIQ9giCcFAQhURCEAU1a/Z+IMWPGsG7dOjZu3MiIESMAs/fZw8MDhULBnj17uH69/hJpPXv2ZM2aNQAkJSWRmGgurVNcXIxarcbR0ZHs7Gy2b99uGWNvb09JSW3V9p49e/LDDz9QXl5OWVkZ33//PT169Gjyfjk6OuLs7Mz+/eacq1WrVtGrVy9MJhPp6ekMHz6c5cuXU15eTnp6Ojt27MDZ2ZmXXnqJqKgozp+vO8dNQkKiYc5maGjt7VAtLLN/e29+nNHdEt47oL3ZE3b4atPKOt4NBqOJ706kYa2QseJgCisPptCzpTsjIv3xcrC2iFuZ15MPwNqjN/j+pLn90z2X2Xsxl6hAZzYkpLFg92UiA50ZEelHsLsard5Uy7vd2tuBFx9uxdbETP6x4hhbEzOZ0y+Uc2/14+S/H27UU/v7AU8HazbN6P67eCwlfj8EQeD1wW358slODYYdSzSNyEAXfnmxd608+b8KbnYqdr7Qi6gaIn7OaiU/P9/rL1nTWUJC4vehXg+6IAgyIEoUxQcFQVADMlEUG1XDSxAEOfAp8BCQBhwXBGGTKIrJt3V7DVgviuJiQRDaANuAoLvYjz+ctm3bUlJSgq+vL97e5qei48aNY/DgwURFRREeHt6gJ3natGk8+eSThIWFER4eTqdOnQDo0KEDERERtG3bluDgYLp162YZM3nyZPr374+3tzd79uyxtHfs2JEJEyZY5pg4cSIRERH1hrPfia+++oqpU6dSXl5OcHAwK1euxGg0Mn78eDQaDaIoMnv2bGJiYpg8eTIvvPACSqWSDh060L9//2pzmUwmKisrq4nSSUjczrytyXx3wlx+Z1CYN28M+UPkLu4ZP5xM5+2t5xBFkeYedix/Igp7awVrj95gZ3IWy/4RhZVchskkci6zhGEd6y8LFeJuh7u9isNX8qspi98L9l/KI7u4koWPRbD8QAqnU4sYFeWPXCYwPNKXxb9eIbtYi7udiqMpBQyL8CWtqIKXNiTy9pZzFJTrGBLuw/xR4Tz+xVEOXclnVJQ5vHVUlD/vbj9vEU26nSk9g4m/VsDu8zn0DfVgSs/ge7qfEhISEhISEhJ/FI0RidsnimLPJk8sCDFAnCiKj9zcngsgiuI7t/VZAlwVRfG9m/0/FEWxa33z/lXKrP2Vyc7OJjU1FRcXFwIDA5HL5ZSUlJCVlUVJSQkmk4lmzZrh6to4Fda7Rfpe3H8YTSIRb/6Mn7Mttko5p1KLOPJKX9x+QwmvPxtTVsUTf62Qh9t6sj4+jUfaejKhazMeW3YEo0lk5YRo+oR6cC2vjN4f/FqrpFddPPvfkxxLyefI3L73tATitNUJHEsp4PDcvhSW69h2JpPxXQJRyGWk5JXR54Nf+We/VvRq6c7ABQeYP6oDPVq4s2z/Vcp1BpxtlUztFYJaZUV+aSU/nMpgXOcArBVySrR6vjp0jYk9gqvlrFehKdez9tgNxnYKkISLJCQkJCQkJO57fotI3E5BEF4EvgHKqhpFUSxoYJwvkHrbdhrQuUafOOBnQRCeBdTAg3VNJAjCZGAyQEDAvfUQSfx2PD09LSHwRUVF2NraUlpaikKhwM3NjdLSUlJTU3F0dPzDFN4l/pycyyymWGtgSq9g2ng78NBH+/jhZDoTe9w/HlOt3khBmc4iQlVTkflsRjExIa68MyyMIFc172w/zy/ncwhwsUVToWdDQip9Qj1uE4hrWLAnJtiVzaczuJpXRkgDZZAqDUaOpRRgMIl4OVjXEmwxmkSu5d+ax2gyKxQXa/XsOpfNEzFBKK1keDpYV6vT28xNTacgFzbGp6G8qXIeE+KKu72qWjmvKlztVDzd/dZ4e2sFM26rYV4TR1sF03qHNPhZSEhISEhISEjczzQmB/0pzHno+4CEm3/x9Y4wU5cbp6a7/jHgS1EU/YABwKqbYfXVB4niUlEUo0RRjHJ3r62gKfHnw9vbm9DQUJydndHr9fj4+NCuXTsCAgIIDAzEYDCQ541skgAAIABJREFUkZFh6W8wGMjKyiI1NZUbN26g0+nqmV3ir8qhK+Y86phgV1p42hPu78Q3x1PrFT38s/HaD0n0/uBXzmZo0BtNTFh5jNhFB9AZTGjK9aQVVliM7sk9gy05x5+O7cjQCF92JmeTV1rJuuM3sFbIaOHZcN3hqrztw1fyG+y7bN9VHv/iGE+uPE7/T/bz09msaq+/8t0Z+n6411JP/F8/JvHYsiNMWZWAwSQyKvrOgk4jo/y4mlfGyoPXCHK1bbQqt4SEhISEhISEhJkG3ZeiKDZrqM8dSANuv5PzAzJq9Hka6HfzfQ4LgmANuAE5d/meEn8i7OzssLOrbVyo1Wo8PDzIycmx1IRPTU1Fp9Mhk5lrimo0Glq1aoVSqaxjZom/Koev5BN8m4r3qCh/Xvn+DKfTNL+prNT/imKtns2nM9AZTExfc4KeLdw5fq0QgMS0InRGE3CrRI4gCHw+PpLCch1udipkMj++OJDC+OVHOZ9Vwryh7RolTBXkaouXgzWHr+YzvsudVc1NJpFv4lOJCnTmlYGteWPTWV7ccJrWXg4EuNqyPj6Vb+JTcbC24p8bT3Mpp4S1R28woWsQQ8J9cLRREFyPh35Ae29e33SW9KIKHuv011RmlpCQkJCQkJC4lzRooAuCoACmAVV56L8CS0RR1Dcw9DjQQhCEZkA6MAYYW6PPDaAv8KUgCK0BayC30auXuG/x8fHBYDCQnZ1NdnY2SqWS0NBQ7OzsKC0t5eLFi1y8eBEXFxdkMhnFxcWWMHkbGxs8PDxwcPhrqDdLmDEYTRy/VsiQ8FslaQZ18ObNLWdZH596Xxjom09nUGkw8a9Bbfi/bedYdeQ6Q8J92HQ6g8NX8rFRmo3ttrfVsJXLBEuOfaiXA2F+jiSmaRga4cvYTo1L6amq7b0zOZsZa09Y2n2dbZj9UCtLbfKjKQWkFlQw+6FWdAxwZtHYjgxaeIDHVxylna8ju5Kz6RriynvDw4hddICPd12iczMXXhvYGit5wwFXapUVg8K8WR+fVmeNXwkJCQkJCQkJifppTALwYkABfHZz+/GbbRPrGySKokEQhBnAT4AcWCGK4llBEN4E4kVR3ATMBpYJgvA85vD3CeL9FMsqcddYWVkRHByMn58fJSUl1fLR7ezsaNGiBSkpKZYweJVKhaurKwaDgbKyMi5evIiDgwNubm44Ojoil1f3MpaUlJCbm0tOTg69evX6n++fRNM5k66htNJQrcyWg7WCvqGe7D6Xjfhou3sqgPZ7sCE+jVae9jzVLQh7lRX7LuXynxFhXMou5dCVfLwcrfF0UNUrejf74VasP57KvKFN298RkX4kpWtIzjTnriPClsRMdAYTrw9ue3N9qdhbW9Gvnbk0m7+LLYvGRjBv6znOZRbTMcDZUl/903EdWbL3Ku+PCGuUcV7FxB7BpBdV0LulR6PHSEhISEhISEhImGmMgR4timKH27Z/EQThdGMmF0VxG+bSabe3/fu2/5OBbjXHSfx9UCqVdaq529vbExYWhslkwmg0YmVlZTFWTCYTubm5ZGVlcfXqVQRBQKlUolQqkcvlGI1GSkpKKC8vZ+DAgcybN48XX3yxliDd9evXcXR0xMmpYc+sXq8nMTGRNm3aSCXifiOiKKI3mp/DKeSC5bgeupk/XdPz2rW5K1vPZJKSV1ZvePUfzcXsEk6lFvHawNbmsmHR/pZ87ZgQV1YduY6Po3WDom+9WrrTq2XTtTa6NXdj5wvVH0bFbTrLyoPXiAx0pluIG9uSMhne0a+aSnqPFu7smFX7/bqGuN1Vnd6WnvasmdilyeMkJCQkJCQkJCQaJxJnFATBIp0rCEIwYLx3S/p7UJWbnZGRwYgRI+rs07t3b2qWlKvJxx9/THl5uWV7wIABFBUV/X4L/YORyWQoFIpqnkSZTIanpydhYWG0atUKLy8v1Go1oihSWVmJXq/H19cXPz8/RowYwdy5c/Hz8+O5555j0aJFLFiwgM6dOxMUFISzszMeHh7069eP119/nYSEBIsgmdFoZO/evUybNg0fHx+ioqKIjIzk9OlGPZ+SuAOTvk6g5WvbafnadiZ9HY/RJKI3mth2JpOWnna1vMsxNw32Q40QQPsj2RCfipVMYGhE7brlMcGu6AwmruWXVwtvv9e8MqA14f5OzFh7koi3dqLVmxgZJeWGS0hISEhISEj8WWmMB/0lYI8gCFcxK7MHAk/e01X9jfDx8WHjxo13Pf7jjz9m/Pjx2NraArBt27YGRvy5EEURURSRyRofQluFIAjY29tjb29f5+tFRUWsW7eOcePG8eWXX7J48WL0erN0QuvWrXn//fcBc730+Ph43n77bd58802aN2+OjY0N6enpFBQUYGtrS2xsLN27d2fevHl06tSJ7t27ExoaiqurK7a2tmg0GnJycsjJyaGwsJChQ4cyc+ZMFIrq9ZpFUeT69et4eHhYjtnfiRv55ew6l80jbT3xdLDm68PX+WjnRXRGE2cziln4WEStMc3c1Hg6qBoUQPsj0RtNfH8ynb6tPXCtI3y9U7ALMgFMIv9TA11pJWP5E1F8dyINvVHEw15FB7+Gy7ZJSEhISEhISEj8MTRGxX23IAgtgFaYDfTzoihW3vOV3UfMmTOHwMBApk+fDkBcXBz29vZMmTKFIUOGUFhYiF6v5+2332bIkCHVxl67do1BgwaRlJRERUUFTz75JMnJybRu3ZqKigpLv2nTpnH8+HEqKioYMWIEb7zxBgsWLCAjI4M+ffrg5ubGnj17CAoKIj4+Hjc3N+bPn8+KFSsAmDhxIrNmzeLatWv079+f7t27c+jQIXx9ffnxxx9rhW1v3ryZt99+G51Oh6urK2vWrMHT05PS0lKeffZZ4uPjEQSB119/neHDh7Njxw5eeeUVjEYjbm5u7N69m7i4OOzs7HjxxRcBaNeuHVu2bAGgf//+9OnTh8OHD/PDDz/w7rvvVtu/uLg4SrQGzp85yaxZsygrK0OlUrF7924GDBjAwoULCQ8PB6Bbt24sXryYsLCwWsdGEARiY2OJjY1Fp9Oh0WioqKjA39+/Vn5vYWEhGzduZNOmTcjlcrp06cIDDzzA4MGDUavNNaxHjx5NXFwc8fHxrF271hKtYGVlhYeHBx4eHsjlcl588UW++OIL+vfvj4uLCxUVFWRlZbFnzx6uXr2KjY0Nffv25YEHHqBr1660aNECZ2dny5oqKyvJy8vDw8OjlpF/P7MxIRWZAHGxbfF2tEGrN7Joz2UAHu8SyOAOPrXGCIJATLArBy7nIYpireN2Pb+sQe96Bz8ni3J6WmE5+y/l1ds/1MueiADnevvkFGvJ0GgJ93diz/kc8kp1jLqDd9rBWkE7X7P4Wxvv/62B7GanYnJPqX64hISEhISEhMT9QGNU3J8B1oiimHhz21kQhKdFUfysgaF/CG9sPktyRvHvOmcbHweLyFJdjBkzhlmzZlkM9PXr17Njxw6sra35/vvvcXBwIC8vjy5duhAbG3tH4afFixdja2tLYmIiiYmJdOzY0fLavHnzcHFxwWg00rdvXxITE5k5cybz589nz549uLlVzxVNSEhg5cqVHD16FFEU6dy5M7169cLZ2ZlLly7x3//+l2XLljFq1Ci+/fZbxo8fX2189+7dOXLkCIIgsHz5cv7zn//w4Ycf8tZbb+Ho6MiZM2cAs1Gbm5vLpEmT2LdvH82aNaOgoKDBz/TChQusXLmSzz77rM7923PoOI7eQYwaPYYN678hOjqa4uJibGxsmDhxIl9++SUff/wxFy9epLKysk7jvCZKpRJ39zvn9jo7OzNp0iQmTZp0xz5ubm4sWrTIsi2KIlqtFmtr62rHdcuWLbz66qssWbKEsrIyZDIZLi4udO7cmeeee44rV66wdetWywMLAIVCgVKpRBRFS9qCWq2mR48etGjRAhcXF1xcXHB1dbX87+vri4+PjyUCISkpiZUrV2Jvb0+/fv2wt7cnIyOD5s2b06zZ3VZM/H0wmkQ2JqTRo4W7pT72m0PacSGrBLlM4LVBre84NibElR9OZXApp5SWnrciJrKLtQxffIi8Ul29722tkPHDM91wt1Mx8vPDZGq09fa3V1lx7NUHLarrNSnR6hm99Ag3CspZN7kL6+PTcLdX1Zs7/khbLwrLdfi7SBoGEhISEhISEhISddOYEPdJoih+WrUhimKhIAiTuKXq/rcnIiKCnJwcMjIyyM3NxdnZmYCAAPR6Pa+88gr79u1DJpORnp5OdnY2Xl5edc6zb98+Zs6cCUBYWFg1o3P9+vUsXboUg8FAZmYmycnJ9RqlBw4cYOjQoRbP77Bhw9i/fz+xsbE0a9bM4n2OjIzk2rVrtcanpaUxevRoMjMz0el0FuNu165drFu3ztLP2dmZzZs307NnT0sfFxeXBj+zwMBAunS5JSR1+/5lZGZy/NQZmpfr8fD0JDo6GsBSVm3kyJG89dZbvP/++6xYsYIJEyY0+H73CkEQ6hSNGzRoEIMGDQLM3nCFQlErjP+TTz4hIyODo0ePcuPGDbKysiwh+E5OTri6unL27Fn27t3LkSNH7qgtUCW0Z2Njw9WrV1Eqlej1et54441q/Tp16sTo0aMZNWoUfn5+lnaNRoOtrW2TPfWJiYnY29s32vA/eDmPDI2WVwbeMsStFXK+ndYVQRCQy+6sWB4TbH4AdfhKvsVA1xtNzFh7grJKI99O64qvU92Gb4lWz9jlR5m++gQ+Tjbkl+lYN7kLQa7quvcrrYjJqxLYnpTJsI5+tV4XRZGXvz3DjYJy3O1UTF9zgoIyHRN7NKtX7XxarxCm9Az+0yvRS0hISEhISEhI/HE0xkCXCYIgVJU/EwRBDijv7bLunvo83feSESNGsHHjRrKyshgzZgwAa9asITc3l4SEBBQKBUFBQWi19Xvu6rp5T0lJ4YMPPuD48eM4OzszYcKEBuepr1qdSnUrR1Yul1cLpa/i2Wef5YUXXiA2NpZff/2VuLg4y7w111hXG5jDvk0mk2X79jVXPTiouX92Do6MfGw8GPQo5DJMYvV59QYT+Vp4oO+D/Pjjj6xfv75BIb0/mts/75r4+PgwdOjQRs1jMBjQaDQUFBRQUFBAXl4eqamppKSkkJ+fT3FxMVOnTuWpp54CYM+ePRiNRjw8PDh27BjffPMNs2fPZvbs2fj4+ODi4kJubi7Z2dnY29vz0EMPERUVhZ+fH/7+/vj7+1tK2FlZWVn+9Ho9//73v5k/fz7W1ta8//77TJ8+vUHDc/WR6zjZKniojWe19saU8PJ3scHXyYZFey6z+bS59F6J1sCF7BI+GRNOZOCdw9G9HK1Z+FgEY5cd4WpeGe8Ma19vjW5PB08CXW3ZEJ9Wp4H+1aFrbD2TyZx+ofRq6c7Qzw5iNImMjKxffE0mE5AhGecSEhISEhISEhJ3pjEG+k/AekEQPsdcq3wqsOOeruo+ZMyYMUyaNIm8vDz27t0LmD2TVTnEe/bs4fr16/XO0bNnT9asWUOfPn1ISkoiMTERgOLiYtRqNY6OjmRnZ7N9+3Z69+4NmMuRlZSU1Apx79mzJxMmTODll19GFEW+//57Vq1a1ej90Wg0+Pqa1ai/+uorS/vDDz/MokWL+PjjjwFziHtMTAzPPPMMKSkplhB3FxcXgoKCLCHcJ06cICUlpc73un3/kq+msn/PLgY+8iBt27QmOyuD48ePEx0djaa4mMxSEzoTDHvscZ4aO5IePXo0ymP/V8DKygpXV9c6y9LVxe3VAfr06cOcOXO4dOkS3377LZcvXyY/P5/o6GhatWrFlStX2LFjB999912j1zNlyhSuXbvGjBkz+PDDD+ncuTPR0dFER0fj5+eHyWSyiAD+klLBz8nZPP9gS1RWt8LG8/LySEpKwsbGhsjIyFql8KoQBIGZfZuz6aZxDqBSKBkeGcqQ8Nqq6TXpEuzKByM7kF5YwZjo+g1pQRAY0dGPD3de5EZ+OQGut8T8Tt4oZN62c/QN9WBKz2BkMoFPx3YkObOY5h5/3hJwEhISEhISEhIS9weNMdDnAJOBaZhF4n4Glt/LRd2PtG3blpKSEnx9ffH29gZg3LhxDB48mKioKMLDwwkNDa13jmnTpvHkk08SFhZGeHg4nTp1AqBDhw5ERETQtm1bgoOD6dbtVun4yZMn079/f7y9vdmzZ4+lvWPHjkyYMMEyx8SJE4mIiKgznL0u4uLiGDlyJL6+vnTp0sViXL/22ms888wztGvXDrlczuuvv86wYcNYunQpw4YNw2Qy4eHhwc6dOxk+fDhff/014eHhREdH07Jlyzrf6/b98/ANIKpTFxRyGQ5qG977dAUzZjyLVluBlVLFp6u/w8nRgYCW7XFwcODJJ397QYGich2aCj1Wchk+jrdyybV6Y7V60VVU6Ix15iZrKvQUleuQCQJ+zja1PMpV71OFXCbg61S7X9U8d6Lm/GWVBvJKG6fbqHTx4bFJz9b52qvvfER5eQXZ2VlkZmaSlZVFWXk5RoMBo9GIwWDEaDRgMBjp3LkznTt3sjz82b17NwdOnWbjjl9rzSu3d8djZByV6eeZ9XAsLwjmUnmCIFhC+gEcHR0JDQ1FpVKhUqlQKpU4OzsTHBxM27Zt6dmjB6Oj776+dl3e8DsxPNKP+bsu8vXhazweY1aO1+pNPLPmBB721nw4qgOymyH5D7bx5MEaUQESEhISEhISEhISd4NQXyh0rc6C4AL4VQnG/RFERUWJNUOaz507R+vWdxaYkrg/KK00cDW3FH9nW5zVSkq1eq7mldHMTY1cJnA5pxRXO5VZwOvsZaY+FsvFCxfuWKKtMd+LI1fz+ceKY+gM5lD890eEMTLKn4yiCh75eB8Tuwfz3IMtLP1PpRYxZulhJnYP5sVHWlnak9I1jFpymHKdEYDXBrZmYo9gy+uacj3d3vuF0kpDtfcf3yWAtx9tb9kuqzTQ7b1fKCrXUx9DI3yZP6oD6UUVPPrpwQZF0v5o7ORGhqkvItOVYjKZMJlMFsX/9u3bU1RUxM6dO7lx4wY6nY7KykqLkn1qaqolZaN58+b07NmT8PBwPD09LSX2VCqVpaa9l5cXcnnd4m5N4R8rjrHvYm61NqVcxsZpMYT5Of3m+SUkJCQkJCQkJP6+CIKQIIpiVM32xqi4/wrE3ux7CsgVBGGvKIov/O6rlPhbU1imQy4IONiYxcqqvNcVeiM6gwmZIODloGL1qlW8PPdVXnvrnbuqn15FTomWZ/97Ej8nG2Y80JxFv1xm7bEbjIzyZ2NCGiVaAx/tukgHf0d6t/KgsEzHM2tOoDeKLNpzmXB/Jx5s44mmQs+0NQk42ih4a0g7VhxMYe2xGzzdvZnFy73pdDqllQZeG9gaF7VZwuHI1XxWH7lBxwBni3d365lMisr1zOkXiqdD3bnrp1KL+Prwddr5OrLpVDqVBhPvDW+PohG53H8UnYNd8XWKrbfPqFGj6myvrKzk9OnT7N+/n3379vHDDz9YygfWhVwux8fHx5JH7+fnh5+fH15eXiiVSvLy8rCxsSEmJoaQkJA75s7/Z3gYh65UL8fWysuetj5SHXEJCQkJCQkJCYl7Q2NC3B1FUSwWBGEisFIUxdcFQfjDPOgS9aM3migo03F7YIRCLuCiViIIAoabr5vqCZywutlfJggYTDf7m6q3G00mNBUGnGwVyG4zcIwmEU2FDicbpSUEuKq9oEyH0SQilwm4qmu+bkJTocfJVmFR87aSy1DKZZRXGimrNOBoo0Auk/HEE0/wyKOjyC2pRG803RSTM89vMN7aseIKPfN/voC1Us7YTgE42SoxGE3899gNcksq2XspjxKtntVPd6aVlz35pTrmbTvHxewSNiSkEh3kTInWwKxvTvF4l0COXM0nt6SSdZO78Mbms7yw/hRPdA3iaEoBmUVavpkSQ2SgM0aTyD+/TeTEjUIiA8358evj02jj7VDNqx7bwYfr+eW8+n0S7Xwdaelpz4b4VILd1UztdWe170fDfUktKOetLckAfD4+kn7t6q4M8FdApVLRqVMnOnXqxOzZszGZTOTn55OdnU1paSmCIKDVaikoKCA7O5u0tDRSU1NJTU0lISGBH3/88Y6iilWed0dHR5ycnHBwcMDW1pbAwECGDRvGkO7dfxdvvISEhISEhISEhERjaIyBbiUIgjcwCnj1Hq9H4jeSW1JZZz6ywSTiYa/iekE5ZTXCrOtCbzDh5WhNakEFJdpb4dY6gwnvm+3FWj0VOhW+zubyVqIoklZYjqZCT7nOiJ+zraU9vbCcotvyr7V6oyWPWhRFMoq0mETR4l2uwkYpt+RtO9vees1ZrSS3VEd6YQWBrrZkabS19rtEa2DhnlREEQ5dzuerpzrx4c6LLP71CoIA1lZy3hseRisvc5j0oxG+vLfjPC9/m0hqQQWzH2pFmJ8j45YfZdGeyyjkMt56tC3RQS58NjaSx5YdsbTHxba1KIkPCPMmbvNZ1h9PIzLQheSMYs6ka4gb3Kba+qzkMhY+FsGABQeYujqBT0ZHcPxaIXP6hdariC6TCXw0Opyxy47yYBvPv7RxXhcymQx3d/d6a9rfjiiKFBYWkpWVhU6nw83NjcLCQg4fPsylS5fQaDRoNBqKiorQaDRkZWXx888/s2DBAmxtbWnevDl+fn7Y2NhY/uRyOXq9HpVKRbNmzfDw8MBkMmFlZWVZm4eHB+7u7vWq+EtISEhISEhISEjcTmMM9DcxK7kfEEXxuCAIwcCle7ssibvBJIoUletxtFEQeLPGs9loriC7WEuFzuyJ9nexrWbs1iS9sILc0koqDSZKtHp8nWxwtVORUVRBXmklOoOJYq0eG4Wc/LJK1Co5TrZK8krNImg2CjkFZTpslVa4qJXkl+koqtDj5WCNh4M12cVasou12CrluNqpKCzXUViuw9PBGltl9a+ktcJsoCutZKhVtzyZKis53o7WZBRVcD2/nGKtHjc7FT631cI+V2JDyjsD+eb4DeZ8e4bJX8ez+3wOj3UK4J1h7amJu72KB0I9+Dk5G3trK/q188JaIefw3L61+ga42nLw5Qfq/PzsVFYMbO/NlsQM/j24DRsSUlHKZXWqjXs4mEuAjVt+hHHLjyCXCQzv2LAquZOtkm3P9Wiwn4RZld3FxaWa2r+fnx/t29f+DlRRVlbGtm3bOHjwIJcvXyYzMxOtVktFRQVarRaDwYBSqaS8vJzCwsJ639/BwYGQkBAeffRRunXrRmlpKTKZjIiICHx9faW66BISEhISEhISEhYaNNBFUdwAbLht+yowvDGTC4LQD/gEkAPLRVF8t44+o4A4zCXcTouiOLZRK5eoRYlWj8Fkwll9y0gVBLNSeIXeSLFWj4taWa9xDuDtZE253kCxVo+TrdLi1fZytKZcZ57H0UaBv4stKbllpBZWkKXRojeKOFgrCHC1JSWvjPSiCnKKze321grc7c2eRA97FWWVBjKKtDfD1EXsVFZ42Nf2NNrczEN3tlXWMmRc1UrKKg1oKvTYKq3wcrSuc39GRflzLKWQb0+k0dbHgddreLJr9v05OZvYDj51Krg3llHR/mxISKPX+7+iqdDxcBsvnNV1f+4xIa7MfrgV7/90gb6hHng41L0fEv871Go1I0eOZOTIkQ32LSoqIi8vDysrK3Q6Hbm5uZa/nJwccnNzSUhIIC4ujpqinK6urjRv3pyQkBBCQkJo1aoVnTt3tuTGl5WVcfbsWdLT01Gr1Tg4OGBvb49MJiMtLQ0rKyt69+4tGfkSEhISEhISEn8RGuNBvysEQZADnwIPAWnAcUEQNomimHxbnxbAXKCbKIqFgiB43Kv1/B0oLNOjkMuwV1U/rDKZQJCrLYXletztGg63lQkCgS5qCst1uNmpLDf/MkEg0NWWgjIdbnbmXPQAV1tySiox3cwt93BQmdtdbMktqbTknHvY35pHuPl6zh1evx2z4W6Nax3GrXCz3Ji1Qo6LrbJaLnzNfm8/2o4AF1uGR/rWa3j3buXOrAdbMDKq/lrZDREV6MzMB5qTodEiFwSe7tGs3v7TeoWgspLRJ1Q6Be43nJyccHK6pep+p3KCmZmZJCcn4+TkhFar5cSJEyQlJXHlyhUOHTrEunXrMJnM1QSUSvMDKZ1OV8uor0nXrl2ZN28eXbp0wdraGlEUMZlMUu68hISEhISEhMR9SJPKrDVpYkGIAeJEUXzk5vZcAFEU37mtz3+Ai6IoNrquulRmrW70RhPnM4txt1fh5WjT8IC/AdL3QuJ+QqfTcf78eY4ePcqlS5cQBAG1Wk379u0JDAykvLyckpISSkpKMBqN+Pr6cuHCBf71r3+RnZ2NTCbDw8ODwsJCKisrcXV1xcvLCy8vL7y9vQkICLD8+fv74+npiaurKzKZjKKiIj755BMOHDjAypUr8fNrfM14CQkJCQkJCQmJpnPXZdZ+A75A6m3baUDnGn1aAgiCcBBzGHycKIo7ak4kCMJkYDJAQEDAPVns/YLBYMDKqvZhy9ZoEaHB8HUJCYk/J0qlkrCwMMLCwho9pmfPnowZM4YdO3Zw5swZ0tPTcXV1xcbGhtzcXLKyssjKymLfvn2kp6djNBqrja8S3Ksy/pVKJf369WP//v04Ozv/3rsoISEhISEhISHRAI2pg67CnHMedHt/URTfbGhoHW013fVWQIv/Z+/e43ss/weOv947jzls5jSnIX45bFgTcghJJIdSJCkq0unbQSWShI761ver+pK+SUQ6fJ1yJhNSsjGnnM1pw8w2bLbZ4f374/Oxho2tYhvv5+PxeexzX/d9X/d1fe77Lu/7uu7rAtoCVYHVItJQVRPP20l1EjAJHC3olytzYejRoweHDh0iNTWVZ599lkGDBgGwePFihg8fTmZmJv7+/vz4448kJSXxzDPPEB4ejojw+uuv07NnT3x8fEhKSgLg+++/Z/5M5lHSAAAgAElEQVT8+UyZMoX+/fvj5+fHxo0bCQkJoXfv3jz33HOkpKTg7e3Nh598inf5apQr4carw4ayZMkSRISBAwdSv359Pv74Y2bPng3AsmXLmDBhArNmzTqv/IGBgTzwwAOEhYWRnp7OpEmTGDZsGHv27OGll15i8ODBJCUl0b17dxISEkhPT2fs2LF0796d9evX8+ijj/Lbb7+RmZnJzTffzDfffEPDhg2v7kkw5jpUqlSpfL0vn5mZyZEjRzh48CCHDh0iNjaWY8eOcezYMVSVp556ioSEBDp37kyHDh245557CAwMJDAwEG9vb1auXMnWrVupWbMmDRo0oH379ud17TfGGGOMMX9dflrQ5wIngQjg4vm78nYYyPkib1UgJpdtflXVdCBKRHbiCNjXF+A4RcLkyZPx8/MjJSWFpk2b0rNnT7Kyshg4cCCrVq2iZs2axMfHAzBmzBjKlCnDli1bAC47CjTArl27WL58Oa6urpw6dYpVq1bh5ubGwsVLGPHqq0z8cgZzZ04lKiqKjRs34ubmRnx8PL6+vjz11FMcP36c8uXL88UXXzBgwIBcj1GtWjV++eUXnn/+efr378/PP/9MamoqDRo0YPDgwXh5eTF79mxKly5NXFwczZs3p1u3bjRt2pRu3boxYsQIUlJSePDBBy04N6aIcXV1pWrVqpftvj5jxgz+8Y9/MGLEiIvWlS9fnuPHj2fn17p1ax5++GHuu+8+SpYseUXKbYwxxhhzPXHJxzZVVbW3qr6nqv8898nHfuuBOiJSU0Q8gPuBeRdsMwdoByAi/ji6vO8rQPlz9eGyXXy4bBcA7d5fyb7jSWw5fJK7PloNwNj5v/PZKsdhbn5zOcdOpfLL3hP0/vQXAIbN2syMdQcBaDByMUn5mDd8/PjxNGrUiObNm3Po0CF2797Nr7/+Sps2bahZ0zFA2LlpnpYvX85TTz2VvW9+upLed9992YM+nTx5kvvuu4+GDRsyZMgQ9uzaQXW/Evz4448MHjw4uwu8n58fIkK/fv346quvSExM5JdffqFz5865HqNbt24ABAUF0axZM0qVKkX58uXx8vIiMTERVWX48OEEBwfToUMHoqOjOXbsGAAjR45k2bJlhIeH8/LLL1+2PsaYoqlnz55ER0eTnJzM9u3bWbRoEV9//TUHDx4kNjaW5ORk1qxZw9ChQ4mJiWHAgAEEBATwxBNPEBERcdlB7YwxxhhjTN7y04K+VkSCVHVLQTJW1QwReRrHHOquwGRV3SYio4FwVZ3nXNdRRH4HMoGXVPVEAetwkedv/2MU5bAX22Z/n/+MY97oEXf9Mc3Wb692AKBiaS9a1G4BwNv3/PEO6LbRnS57vJUrV7J8+XJ++eUXSpQoQdu2bUlNTUVVcx2ZPK/0nGmpqannrcvZOvXaa6/Rrl07Zs+ezZoNv3N/9864u7rkme+AAQPo2rUrXl5e3Hfffbm+ww7g6ekY4d3FxSX7+7nljIwMpk+fnj1llLu7O4GBgdnljI+PJykpifT0dFJTU601zZhirkSJEtx4443ceOONF6W3bNmSli1bMnbsWNasWcNnn33GlClTmDhxIvXr16d3797Uq1ePGjVqUKNGDdzd3fn+++9Zv349jz32GM2aXTgciTHGGGOMgfy1oLcCIkRkp4hsFpEtIrI5P5mr6kJVrauqtVX1TWfaSGdwjjq8oKr1VTVIVWf++aoUnpMnT+Lr60uJEiXYsWMHv/76KwAtWrTgp59+IioqCiC7i3vHjh35+OOPs/c/18W9YsWKbN++naysrOx3xvM6XpUqVQD4evo0zsXkHTt2ZOLEiWRkZJx3vICAAAICAhg7diz9+/f/S/WsUKEC7u7uhIWFceDAgex1gwYNYsyYMfTt25ehQ4f+6WMYY4oPEaF169ZMnTqVmJgYJkyYgJ+fH6+//jq9evWiWbNmVKpUiXLlyvH4448zbdo0mjdvTp8+fdi4cWNhF98YY4wxpsjJT4DeGcd74R2BrsBdzr/GqVOnTmRkZBAcHMxrr71G8+bNAcf7mpMmTeKee+6hUaNG9O7dG4ARI0aQkJBAw4YNadSoEWFhYQC888473HXXXbRv357KlSvnebyXX36ZYcOGccstLUnPyMgO0B977DGqV69OcHAwjRo1YsaMGdn79O3bl2rVqlG/fv08cr28vn37Eh4eTmhoKNOnT89uWZs6dSpubm488MADvPLKK6xfv54VK1b86eMYY4ofX19fBg8ezOrVq0lMTGTTpk3MnTuX8ePHM2bMGCIiIjh+/DgjRoxg3rx5hISE0LBhQ2rUqIGnpye1a9ema9euFrgbY4wx5rqWr3nQRaQR0Nq5uFpVN13RUl2CzYP+h9Op6UTFJVPLvyQ+Xu6X3Pbpp5+mSZMmPProo1epdIXver0ujCnqEhMTmTJlCvPnz8+ep/3w4cOEhYURHx/PyJEj6dWrF7Vr184ee8MYY4wx5lqS1zzolw3QReRZYCBwbl6uu4FJqvrR317KfLAA/Q+xp1M5ejKV+pVL4+aad2eIm266iZIlS7Js2bLz3i2/1l2v14UxxdWJEyd44okn+O677wBwd3fH1dUVDw8PHnroIV5++WWqVat2mVyMMcYYY4q+vxKgbwZaqGqyc7kk8IuqBl9yxyvEAvQ/HDxxhjNnM7ixcunCLkqRdL1eF8YUZ6rK5s2b2bBhAzt37kRViY6O5ptvvkFVadmyJW3btkVESEtLo3Xr1rRv3x4vLy9SUlKYMGECU6dO5d133+WOO+4o7OoYY4wxxuTqrwToW4CmqprqXPYC1qtq0BUp6WVYgP6HnUdP4+nmQqC/jZiem+v1ujDmWnTgwAEmTZrEokWLst9Td3NzIyMjA09PT/z9/Tlz5gwJCQn4+vqSnJzMrFmz6NKlSyGX3BhjjDHmYnkF6PmZZu0LYJ2InBtWvAfw+d9ZOFNwmVlKWkYmZUtc+t1zY4y5FtSoUYM333yTN998k5SUFDw8PMjIyCAsLIzly5eTkJBAZmYm/fv3Jzg4mI4dO3L33XfTtWtXWrZsyYYNG/jtt99o3bo1Dz74IEFBQZQrVy7XqSmNMcYYYwpLfgeJC8Ex3ZoAq1S10IbZtRZ0h+S0DPYeTyKwXElKe1uQnpvr8bowxjgkJiYyfPhwfvjhBw4fPkz58uUJDQ1l9erVJCUlAeDl5UVQUBA33XQToaGhhIaGEhwcbEG7McYYY664AndxF5HSqnpKRPxyW6+q8X9zGfPFAnSHE0lpRCemcGOlUni42SjHubkerwtjzPlUlZiYGCpXroyLiwtnzpxh2bJl7N+/nwMHDhAZGUlERASnTp0CoEGDBjz99NP06NGDSpUqFXLpjTHGGHOt+jNd3GfgmPM8AsgZxYtzudbfWsJizsfHJ7tV5mpIz1QEcHeO3n7nnXcyY8YMypYte9XKYIwxRZ2IUKVKlezlEiVK0L179/O2ycrKYu/evaxcuZKJEyfyxBNP8MQTT9CgQQMGDBjAY489RqlSpUhMTCQrKwsPDw9Kl7bBOY0xxhjz98tXF/eipKi2oF/tAP1w/BlOp2VQz0Zwz1NRuC6MMcWLqrJx40aWLVvG/PnzWbNmDZ6enmRlZZGenp69XcOGDenRowft2rXj5ptvxsfHpxBLbYwxxpji5q+M4v6jqt52ubSrpagH6KrKyy+/zKJFixARRowYQe/evTly5Ai9e/fm1KlTZGRkMGHCBG655RYeffRRwsPDEREeeeQRnn/++fPy7d+/P97e3uzYsYMDBw7wxRdf8OWXX7Jqzc8ENwll1jfTAQgMDCQ8PJykpCQ6d+5Mq1atWLt2LVWqVGHu3Ll4e3sXxs9SqIrCdWGMKd42bNjAV199haenJxUrVsTV1ZXTp0+zdOlSVq9eTVZWFq6urnTv3p0nn3yStLQ0du7cSZcuXahbt25hF98YY4wxRVSBu7g7p1MrAfiLiC+Oru0ApYGAK1LKa8CsWbOIjIxk06ZNxMXF0bRpU9q0acOMGTO44447ePXVV8nMzOTMmTNERkYSHR3N1q1bAcegRrlJSEhgxYoVzJs3j65du/Lzzz8z9M0PubdTWyIjI2ncuPF52+/evZuvv/6azz77jF69evG///2PBx988IrX3RhjrjUhISGEhIRclD58+HASEhJYt24dP/74I5MnT2bWrFnZ64cOHcoLL7xAly5d8PHxYcmSJSxatIi2bdvy4osvUqpUqatZDWOMMcYUEy6XWPc4jvfPb3T+PfeZC3xy5Yv2540aNYpRo0YBULduXXbt2kVERAQ33XQTAEOGDOGf//wnAAEBAcTExLBy5Uratm0LwKBBg5g0aRIApUqV4vTp0/k+9po1a+jTpw+urq5UrFiRW2+9lfXr19O0aVO++OILRo0axZYtWyhVqhS1atVi3759PPPMMyxevDjPdxq7du2KiBAUFETFihUJCgoiC+H/bqzH/v37L9q+Zs2a2UH7TTfdlOs2xhhj/hpfX186derEuHHjOHToEN9//z0//fQTu3fvpk+fPrz77ru0adOGkJAQhg0bxvHjxxk9ejS1a9fmscceY9KkSRw4cKCwq2GMMcaYIiTPFnRV/TfwbxF5RlU/+jOZi0gn4N+AK/BfVX0nj+3uBb4DmqpqeG7bFMS54Bxg165d2d8jIiIAsoNzgJiYGMARqK9cuRIgOzgHChScg+P9xdy0adOGVatWsWDBAvr168dLL73EQw89xKZNm1iyZAmffPIJ3377LZMnT75oX09PTwBcXFzw9PREVcnIVFxdXcnIyMhzewBXV1dSUlIKVAdjjDEFU6JECXr27Jm9/OWXX/Laa68RFRVFfHw8zZo1IzAwkPXr1/PWW28xe/ZsPv/8cwAaN25MgwYNKF++PN7e3nh6etKwYUPatGlD+fLlLzpWdHQ0FSpUwN3dptg0xhhjrjWXGsUdAFX9SEQaAvUBrxzpUy+1n4i44mhpvx04DKwXkXmq+vsF25UC/gGsK3jxi542bdrw6aef8vDDDxMfH8+qVasYN24cBw4coEqVKgwcOJDk5GQ2bNjAnXfeiYeHBz179qR27dr0798/X8fIyFIUxabqNcaYouuGG27ghhtuOC+tadOmzJ49G1Vl9+7dzJs3j/nz57N27Vri4uJISUk578FrjRo1CAoKok2bNrRs2ZLJkyczefJkmjRpwsyZM6lTp87VrpYxxhhjrqDLBugi8jrQFkeAvhDoDKwBLhmgAzcDe1R1nzOfmUB34PcLthsDvAe8WJCCF1V33303v/zyC40aNUJEeO+996hUqRJffvkl48aNw93dHR8fH6ZOnUp0dDQDBgwgKysLgLfffjtfx8jIdLTSu1iEbowxxZKIULduXV588UVefPH8//2dPXuW8PBwVq9eTWRkJJGRkcyfPx8Ad3d3BgwYwJw5cwgJCeHxxx+nQ4cOHDt2jLVr11K7dm169+5NjRo1CqNaxhhjjPmL8jOK+xagEbBRVRuJSEUc3dW7Xma/e4FOqvqYc7kf0ExVn86xTRNghKr2FJGVwIu5dXEXkUHAIIDq1avfdOE7e9fbaN2nU9OJikumdnkfSnpe9hnLdet6uy6MMdeuw4cPs3r1am6++WZq167NoUOHePrpp1m8eDFnz54Fzh8zxdvbGy8vLxo2bEiHDh144IEHLmrNN8YYY0zhKfAo7jmkqGqWiGSISGkgFqiVn2Pmkpb9NEBEXIAPgf6Xy0hVJwGTwDHNWj6OfU1Ld7agu7laC7oxxlwPqlatSp8+fbKXq1Wrxty5c0lOTmbt2rVUqlSJBg0asH//fmbNmsWxY8c4c+YM69atY9SoUbzxxhv07duXJk2akJiYSGJiIidPniQoKIg+ffoQEGCTsxhjjDFFQX4C9HARKQt8hmMU9yTgt3zsdxiolmO5KhCTY7kU0BBYKY6u2pWAeSLS7e8YKO5aluHsEu/mcqlB+I0xxlzrSpYsye233569XKtWrYu6zB85coT333+fCRMmMG3aNESE0qVLU7JkSb788kteeuklypcvj4eHB8HBwfTo0YM2bdpQq1YtfvvtN7755huaN2/OAw88cLWrZ4wxxlx3LtvF/byNRQKB0qq6OR/bugG7gNuAaGA98ICqbstj+5Xk0cU9p9DQUA0PP3+T660rc0xiCgnJZ2lQpUxhF6VIu96uC2OMuZTk5GQyMjIoVaoULs4HvLt27eKbb74hJiaGM2fOsHr1aqKiogDHzCFZWVnZf5999lkef/xxdu3aRaVKlQgNDcXV1ZXMzExcXFwQGxfFGGOMybcCd3EXkZBLrVPVDZc6oKpmiMjTwBIc06xNVtVtIjIaCFfVefkvvskpIzMLN1drPTfGGJN/JUuWvCitbt26vPbaa9nLqsq2bduIiIhgx44d1K1bl3vuuYdRo0bxr3/9i3//+9/Z2/r5+eHj40N0dDQ1a9akX79+PPLII1StWpWjR48yePBgSpcuzdixY6levfpVqaMxxhhT3OXZgi4iYc6vXkAosAnHe+XBwDpVbXVVSngBa0GHvceTAKhd3qeQS1K0XW/XhTHGXElLliwhNjaWunXrEhUVxdKlS8nMzCQgIIB169YRFhaGu7s7999/P8uXLychIQFwBP3NmzcH4MSJExw8eJAmTZrw0UcfERQUxNmzZ3F1dcXV1bUwq2eMMcZcVQVuQVfVds4dZwKDVHWLc7kh18iUaMVVRqbi5W4t6MYYY66eO+64I/t7s2bNuP/++89bHxUVxfvvv8/nn39O9erVWbJkCWXKlGH06NHs2rULEaFWrVq0bNmS77//niZNmhAYGEhUVBR+fn50796dhg0bkpaWhqurK97e3hw/fpxt27bh4uJCUFAQmZmZbNmyhXr16jFixAg8PT2v9s9gjDHGXFH5mWYtUlUbXy7taimKLeiJiYnMmDGDJ5988k/t/69//YtBgwZRokSJi9a1bduW999/n9DQPx6ubIs+iW9JDwLKev/pMl8PCvu6MMaY61FCQkL2NG95OXHiBKNHj+bIkSPceOON7N27lx9++CF7mrhzRITatWuTmZlJVFQUIkKNGjXYv38/ISEhDB06lJSUFPz8/GjRogX+/v4XHevQoUOkpKRQp06dS74nP2fOHBITE3n44YftfXpjjDFX3F+ZZm27iPwX+ArHNGkPAtv/5vIVa4mJifznP//5SwH6gw8+mGuAfqHMLCVT1aZYM8YYUyT5+vpedpty5cqd9z47wNmzZzlz5gweHh5kZWWRnJxM6dKl8fZ2PIxOSkpCRChZsiRz587lkUceoXfv3uflERgYSL169ahRowZlypQhIiKCH3/8EVWldu3aNG/eHF9fX0JCQujbty8eHh4kJyfz7LPP8vnnnwOwcuVKJk6ceNEDhvj4eOLi4qhbt+55Zc7IyMDLyyt74D1jjDHmr8hPgD4AeAJ41rm8CphwxUpUDL3yyivs3buXxo0bc/vttzNu3DjGjRvHt99+S1paGnfffTdvvPEGycnJ9OrVi8OHD5OZmclrr73GsWPHiImJoV27dvj7+xMWFpbncb7++mvefPMtUtMzuLNLF8Z/8D6ZmZk8+uijhIeHIyI88sgjPP/884wfP56JEyfi5uZG/fr1mTlz5lX8RYwxxpiC8fDwwMPDI3vZx+f8cVZyLnfv3p09e/Zw4MABSpcuTXR0ND///DObNm1i+/bthIeHk5CQQNWqVRk1ahQVKlTghx9+YO3atcTHx/Pxxx8zevRoGjVqxPLlyzlz5gzDhw/Hw8ODUaNGERYWxh133EG7du1o164dK1as4OmnnyYhIYHg4GDq1q3L2rVriYlxzB5bt25dFi9eTM2aNa/Oj2WMMeaaddkAXVVTgQ+dn+KhoF3TQkIgIuLi/fM5Bd0777zD1q1biYyMBGDp0qXs3r2b3377DVWlW7durFq1iuPHjxMQEMCCBQsAOHnyJGXKlOGDDz4gLCws165558TExDB06FBWrV1HfIY7z/e/jzlz5lCtWjWio6PZunUr4GjNP1emqKgoPD09s9OMMcaYa4Wvr292a32tWrVo3br1eevPvcJ3rrv64MGDs9MXL17M6NGj2bRpE/369aNfv37ccsstADRt2pRPP/2Ub7/9ls8++yw7v+bNm9OrVy+++eYbwsPDadOmDfXr18fFxYUPPviAVq1aMWHCBPbv3094eDjh4eGkpaXRoUMHOnXqRPv27SlTpgxZWVlkZWXh5pb3P8GOHz/Opk2bSE1N5bbbbsvuRWCMMebad6lp1r5V1V4isgVH1/bzqGrwFS1ZMbZ06VKWLl1KkyZNAEe3vN27d9O6dWtefPFFhg4dyl133XXRPybyoqqsX7+etm3b4utXjlPxZ7i/zwOsWrWK1157jX379vHMM8/QpUsXOnbsCEBwcDB9+/alR48e9OjR44rV1RhjjCmK8nqPXETo3LkznTt3znX9nXfeyZ133klmZiYbN25kxYoVlClThsceewxXV1eef/75i/bp1q0bt99+O927dwegcuXKhIaG4uLiwtdff82kSZNwdXWlSpUqHDlyBDc3N9q1a0ebNm2oWbMmZ8+eZcWKFURERHDw4MHzHqz7+PjQpUsX2rdvT+vWralbt+7fMuJ9SkoKK1euZOvWrRw+fJgyZcpQo0YN+vTpk69X7owxxlwZl2pBP9el/a6rUZC/VT5bvq/U/qrKsGHDePzxxy9aFxERwcKFCxk2bBgdO3Zk5MiRl8wrPTOLqLhk3DKzHMtZjrKdmwbd19eXTZs2sWTJEj755BO+/fZbJk+ezIIFC1i1ahXz5s1jzJgxbNu27ZJP640xxhjzB1dXV0JDQ88bpDUvQUFBbNy4kcjISBo1akRAQED2uvT0dH799VcWL17MwYMHqVKlCsnJySxevJiFCxdmb+fn50fz5s1p3bo1tWrVolGjRmRmZvLtt9+yYMECvvnmGwC8vb2pXbs2Hh4elC1blubNmxMaGkqNGjVwc3Njw4YN/P7778TGxpKWlsb//d//UadOHSpUqEDZsmXx8PBg/fr1vPHGGxw+fBiAUqVKkZSUhKoyfPhwhg4dyuDBg3MN1LOysjh9+jRlypTJ9bdYuHAhs2bN4vbbb6dbt255tv4vWLCAzz77jA8//NBeDTDGmBwuO4p7UVMUR3E/ceIEISEhHDhwAHC0oL/22mv8+OOP+Pj4EB0djbu7OxkZGfj5+eHl5cWcOXOYMmUKc+bMISgoiHnz5l30P6jTqem0b9eOF0aM4eYGN9D+1lb88ONq8PThhQG9eOaZZ2jZsiUeHh6ULl2ayMhI+vfvz4YNGzh48CCBgYGkp6dTtWpVdu7cSdmyZQvj5yk0hX1dGGOMMZdy8uRJDhw4gKoSFBSU50Bzqsru3btZu3YtmzZtYv/+/WRkZHDkyBEiIyPJzMw8b3sPDw8qVqyIm5sb+/fvJ7d/6zVr1oyRI0fSokULfH19ycrKYu3atbzxxhssX76cChUqMGDAAFSV06dPo6rExcWxcuVK4uLiaN26NV27dsXb2zu72/6aNWv43//+h4eHB2fPnqVUqVL07NmTHj164O7uztmzZ/H09GTlypW89957gGNgv59++omqVasSFxeHv79/kRhwLyEhgS+//JJevXoREBBAZmYmq1ev5pZbbjlvrIQLHTt2jAceeIAKFSpkvxZRuXJlAPbv38/Jkydxd3enXr16f3m2gG3btlGzZk3r8WBMMVXgUdxF5DS5dG0HBFBVLf03lq9YK1euHC1btqRhw4Z07tyZcePGEbllKzc3aw5AyZI+/OezyUTt28cbrw1DXFxwd3Nn3IfjiTudxgMPPULHOzpRsVIl5ixYCjh++OOn07L/413WvwJvv/0293XtjKL06HoX3bt3Z9OmTQwYMICsLEcL+9tvv01mZiYPPvggJ0+eRFV5/vnnr7vg3BhjjCnqypQpQ3Dw5d8YFBHq1q173gjy5yQnJ/P7779z+PBhUlNTadKkCXXr1s0OclNSUjhw4ABxcXEkJiaSnp6Or68vt95663kBoouLC61atWLZsmX8/PPPjBo1infffTe7EcDFxYUSJUrQuXNnqlevzqxZs3j55ZfPK4uXlxdjx45lyJAhrF27lq+++orvv/+eKVOmXFTugQMH8vDDD9OlSxeaNGlCWloaycnJeHt7ExgYiKurK+np6cTHx5OUlERAQACBgYEEBgZSo0YNKlSogJ+fHyJCSkoKO3fuZP/+/VSsWDF7m6pVq2b/DpUrV6ZChQqICBkZGcTFxXH48GHCw8PZsmULHh4e+Pn5UadOHQCGDBlCTEwMY8aMYeTIkUydOpUNGzbQtWtXvvvuO7Zu3cqoUaOoWLEit9xyC/fffz/e3t4MHjyYNWvWULFiRWbOnMlLL71E9+7d2b59O9u2bcuu/6BBg5g4ceKfDtIXL15M586dCQ4OZv78+VSrVu1P5XOOqtr0gsYUEdaCfoUcPZlK7OnUv5SHm4sLtcqXZO/xJMp4uxNQ1pttMafw9/GgchkbMOZyiuJ1YYwxxhQXZ8+exd3dPdfATVWJj49HVXFxccHFxQUvL6+LpqdLSUlhw4YNuLu7Z7eie3t7Zz+Y+O2333jrrbeoXr06tWvX5sCBA9k9El1dXSlXrhwlS5YkOjqa/fv3s3//fo4ePXpRec694x8bG0tqau7//nJ1dUVVsxs1zilTpgyZmZkkJSVlpzVo0IAxY8bw9ttvs379eipXrkzPnj35+OOPuemmm9i8eTNly5YlIyODhIQEGjRowH333ceoUaN4//33GTJkCLt372b8+PFMnz6doKAg7r33XqpUqcKKFSv45JNPGDlyJI0aNWLu3Lk0adKEPn36sGnTJn744Qfq1q1L9+7d8fLyIj4+nnLlyuHv74+IcOjQIZo0aYKfnx/Hjh2jRIkStGrViri4OCpWrEj9+vVp2rQpLVq0wNvbm1OnTiiox+MAACAASURBVOHt7U3JkiXPO5eqyuTJkxk6dCgBAQE899xz9O3bF09Pz+yeAJUqVeK5557jzJkzzJ8/n4yMDCpXrkzTpk1p1aoV7u7ueV4/R48eJTMzk4CAAPbu3cuMGTPw9fWld+/eVKhQIc/9rjcnTpwgOjqalJQUKlWqRI0aNf6WfLdu3cq6desYMGBAkeiVMnv2bIYNG8bYsWO59957C7s4RUJeLej5DtBFpAKQ/V9dVT349xUv/4pLgJ6VpWT9xYcfLi6Ciwj7jieRqUrVsiXYHXua6n4lKFsi7+5VxqEoXhfGGGOM+WvS0tKIi4sjPj4eEcHDw4MaNWrg6emJqhIbG8uBAweIjo4GHIFoTEwMMTExuLi44OHhgb+/P5UrV6Zx48YEBgYiIqSlpbFr1y6io6Np27YtXl5epKens2DBAtq3b0/p0qWZMGECTz75JHfffTf//e9/8fX1ZcmSJTz88MPExsbSsmVLfvrpp0sO5Keq9O/fn6lTpwJQunRpTp06lb3e09OTtLS0i/bz8fGhZs2anD59mri4OCIiIkhPT2fAgAGcPn2acuXKceTIEaKionJ9rcHT0xN/f3/KlSuHl5cXp06dYseOHbRq1YqTJ0+yZcsW6tatm91r4ODBg7i5uXH69GnA8eqEu7s7ycnJgOPBxh133EHXrl0JCQkhICAADw8PEhMTGTduHB9//DEZGRn4+vqSkJCAiKCquLm50alTJx566CFq165NbGws69atY8WKFXh7e3PbbbdRr149SpYsydmzZ4mPjyctzdGr1NfXl8DAQCpUqEDJkiUpUaIErq6u7Nmzh4ULF1K2bFl69eqV/aAoLS2NDRs2sHHjRn7//XcqVKjAI488QtWqVc/7bTIyMtiwYQM//fQTq1atokSJEgwcOJAbbriBVatW4eHhQffu3XMdUyE1NRVVLdBsC2fOnOHVV19lxowZxMbGZqe7uLjQr18/nnnmGSpVqpR9rnKTnJxMbGws/v7++Pj4nPfwZenSpfTs2ZOkpCS6dOnCtGnTSElJISMjg+rVq+ean6qSkpJy3isTW7du5bPPPmPPnj0MGTKE9u3bX7Tf1q1bWb9+Pf369cPNzY3MzEyOHj1KQEBAdpmOHj1KgwYNOH36NOnp6XTv3p3WrVvToEEDOnbsmK8HCKrK0aNHOXbsGPv27WPZsmXs27eP4cOHc+utt152/6IorwAdVb3kB+gG7AaSgSggC9h2uf2u1OcmxxBu531+X7RIdf363D/btul5zqXntG1b3vvn9clt/6SkP9KiogqeZ277x8ZqTMIZ3Xw4UZMOxRQ8z9jYP/KMjXWkRUX9kZaUVPA8c9s/r985v58rcJ5+X7To/P1DQhzXTHj4H2kDB150PV32k9v+n376R9qnnxY8z9z2Hzjwj7Tw8ILnmdv+ISHn/yYFzTOv/XP7nQvysfNk58nOk50nO092norJeYpftkyzsrL+0nk6e/asvvfee3qgUydV0EMjR+obb7yhs2bN0rMff/yXzlPq+PGqoBtCQ3Xs2LE6fvx4nfLMMwXOM6ZrV01MTNSJEyfq0nfeyf6dExISdPbs2froo48WOM8z9erpyy+/rAEBAUqOdBHR0NBQrV+/voYXtO6g5PhEurmpgt5fp456enoqoJ/+iTxDcuR5bv9JoaE6fPhwHTNmjM5o27bAea64/3597733tE6dOjrQmbapWTP97rvvdMGCBfpB374FzvNT5+/n4uKirby9VUEjQIODg/Wdd95RN+fvUZBP8o036l133aWAenh4ZKeHhoZqSEiIBgcH6z5f3wLnu3nzZh0zZoz6+vpmn+d+9evr8uXLNT4+XrMee6zAed4EOnjwYP3ggw90c/PmF90PRfm/e0C46sXxbn6G9R4DNAeWq2oTEWkH9PmLDwxMAXh5uKJJypn0TEoWdmGMMcYYY65jvr6+8Bff13Z3d+ell16C3bsBqFqlCiMHDXKsnDTpL+Xt6ekJQJMmTWjy6quOxIgI+OijAuVTuVIlKFPGMStRRER2etmyZf+YxvfzzwuUp7e3N++++y5vvfUWq1atAmeL7PHjxylXrhwA6cHBsGVLgfIdP348Xbp0Yf/+/fjccw+cPEnFihV5qmtXWrduTYfvvoMZMwqU55tjx7K3bFlat26N//DhsGABUVFRvPfuu2RmZvKst3eBA6KvZ87ks5kzqVWrFkNeeAE++IDg4GCCnV2+76xYEaZPL1CezZo1Y0THjqgqZffuha+/xq9cOVatWkWZMmUcrcstWhQoz+07drAqJoY333yTQYMGQfnygGOcidKlHcOQJW3fXqA8wTHjRVBQECNGjCCjcWPYtInY2Fg6dOgAwGciPFbAPHveey/DJ04E4FMgqMClKoJyi9pzfnBG9sAmwMX5/bfL7efcrhOwE9gDvJLL+heA34HNwI9AjcvlWblyZX399ddVVbVOnTq6c+dOjYyM1G3OFtiDBw/qkSNHVFU1MjJS09LS9NSpU7pjxw5VVY2KitJYZ6tyRESEZmRkaEJCgu7atUtVVffu3atxcXGqqrre2YIbFxene/fuVVXVXbt2aUJCgmZkZGhERISqqsbGxmqUs1V5x44deurUKU1LS9PIyEhVVT1y5IgePHhQVVW3bdumSUlJmpKSops3b1ZV1ejoaI2OjlZV1c2bN2tKSoomJSVl1ylq/wHdsCNKNx1K0PANG6+JOl2N8xQeHq6nTp1SHx8fVVX99NNPdaDz6dWtt96qYWFhGh0drZUrV1ZV1ffff19feOEFVVUNCQnR8PBw3blzp9apU0dVVV9//fWLrr3w8HANcT61f+GFF/T9999XVdXKlStrdHS0hoWF6a233qqqqgMHDtRPnU/kfHx89NSpUzpv3jy96667VFW1T58+On36dFVVddyaqtOnT9c+ffqoqupdd92l8+bNszpZnaxOVierk9XJ6mR1sjoVUp2ee+45feeddy6qU8uWLXXNmjV6xx136JAhQzQtLe28Ot1555169OhRvffee3XatGl/qk5ZWVl/S50iIiL0888/12rVqunjjz+uDRs21BEjRqiqarly5XTEiBE6Z86cAp2nDz74QP/zn/+cV6d7771XZ86cqTfeeKPOnj071zolJSVp/fr19cknn9Qnn3xSS5YsqS+//LK2bdtWW7RooZs2bbpsnWrXrq3r16/XlStXFqtrjzxa0C/7DrqILAd6AG8D/kAs0FRVb7nMfq7ALuB24DCwHuijqr/n2KYdsE5Vz4jIE0BbVe19qXyLyzvofydVZVvMKbJUKVfSgyq+Np1Gflzr14UxxhhjjDGmeMrrHfT8DOnXHUgBngcWA3uBrvnY72Zgj6ruU9WzwExnXtlUNUxVzzgXfwWqYi4iIni5OwYbOffXGGOMMcYYY8y1Jc8AXUQ+FpFbVDVZVTNVNUNVv1TV8ap6Ih95VwEO5Vg+7EzLy6PAojzKMkhEwkUk/Pjx4/k49NWVmJjIf/7znz+9/7/+9S/OnDlzyW283R2nytvDAnRjjDHGGGOMuRZdqgV9N/BPEdkvIu+KSOMC5p3b6Bm59qcXkQeBUGBcbutVdZKqhqpqaHnnIAVFydUI0Et7u+Pt4YqX25UJ0DMyMq5IvsYYY4wxxhhj8ifPAF1V/62qLYBbgXjgCxHZLiIjRaRuPvI+DFTLsVwViLlwIxHpALwKdFPViyd9LAZeeeUV9u7dS+PGjR0jcgLjxo2jadOmBAcH8/rrrwOO+Qq7dOlCo0aNaNiwId988w3jx48nJiaGdu3a0a5du4vyHj16NE2bNqVFaBPGjRiSPWjonj176NChA40aNSIkJIS9e/cC8N577xEUFESjRo145ZVXAGjbti3n3tuPi4sjMDAQgClTpnDffffRtWtXOnbsSFJSErfddhshISEEBQUxd+7c7HJMnTqV4OBgGjVqRL9+/Th9+jQ1a9YkPT0dgFOnThEYGJi9bIwxxhhjjDGmYC47zZqqHgDeBd4VkSbAZOB14HJNueuBOiJSE4gG7gceyLmBM79PgU6qGlvw4udO3ijY1BchlUOIGPTH9BHn9tfXLz2A3jnvvPMOW7duJTIyEoClS5eye/dufvvtN1SVbt26sWrVKo4fP05AQAALFiwA4OTJk5QpU4YPPviAsLAw/P39L8r76aefZuTIkQD069eP+fPn07VrV/r27csrr7zC3XffTWpqKllZWSxatIg5c+awbt06SpQoQXx8/GXL/ssvv7B582b8/PzIyMhg9uzZlC5dmri4OJo3b063bt34/fffefPNN/n555/x9/cnPj6eUqVK0bZtWxYsWECPHj2YOXMmPXv2xN3dPV+/mTHGGGOMMcaY8112kDgRcReRriIyHcc74ruAnpfbT1UzgKeBJcB24FtV3SYio0Wkm3OzcYAP8J2IRIrIvD9bkaJk6dKlLF26lCZNmhASEsKOHTvYvXs3QUFBLF++nKFDh7J69WrKlClz2bzCwsJo1qwZQUFBrFixgm3btnH69Gmio6O5++67AcechCVKlGD58uUMGDCAEiUco7z7+fldNv/bb789eztVZfjw4QQHB9OhQweio6M5duwYK1as4N57781+gHBu+8cee4wvvvgCgC+++IIBAwYU/McyxhhjjDHGGANcogVdRG4H+gBdgN9wjMI+SFWT85u5qi4EFl6QNjLH9w4FLXC+jpvPlu8rtr8qw4YN4/HHH79oXUREBAsXLmTYsGF07Ngxu3U8N6mpqTz55JOEh4dTrVo1Ro0aRWpq6rk55HM9rsjFvQfc3NzIysrKzjOnkiVLZn+fPn06x48fJyIiAnd3dwIDA7OPl1u+LVu2ZP/+/fz0009kZmbSsGHDPOtijDHGGGOMMebSLtWCPhz4Bainql1VdXpBgvPrSalSpTh9+nT28h133MHkyZNJSkoCIDo6mtjYWGJiYihRogQPPvggL774Ihs2bMh1/3POBdP+/v4kJSXx/fffA1C6dGmqVq3KnDlzAEhLS+PMmTN07NiRyZMnZw84d66Le2BgIBERji785/LIzcmTJ6lQoQLu7u6EhYVx4MABAG677Ta+/fZbTpw4cV6+AA899BB9+vSx1nNjjDHGGGOM+YvybEFX1YtHLDO5KleuHC1btqRhw4Z07tyZcePGsX37dlq0aAGAj48PX331FXv27OGll17CxcUFd3d3JkyYAMCgQYPo3LkzlStXJiwsLDvfsmXLMnDgQIKCgggMDKRp06bZ66ZNm8bjjz/OyJEjcXd357vvvqNTp05ERkYSGhqKh4cHd955J2+99RYvvvgivXr1Ytq0abRv3z7PevTt25euXbsSGhpK48aNufHGGwFo0KABr776Krfeeiuurq40adKEKVOmZO8zYsQI+vTp83f/rMYYY4wxxhhzXZG8uksXVaGhoXpuRPJztm/fTr169QqpRNe377//nrlz5zJt2rTCLspF7LowxhhjjDHGFEUiEqGqoRemX3YUd2Py8swzz7Bo0SIWLlx4+Y2NMcYYY4wxxlySBejmT/voo48KuwjGGGOMMcYYc8247DRrxUVx66pvriy7HowxxhhjjDHFzTURoHt5eXHixAkLygzgCM5PnDiBl5dXYRfFGGOMMcYYY/LtmujiXrVqVQ4fPszx48cLuyimiPDy8qJq1aqFXQxjjDHGGGOMybdrIkB3d3enZs2ahV0MY4wxxhhjjDHmT7smurgbY4wxxhhjjDHFnQXoxhhjjDHGGGNMEWABujHGGGOMMcYYUwRIcRv5XESOAwcKuxz55A/EFXYhjCnC7B4x5tLsHjEmb3Z/GHNpdo8UbTVUtfyFicUuQC9ORCRcVUMLuxzGFFV2jxhzaXaPGJM3uz+MuTS7R4on6+JujDHGGGOMMcYUARagG2OMMcYYY4wxRYAF6FfWpMIugDFFnN0jxlya3SPG5M3uD2Muze6RYsjeQTfGGGOMMcYYY4oAa0E3xhhjjDHGGGOKAAvQjTHGGGOMMcaYIsAC9CtERDqJyE4R2SMirxR2eYwpDCIyWURiRWRrjjQ/EVkmIrudf32d6SIi4533zGYRCSm8khtz5YlINREJE5HtIrJNRJ51pts9YgwgIl4i8puIbHLeI28402uKyDrnPfKNiHg40z2dy3uc6wMLs/zGXA0i4ioiG0VkvnPZ7o9izgL0K0BEXIFPgM5AfaCPiNQv3FIZUyimAJ0uSHsF+FFV6wA/OpfBcb/UcX4GAROuUhmNKSwZwBBVrQc0B55y/r/C7hFjHNKA9qraCGgMdBKR5sC7wIfOeyQBeNS5/aNAgqreAHzo3M6Ya92zwPYcy3Z/FHMWoF8ZNwN7VHWfqp4FZgLdC7lMxlx1qroKiL8guTvwpfP7l0CPHOlT1eFXoKyIVL46JTXm6lPVI6q6wfn9NI5/YFXB7hFjAHBe60nORXfnR4H2wPfO9AvvkXP3zvfAbSIiV6m4xlx1IlIV6AL817ks2P1R7FmAfmVUAQ7lWD7sTDPGQEVVPQKOAAWo4Ey3+8Zct5xdDZsA67B7xJhszu67kUAssAzYCySqaoZzk5z3QfY94lx/Eih3dUtszFX1L+BlIMu5XA67P4o9C9CvjNyeRtl8dsZcmt035rokIj7A/4DnVPXUpTbNJc3uEXNNU9VMVW0MVMXRQ7Febps5/9o9Yq4bInIXEKuqETmTc9nU7o9ixgL0K+MwUC3HclUgppDKYkxRc+xct1zn31hnut035rojIu44gvPpqjrLmWz3iDEXUNVEYCWO8RrKioibc1XO+yD7HnGuL8PFr1kZc61oCXQTkf04Xqdtj6NF3e6PYs4C9CtjPVDHOYqiB3A/MK+Qy2RMUTEPeNj5/WFgbo70h5wjVTcHTp7r5mvMtcj57t/nwHZV/SDHKrtHjAFEpLyIlHV+9wY64BirIQy417nZhffIuXvnXmCFqloLobkmqeowVa2qqoE4Yo0VqtoXuz+KPbHzcmWIyJ04nmK5ApNV9c1CLpIxV52IfA20BfyBY8DrwBzgW6A6cBC4T1XjncHKxzhGfT8DDFDV8MIotzFXg4i0AlYDW/jj/cHhON5Dt3vEXPdEJBjHoFauOBqVvlXV0SJSC0eLoR+wEXhQVdNExAuYhmM8h3jgflXdVzilN+bqEZG2wIuqepfdH8WfBejGGGOMMcYYY0wRYF3cjTHGGGOMMcaYIsACdGOMMcYYY4wxpgiwAN0YY4wxxhhjjCkCLEA3xhhjjDHGGGOKAAvQjTHGGGOMMcaYIsACdGOMMeYaIiKZIhKZ4/PK35h3oIhs/bvyM8YYY8z53Aq7AMYYY4z5W6WoauPCLoQxxhhjCs5a0I0xxpjrgIjsF5F3ReQ35+cGZ3oNEflRRDY7/1Z3plcUkdkissn5ucWZlauIfCYi20RkqYh4O7f/h4j87sxnZiFV0xhjjCnWLEA3xhhjri3eF3Rx751j3SlVvRn4GPiXM+1jYKqqBgPTgfHO9PHAT6raCAgBtjnT6wCfqGoDIBHo6Ux/BWjizGfwlaqcMcYYcy0TVS3sMhhjjDHmbyIiSarqk0v6fqC9qu4TEXfgqKqWE5E4oLKqpjvTj6iqv4gcB6qqalqOPAKBZapax7k8FHBX1bEishhIAuYAc1Q16QpX1RhjjLnmWAu6McYYc/3QPL7ntU1u0nJ8z+SP8Wy6AJ8ANwERImLj3BhjjDEFZAG6McYYc/3onePvL87va4H7nd/7Amuc338EngAQEVcRKZ1XpiLiAlRT1TDgZaAscFErvjHGGGMuzZ5uG2OMMdcWbxGJzLG8WFXPTbXmKSLrcDyg7+NM+wcwWUReAo4DA5zpzwKTRORRHC3lTwBH8jimK/CViJQBBPhQVRP/thoZY4wx1wl7B90YY4y5DjjfQQ9V1bjCLosxxhhjcmdd3I0xxhhjjDHGmCLAWtCNMcYYY4wxxpgiwFrQjTHGGGOMMcaYIsACdGOMMcYYY4wxpgiwAN0YY4wxxhhjjCkCLEA3xhhjjDHGGGOKAAvQjTHGGGOMMcaYIsACdGOMMcYYY4wxpgiwAN0YY4wxxhhjjCkCLEA3xhhjjDHGGGOKAAvQjTHGGGOMMcaYIsACdGOMMcYYY4wxpgiwAN0YY4wpIBEZJSJfFXY5/ioRCRQRFRG3wi7L5YjIEyJyTESSRKRcYZfHGGOMuRIsQDfGGFPkich+Z3BWMkfaYyKyshCLlSsRaesMej+5IH2NiPTPZx4qIjdckQL+SSJSX0TCRSTB+VkuIvUvsf1KEUl1BtRxIjJLRCr/yWO7Ax8AHVXVR1VP/Nl6GGOMMUWZBejGGGOKCzfg2St9kL+pNTkZeEhEAv+GvK6IP1HPGOBewA/wB+YBMy+zz9Oq6gPUBcoCH/7JclYEvIBtf2J/ERH7944xxphiwf6HZYwxprgYB7woImVzWykiN4rIMhGJF5GdItIrx7qVIvJYjuX+IrImx7KKyFMishvY7Uz7t4gcEpFTIhIhIq0LUNZEYArwel4biMgjIrLd2Rq9RERqONNXOTfZ5Gx97i0iP4lIT+f6Vs7y3ulc7iAikc7vLiIyQkQOiEisiEwVkTLOdee6sz8qIgeBFbmUqaezt0LDC9epaqKq7ldVBQTIBPLVyq+q8cD/gIbO43iKyPsictDZM2KiiHg717UVkcMiMlREjgLTgJ3nflcRWeHc7hYRWS8iJ51/b8lRj5Ui8qaI/AycAWo508aKyFrn7/qDiJQTkenOc7w+5wOVS51/5ysO3zp/39Misk1EQnOsr+bsMXBcRE6IyMc51uV63o0xxhiwAN0YY0zxEQ6sBF68cIU4ur4vA2YAFYA+wH9EpEEB8u8BNAPOddteDzTG0WI8A/hORLwKkN+bQE8R+b9cytsDGA7cA5QHVgNfA6hqG+dmjZzdub8BfgLaOtPbAPuAW3Ms/+T83t/5aQfUAnyA7ODQ6VagHnDHBWUaALwLdFDVrXlVSkQSgVTgI+CtvLa7YB9/oCew0Zn0Lo5W9cY4gvwqwMgcu1TC8bvXAB4Bzp3HsqraXkT8gAXAeKAcju7vC+T8d9P7AYOAUsABZ9r9zvQqQG3gF+AL57G2c/4Dlcud/244ehCUxdGb4GNnXV2B+c5jBjqPNdO5Ls/zbowxxoAF6MYYY4qXkcAzIlL+gvS7gP2q+oWqZqjqBhwttvcWIO+3VTVeVVMAVPUrVT3hzO+fgCdwUbCdF1U9CkwERuey+nHn8baragaOQLfxJVpTf+L8gPztHMu38keA3hf4QFX3qWoSMAy4/4Lu7KNUNflcPZ2eA14C2qrqnsvUqyxQBniaPwLuvIx3BvSbgCPACyIiwEDgeefvfdpZ//tz7JcFvK6qaReU85wuwG5VneY8P18DO4CuObaZoqrbnOvTnWlfqOpeVT0JLAL2qupy5zn4DmiSo56XO/9rVHWhqmbiaOVv5Ey/GQgAXnL+zqmqeq63RkHPuzHGmOuMBejGGGOKDWfL7nzglQtW1QCa/T979x0eRbkFcPg3m00nhYQkhEBCkE6AECD0DoKoVBEBUVCaqNj12itWBKVJEamCWCgqgii9BlKoIZACIb33ZLNt7h8bFkLPFQxez/s8PO7u7HxzZr7ZuGe/pihK/oV/WJLV2lUoPunSJ4qivFDRFbmgojw3LGOvq+IToL+iKK0vez0A+PKSWHOxdBv3u0Y5B4DGiqL4YGnVXQHUq2iZDgUudIuvw8XWYioeXxjDfdXzrPASME9V1eSbOSlVVUuw/PiwQlEU7+u8dZqqqu6qqvqpqjpGVdUsLC3HTkDEJee/peL1C7JUVdVdp9zLz5OK55dev6udZ8Ylj8uu8rzGhSc3Uf/plzwuBRwqfgipByRWJOCXq2q9CyGE+Je545dVEUIIIS7zNhAJfH7Ja0nALlVV+11jnxIsSeEFV0vc1QsPKsYbvwL0AU6qqmpWFCUPSzJ101RVzVEU5Qvg/cs2JQHTVVX99ibLKVUUJQLLJHknVFXVK4qyH3geSytwdsVbU7EkgRf4A0YsiWjdy8/zEncDWxRFSVdV9aebiQnLj/xOWJLLzJvcByAbSzLcQlXVlGu852oxXury8wTLuW6pQhnX9BfrPwnwVxRFe5UkvUr1LoQQ4t9HWtCFEEL8o1R0wV4LTLvk5V+xtDCPVRTFtuJfe0VRmlVsPwIMUxTFSbEsX/b4DQ7jgiWxzQK0iqK8Bbj+jyHPBDpjGfd9wQLg1Qtj5BVFcVMUZcQl2zOwjCG/1C4s3covdGffedlzsIxnfk5RlEBFUWpg6UK99hqtuZc6CQwA5imKMuhqb1AUpZ+iKG0URbFRFMW14rzysIzdvmmqqpqBxcCsC63viqL4KYrS//p7VvIblvoerSiKVlGUkVjmDvi1KrFcx1+p/0NYuvN/rCiKs6IoDoqidKnYdqN6F0II8S8nCboQQoh/ovcA65roFeOY78YyjjkVS/fjT7CMGwbL8l56LInvcuBGLZi/YxmjfAZL12kdV+8yfUOqqhYCn2KZbOzCa+sr4vtOUZRC4ARwzyW7vQMsr+gKfWE2+l1YEsfd13gO8A2W8dC7gbMVcT99k3EexTKWf7GiKPdc5S3uWH4AKADisUzuNuAGXdGv5RUgDjhYcf5/UrXx/TkVsb4A5AAvA/dd0pPgr/qf679iTPr9WK7PeSAZGFmx7Ub1LoQQ4l9OsayWIoQQQgghhBBCiOokLehCCCGEEEIIIcQdQBJ0IYQQQgghhBDiDiAJuhBCCCGEEEIIcQeQBF0IIYQQQgghhLgD/OPWQa9Vq5Zav3796g5DCCGEEEIIIYT4n0RERGSrqup1+ev/uAS9fv36hIeHV3cYQgghhBBCCCHE/0RRlMSrvS5d3IUQQgghhBBCiDuAJOhCCCGEEEIIIcQdQBL022TVqlUMGjQIVVWrOxQhhBBCCCGEEP8AkqDfJqWlpfzyyy8yXl4IIYQQO3VO2gAAIABJREFUQgghxE2RBP02GTlyJA4ODixbtqy6QxFCCCGEEEII8Q8gCfpt4ubmxrBhw1i9ejU6na66wxFCCCGEEEIIcYeTBP02GjduHPn5+WzcuLG6QxFCCCGEEEIIcYeTBP026t27Nw0bNuSll14iKyurusMRQgghhBBCCHEHkwT9NrKxsWHt2rVkZWXx4IMPYjQaqzskIYQQQgghhBB3KEnQb7OQkBAWLFjAzp07mT9/fnWHI4QQQgghhBDiDiUJ+t/gkUceoX///rz55pukpaVVdzhCCCGEEEIIIe5AkqD/DRRFYc6cOeh0Ol588cXqDkcIIYQQQgghxB1IEvS/SaNGjXjllVdYvXo1O3bsqO5whBBCCCGEEELcYRRVVas7hipp166dGh4eXt1h/E/Kyspo0aIFDg4OHDlyBDs7u+oOSQghhBBCCCHE30xRlAhVVdtd/rq0oP+NHB0dmT17NqdOneKLL76o7nCEEEIIIYQQQtxBJEH/m913330MGjSId999l6SkpOoORwghhBBCCCHEHUIS9Grw5Zdfoqoqzz77bHWHIoQQQgghhBDiDiEJejWoX78+b775JuvWrWPdunXVHY4QQgghhBBCiDuATBJXTQwGAx06dCA1NZXo6Gg8PDyqOyQhhBBCCCGEEH8DmSTuDmNra8s333xDTk4OgwcPJicnp7pDEkIIIYQQQghRjSRBr0bBwcGsWrWKw4cP06FDBzZv3sw/rUeDEEIIIYQQQohbQxL0ajZy5Ei2b9+OqqoMHDiQxx9/vLpDEkIIIYQQQghRDSRBvwN07tyZU6dO8fzzz7N06VI2bdpU3SEJIYQQQgghhPibySRxdxC9Xk+bNm0oKSnh5MmTODs7V3dIQgghhBBCCCFuMZkk7h/Azs6OBQsWkJiYyOeff17d4QghhBBCCCGE+BtJgn6H6datG0OHDmXGjBlkZ2dXdzhCCCGEEEIIIf4mkqDfgT744ANKSkr4+OOPqzsUIYQQQgghhBB/E0nQ70DNmzfn0UcfZdasWXz77bfVHY4QQgghhBBCiL+BtroDEFc3e/Zszp07x9ixYykoKGDq1KnVHZIQQgghhBBCiNtIWtDvUDVq1GDTpk3ce++9PPnkkzz11FOYzebqDksIIYQQQgghxG1y2xJ0RVG+URQlU1GUE9fYriiKMltRlDhFUY4pihJyu2L5p3J0dGTDhg08//zzzJs3j1dffbW6QxJCCCGEEEIIcZvczi7uy4C5wIprbL8HaFTxrwPwVcV/xSVsbGyYMWMGZWVlfPrppwQGBjJlypTqDksIIYQQQgghxC122xJ0VVV3K4pS/zpvGQysUFVVBQ4qiuKuKIqvqqpptyumfypFUaxj0p944glyc3N55ZVXsLGxqe7QhBBCCCGEEELcItU5Bt0PSLrkeXLFa+IqtFotGzZsYPTo0bz++ut4e3szfvx4UlJSqjs0IYQQQgghhBC3QHXO4q5c5TX1qm9UlEnAJAB8QXn3arteXYhvCBGTIi6WVbGv+vbFQ7Vd1JbItMibLvNa+4dPDKdtnbYATPplEosjF1epzKvtv/C+hUxqazn1ZceXsbrxangHcsllGctY9vWy65Z56f6LIhYx+dfJTAyZyKL7FwEQkRpBu8XtqhTn1fa/1nW+Wf9P9XThOleF1JPU06X7Sz1JPV0g9ST1VBVST1JPl+4v9XTxOj+2cQJLjyypUpnhE8MJ8Q0hJr2ImYdf4Ouor/9yPb3X/Ute6fYUdloNH++ey6s7nmZiyEQ+6T2XMoOJtNLo/6mePuw1B7NZJan4pLWefhq2Gy8Xe5zttVWupyCvYI5PjbI+v5X1VFBqoKjcwOAfuhGZFsn6B3YxpEV3zGaVh34Yzw8xy6tU5k/DdzEsqDtGk5mBK8fyR+Lqf8zn6VqqswU9Gah3yfO6QOrV3qiq6iJVVdupqlq1KwEYTSoH4nMYufDAFdtavLWF4nIjRWXGqhZLcbmRFm9tASC3RG99feTCAxyIz6FMb6pymQC9ZuwkIau4Upkf/BrN4t0J/1N5ANPWRLHxSOWW9o1HUpi2Juoae9zY4t0JfPBrtPV5md5EQlYxvWbs/J/Kk3qSepJ6knqSerpI6knqSeqpaqSepJ6uVU+7Tmfyx8mM/ynekPf/4J4v93AwIcf62l+ppy/+jKX7pzuYuz2WL/88Y4ldZ6TPzJ30+GwH53NLqlxmmd5Ez8920P3THWQU6QDIK9HTd+ZO2rz/BzpD1e/R2IwiVh44d916KiwzVLncmLRCgt/fyoAv9pBRaIn1iVVR3D1rF8+sPcLmE+lVLvPp1VF0+PBPXvzhKAfib009wd/zeboWxTIE/PaoGIP+q6qqQVfZdi/wFDAQy+Rws1VVDb1Rme3atVPDw8NvcaT/XPHx8QQHBxMSEsLWrVuxt7ev7pCEEEIIIf7xinQGYtKLaF/f44ptu85kkVmow8/dkc4Na1VDdJXpDCa2RmdQbjDRIdATf08n67aIxDzu8nLG3cmO2IwiHGxtqOfhRGahjsyicoL83KzvPZ1exLHkfGrYa+nb3AdbGw3747NJySurdDwXBy19m/mgtbG09RXqDGw7lYHRZMkrXB1t6dvMBxtN5Zbb48kFxKQX3vB83J3s6NPUG0WBnWeyyC4qp4GXM20DPNAZTPx5KsP644iDrQ39mvvgYGvDkaR8/D2c8HC2Iz6rmMjEPH4/mc6fpzIBeHdQC4aF+DFs/n4yi8rRG800qe3CmA7+V8SQUahjxtYz+Lo5kFag45PhLRnZ3p/iciMnUwro0MATo8lM2NlcQgM9sLXRoDOY6PzxdnJL9EzsFsjLA5qy7VQGmUXlTN90Cg9nO9IKdNhpNbg62JJfqkejUVAAJzsbSvQm9EYztV0dKCk38p+BTbGruMZt/N1p6O1Cfqme7TGZmMyWa73yYCJxmcXYaBT83B0Z17k+n/5+Glsbhcyicvo186Ffcx8AtkZn8OepDLxd7DGaVF4e0ASNcrGONp9IZ+fpTGrVsEcFXry7sXV7xwaelvumSMfuM9lEns9jddh5fN0cyCnRs3ZSR9r416x0DXNL9AyZt4+SciNFOiMooKoqrg62FJUb0RvN1v0vPE4r0PF8v8aczS5hfVQKb9zb7KqfQQCzqvLquuMkZJegN5qZ2C2Q1+9tfsP7606hKErE1Rqgb1uCrijKGqAnUAvIAN4GbAFUVV2gKIqCZZb3AUApMF5V1Rtm3pKgX2nVqlWMHTuWnj17sm7dOmrWrHnjnYQQQgghxFWVG02MWRxGeGIenz3QihHtLnb6PJFSwH1z9lqf73ixJ4G1nKsjTABMZpVJK8LZFmNJQms62bLxya74ezqx6VgaT66OJMjPlXcHBTF2SRiOtjYsGx/K1NURpBfoWPV4Bzo08OR4cgEjFu5HZzADMCq0HiH+NXnpx2NXPe7YjgG8PySIcqOJ0YvDiEjMq7T9sS6BvHX/xWTpYEIOD38dhtF8c7nHU70aUsNBy8ebYwBQFFjwcFs2Hknht+OVW1r7t/Dhgbb1mLQynMbeLnzyQCvGfh1GUbmlNf6Ne5vxy9FUSvQm6tV0ZE9sNiseC6WgzMDTa6KuGVPbgJqseCyUKasiOJiQw/LxoczeHsvBhFymDw0iNqOYZfvPMbqDP9OHBLE+KoXnvz9KgKcT+aUG+rfw4fvwZAD8PZxYN7UzX/4Zy/qoFL6b1JGjyfm88/NJZoxoja+bI498E8ZjXQIZ0zGAYfP3kVFYbo3F2c6GlRM68Mb6E0SnXfyRQ6tRmD8mBAdbGyYsD0dvMlPTyZYfn+jMH9EZ1ut3wX/uaUq/5j488NV+8kqvbAV/877mdGtUixELDlBwSSu5p7Mdy8aH8uTqSM7nlgIwKtSfl/o3Yci8fZQZTGx8sgt13B0B0BvNjF0SRlRSPmsndSQhq4T/rDvG9KEtaezjwujFB3movT9TejRg6Pz9BNZyZuHYtoxfdphDZ3MBmNyjAa/e0+y690lyXinD5u+nVV13Fo5te8WPQneyvz1Bv10kQb+61atXM27cOBo2bMjmzZsJCAio7pCEEELcwTILdRxLLqBvRcvK9ZTpTWyNTuf+VnXQ3GFffnaeziTIz41aNW59DzJVVdl2KpN29Wvi7mQHWBK37acyra2LAKn5ZcSkF9K76Y2v5dUk5ZZyLqeEbo28Kr1uMqv8cjSVAUG1cbC1YdupDFr6ueHt6sCx5HwcbW1o5ONy1TIjEvPwcLa7ZuIYfi4XLxd7AjyrllhmVNw3/W7ivvkrdsRk0ri2C37ujhxJykerUSq19N7IlhNpJOaU4uPqwODgOigVrYAJWcWkF+jo3LAWOcXlbDySisFkpndTb+u1VFWVl348xo8RyTT0rkFiTglP9mqIt4sDw9v68fbGk2w8ksqqCaGMXHiQRzvX58W7m/BjZDKl5VXvnv1XnUwt5OejqbxxbzPa1ffg0W8O4eViz5DgOszdEYefuyMJ2Zau094u9pTqTRSXG7G10VDb1YEinYFJ3e9i+f5z2GgUvhnXnnVRySzclYCiQKcGnnwyvFWlYy7bf44le8/ySKcAUvPL+PNUJjNGtKZDoKWl8+s9CSw/kMi4zvXxdXPArMKi3fF4ONux6JF21lbha5mzPZbvw5NRFBjY0peX+zdh2poojqUUoKrwUv8mDGpdB4Bfj6XxyZYYFAUCPZ1JzC3FrKrWhNLH1QEvF3t+jEjmxR+OAvDBkCAe7mj5rpxXoqf4GvVWx90RG41CQamBofP3cTanBFWFRt41iMsqtj6OzSzm4Y7+HDqbi9Gs8sGQIEYvDgNgYrdAHulUH29Xe+y1lhWYdAYTDrbXf1ymN5FdbEnQi3RGxi09RFZxOQowZ1QIrepaPg8uDlrr36eCUgOFOgOeNexwsrNMNZZZpKO84kcXe1sN3i4OAJSUGysNBwBLbwQvF/srtmcWlTNu6SHrffP1I+1o5FMDXzdLMn4mo4hh8/dTz8OJIcGWeok8n8fvJzP48qFgBgf73fC87Ww0aDQKJrNKan4ZdloNPq4O171PLtAZTNhrNdbP+T+FJOj/Ajt37mTo0KHY29szYcIE7rvvPjp27FjdYQkhhLgDTVsTxc9HU/nz+R409K5x3ffO3R7LjK1nWPBwCAOCfP+mCG/sZGoB987eS9PaLvz0RGec7W/t3Lf747MZvTiMtgE1+XZCBxxsbZi/M45Pt5zm4Y7+fDCkJXkleobM30diTukVLa03a+ySMA7E57DvP70rfSH9+Wgq09ZE8Z97mtK3mQ99Z+7i/tZ1+OyBVnT8aBsms8r6qV2uqL/98dk8suQQDb1rsPmZbld8ad0Tm8W4pYdp7uvKz091uekvtYU6A8Pm7ycus5j3hwQxtuPtaQy4kEj5ezjx7uAWTF4ZgVaj8NMTnWnm63rD/VceTOTNDSesz5/v15hpfRqRnFfKkHn7yC3RM3d0CF/tjOd4SgEA7k62bJjahfq1nFm0O54Pf4thWp9GPN4lkJGLDhCTXgTAwJa12R6TydA2fnw0rBVPrY5k95ksQgM9rN2oq8OEroG8cZ+ltXp/XDYTV4RTojfRwMuZ7yd34ucjqczfGcey8aHkluh55rso3h0cRCs/N0YuOkBGYTkeznZ8O6EDzXxdMZtVnvv+CKfTi/huUkdrAniByawybU0Um46noSjw4t1NeLJXQ+t2o8nM1G8j2Rp9cey3j6s9ayd1ov5N9DbQG81MWBFOmd7Iisc64GhnQ0ahjpELD9C1US3eHxxkvW9VVeWdn0+y80wWayd1YltMBjO3nmHRI+1oG3CxV6nOYOK+OXvp09SbVwdev1X2as5mlzBq0UEebF+Pid0CGb04DD93R+aMbsPz3x/ll6OWqbQ+HtaSke3r8dCig9R2c2DWg8G35IfNY8n5PLbsME/1asi4LoF/ubyq2hObxbQ1UbwzqIU14b7UjtOZTF0VSVnFmHdFgWf6NOLZvo3/7lD/MSRB/5eIjo5m8uTJHDhwAJPJRJcuXZg7dy7BwcHVHZoQQvwj7YnNAriidbO6JeWWcuhsLsNC/K6aYCXmlLAvLodRofWs2w+dzaWwzEDreu50/ngbBpPKuM71eaZPIzYeSWFke38c7WwqlWM0men+6Q5SC3R0vsuT1RMtP/yeySjiWHIBwy85/u4zWWgUha6Nrj0mV2cw8c2+s+SXGmjm68LQNnVJL9CxNTqdUaH+1lZpsHzx/u5wEp0aeFK/ljNbT6YTnpiHs52WcV3q89Fvp1gXlYLJrNK7qTcLH25Lid7Isn3nrF1btRqFUaH+1POwdPc9mpyPq4OWcV0CLV19958jo1BHPQ8nHu7gT0GZgfVRKYxsX48Xvj/KjtOZ6AxmhrXx47MRren+6Q7ySvWU6k0Ma+NHfFYxp9KKaOrrwqm0Qh7uGFDpHK6nR2MvfN0c6P35LgCe7duIUaH+/H7Sci3GLA7j0Llc6nk40quJNysOJGJro/Bcv8Z8uuU0TnY21Kphz4Cg2rT0c+P+1nU4l13CkPn70BvNlOpNfD+5E3ZaDb8dT6t0TU1mlVK9ifVTO2NW4feTN56cKfxcLseSC2jh58aJlALGdgzATnvluQbWcuah9vXIKzWwbP+5Kk1SZTCZ+fbgeZrUduF0RhF6o5m6NR0xmMxoNRrubXX9H4j0RjMrDybSo7EXs0e14a2NJ1gXmcLoDv4cPptLeqGOOm6OnM4osnaZvsvLmQcWHKCmkx1dG9ZiVVgiA4N8mTOqDRqNgtmsojOaWLz7LLMqJvbaNK0rLeq4EZaQw8hFBwFLN+rRVxnLfLspKFd8bvVGM0azGXutjbXLr9msWhPFSx8bTWb0JjO2Npor7t1L33c1pXojGkWxtoReSlVVa7IGYGejsY5ZvxkXcpRL/75dL55rnd/lZf6VVtZLy728rMuvxV891o2OXx1udPwL9x1wzftCXHStBL06l1kTt0Hz5s3Zs2cPhYWFrFixgg8//JCePXuyZcsWaU0XQogqOpiQw/ilhwFYNaEDHRt4VnNEFvmlesYuCeNcTikBnk60u2wCnZzicsZ8HUZyXhmZRTqe7duYY8n5jF0Sht5kpnsjLwwmlbYBNfkpIpkTKQWEJ+ZxODGPuaPaVPpSuS0mk9QCHe3r12R/fA5xmUU42WkZvTiM7OJyinQGxncJZH98No8tO4yiYB3TerkLXYd/OZqKvVZDudFMXomB78OTiEkvIj6zmHcHX5xXds72OGb+cQY/d0em9WnIf9Ydx9ZGg8Fk5kBCNkeS8hka7EfzOq68/fNJPtkSw+mMInaezsKx4othudHElhPpPNY1kDc2nMBOq0FvNHMkqQB/Dye+2XcWB1sNOoOZrKJyDp3N4WBCLttjMtkfn8PjXQOpYa9l5h9nyC8zkJJfxtzRbdh+KpPNJ9Kxt9Xw2YhW9GzszaNLD/HdoaSbqkOTWWXpvrN0CPREq1Fo4efG6rDz/H4yg1NpheyIyeTQuVza16/J4XN5rDqYSNuAmkQk5jHj99M08q7BR8Na8tTqKJbtP4feaCa/VM/yA4kowLqpnRmx4ACf/R7DqbQiyo0mtBpLclTH3YH5Y9oybP4+Ptocw4mUAmsCfD22NgofDWvJgKDaPL4snLWHrzxXs6pSbjSTU1zOjtNZRJ7Pw0FbtS/pzeq4snx8e/bEZvPltljmjQ5BbzQzeWU4Kw8k3nD/EH93vnwomBr2Wj4aZunlsD4yBWd7LfNGh9DQuwaPLw/nofb16N+iNmBJ1KetieLHiGQ63+XJjBGtrYmIRqPgZKdlWp+GZBeXU1BmoEUdS/fi0EAP+jbz4S4vZx7vGnjHdLG102qwu2yxpksTq0sfa6+TON8oGbzQjfpqFEW57vYbudq1vF481zq/G5VZFZeWe3lZl5/r7bgXqnuI0Y2Of7X7TlSdtKD/nzt//jy9e/cmPT2dlStXMnTo0OoOSQjxL1FQauDrvQmM7RiA91XGkeWW6Fm67yyPdKqPu5MtC3bG06+FD01r37gL66W2ncq4YsIggBHt6tKxgSd/RGew5UQ6dloNk7o3oL6nE0v3nSPIz43QQA+2nEij3GhmcLAfR5Ly+fZgIhfmC9oek0FNZzuUing3PtmVujUdWbg7gbjM4puO8e4WPvRvUZsD8TmcTi/k0c71Scgu4es9CeiNKgNb1qZPMx/2xWWzLjLlhuVFpxUSn1mMrY1C3+Y+vHFvc+btiLPMkoul6/fZ7BI6NPBk95ks7mvlS9jZXOxsNLg72XIytZCuDWvxXL9GDP/KsozO3c192BqdQY/GXpXGc0eez0NnMLHhyS50/WQ7zXxdKdYZySwqp1VdNw4m5DCodR12nsnC09kOFcuYzt5NfWha24UJ3QI5n1vKwt0JpOaXsfN0Fi8PaMKkbg0Yv+wwe2KzsdEo9GrixZ+nMunfwoca9rboTWZ+OZpK98ZeHDqbg85gplVdN0t33aOpvFwxcdWvT3elRR1X3thwgm/DzgMwfWgQYzpYul8fPpfL6MUHMZhUQut7sGpCB9YcOs/bP58EYFzn+rx9f3Ne+P4o66JSKl0LRYGdL/bE38OJad8d4Zejqfi42rP3ld433Up+LRfGtCZkl3BfK1+GBPsxYUU4GgV6N/Xhz1MZ2Gs17HmlF/fO3ktWUTk/PdGJWX/Esjcum/cGt+CRTvWBi5MxhZ3NRatRrD8mvfdLNN/sO4uXiz0/P9XFOl70gjc3nGDlwURquzrw81Ndrvo5rSpVVXlqTRSbjlla7OeNDrlhq7cQQvwbSQv6v5S/vz979uxhyJAhDBs2jIceeoj+/fszatQoWZJNCHHbGExmpq6OYF9cDrsqxgVe2gVTbzQzZVUEh87msjcum6a1XVlz6DyrwhLZ+GRXarvdXKJwMCGHySsjcHHQVmq9yCvVcyKlgF+e7spr64+j05swmlX2x2dzfyvLxEnOdjY8f3cTpm+KxqxCZmE5c3fEYTaruDraAlDPw4kvH2qDAgyet4/Hlx+2dKXenYCvm0Ol5WmupcxgYsORFF4b2IwZv5+mzGAit9TAushkcor1ONhq2Fix/ZMtMTjY2lDjBmOpbW0UPn+wNZHnLS2rCVklxKQXWif/sdNq+GJkML2befPc2iNEnc/Hq4Y9nz/YGncnW1784SjP9m1EiH9NhofUpZmvC493DeSjzTFsOpZW6ceHC+MIfVwdmNitARuPpOJgq2HemBDaBdTkqdWRHD6Xh7+HE7MfaoOKZXz7vrhsfopMJq9Uz5YT6aQWlOHpbM/jXQN5osddKIrC3NEhTFsTxb0tfRneti6vrjvGvriL69gOaFGbLx4KZufpLJbvP8eskcE42NrwYLt6ZBeXk5Rbap047J1BLSgpNxLg6WxNzgHa1/dgxojWfB+exOyH2mCn1fBIpwCyispJLSjjjXuboSgKHw5ric5oolVddyZ3b8Bnv5/GYDJbJ1H77IFWmMxm+jT1+cvJOYCbky1fP9qONzac4MleDWns48I9QbXp0diLB9vV462fT+Dr5oi3iwPP92vMgfgcQvxrMq1PIwwmM0PbXBwDaqfVWFqAv4tiWIiftafH+C71iUkv5OUBTa9IzgEmdAskPquY1wY2uyXJOVhaDWc80BqD0UxooIck50IIUUXSgv4vodPpeOWVV1izZg1ZWVm0bt2a+fPn06pVK2rUuP7kQEKIWyevRM9Hm08xrU8j6tZ0uvEON8lsVpn15xla1XW/YnblfXHZhJ3N5bm+ja7Z5c5oMjNj6xk63eVJj8ZerDhwDo2iWGe5veBUWiFf/hlLufH6Y0pzSvQcSy5gVGg9vjucRBMfF3wvSbqziss5kVLIqFB/1hyytHoODq7Dn9EZeNaw5y4vS1Lk4mDLf+5piruTLR9sOkVafuW1eCPP5+NZw471U7vgVpFUA6w9fJ5XfjrOI50CWHEgkaXj2+PqYMuoRQfRm8z0bebN8ZQCMgrLaebrioOthqjz+ZWWJ7rc/rhsHvnmEEazyoi2dfn0gVY31YWxuNzI8Pn7OZ1RhK+bA818Xdkek4m9VsPayZ1o4OXM0Hn7iM8qwc/dkY1PdbnpGcnjs4rpUzF++asxIdzT8s5JhlRV5dm1R9h4JBVbG4XVEztecy1bIYQQ4t9GJokTgOUL0y+//MKECRPIyrJMfPTwww/zxRdf4Ol5Z4ytFOL/2aqDibyx4cQtn3X6s99jmLcjHjsbDWsmdaBtgCURik4t5IEF+ynVm/jpiU7W1y/37i8nWbrvHA62GsZ1DmTBrniASsujZBbqGDR3HzqjCX+PG/+4cF8rXyZ1v4vvDp1nzaHzXP5/myHBfjzWNZBVBxOJzSjirftbsC8umy/+PGNdkzYus5gAT2f8PRzZGp1BUB03Ls2JXR1seX9I0BVLSZXpTXT48E8KdUb8PZzY+WJPNBqFLSfS2Hoyg+lDWxKfVczc7XG8cV8z7LQa3t54kse7Bl4xnvtSG4+ksC8um/eHBFmXy7kZSbmlTN90iqf7NCSwljOvrTvOwJa+3F0x/vVcdgkfb47h2X6NqtzF//Otp6nt5lCp1fhOoTOYeH39CXo39ZaWVCGEEOISkqCLSrKzs9m2bRsHDx5k7ty5uLi4cP/999O6dWs8PDwYPHgwNWtalqbYsGEDS5YsYfny5Xh4SOuHEDfLaDLz9JooUvPL8HZ1YO7oNjy9OooDCTmUlBu5t1Ud5oxqU2mftIIypm86xQt3N6Gmky0v/3jMOsP0J8NbWRP6xbsT+PWYZUkXswrHUwoY2saPqPN55JToaVCRsCbmluKgtaGk3EifZt481jWQ6ZtOoTOY6NnEm2f7NuK7w0m8uu44I9vVY29cNin5ZXRp6InBpHIkKZ9mtS1rA6cX6ijSGW96qaNbYefpTB5bdhizCq8PbMbE7g1uet/3f41myd6zvDawKZO633UboxRCCCGEqBpJ0MVpjFmNAAAgAElEQVQ1HT16lBkzZrBp0yby8vIAcHZ2ZsqUKQwaNIh77rmH0tJS+vXrx2+//YZWe3Mtfqqqsnz5ck6dOoWvry/PPvvs7TwNIe44W06kMWVVJC393DieUsDnI1rz9s8nub+1L7Vq2DNnexw7XuxZqfX3wqRODWo54+1qT2RiPh3v8mRvbBZ9mvmw8OG2/BSZzEs/HqOlnxueNSxr09b3dOa1gc1IyS/js99jKNVbuqDbazU827cxaw8nsTrsPK6OtmgU8KvpSNT5fB5sV5d1kSl0aViLJY+2Iz6rhBUHzvFy/6aYVJUPfo0mt1QPgI2iML5L4HWX0LodNh5JITmvjKk976rSrLgZhTpm/XGG1+5thquD7Y13EEIIIYT4m0iCLm7IZDJRXFxMfHw8s2bNYvXq1ZjNZmrXrs3TTz/N66+/TpcuXRg0aBB9+/YlODgYjUZDeHg4mzdvxsfHh969e9OwYUMAVq1axdixY7GxscFkMrFnzx66du161WMbDAZsbeULtKg+ZrPK6xtO4Ghrw5v3NbsiETSZ1SsmsALQ2ihM692IwcF1ePmnY4Ql5FqW9hnekhm/nyYxp5SdL/Wk38xdFOmM5JTo+WpMCG3r16TzR9sZ17k+Leu68X14Eh8Pa8XA2Xuo7+lMTHohBpPK5yNaM7xtXZbtO8s7v0Tj7WJPbomejg08WTq+/U1PVhWXWUzfmbuoYa9l3dTONPSqwRPfRvD7yQwaetdg3dTOksQKIYQQQvxNJEEXVXbixAlmz57NhAkTCA0NZdasWXzzzTecOHECAE9PT1q2bMmuXbu4cB9pNBpGjRrFtGnTGDx4MP7+/mzbto3AwEBCQ0PZtGlTpWOoqsqUKVP49ddfiYqKwtvbu9J2s9mM5gbrsgpxK3y6JYb5Oy3jrl8e0ISpPRtW2v7hb6dYtDuBu5v74HJJIns6o5CYtCJ6NPZiW0wmA1rU5nhKASV6I/mlBl7q34QnezXk6z0JfLDpFDYahcg3++HmaMtTqyPZeTqLcqMJg0mlppMteaUGvp/ciZJyI1lF5TzYvh5g+aysOJDIseQC3BxteaZPI9ycqpZQrw47T5PaNazj0Ev1RhbsSmBE27rUu4kx5UIIIYQQ4taQBF3cMmlpaWzfvp0//viDsLAw7r33Xl577TXy8vJYsGAB8+fPp7S0FEVRCAsLo3379kyfPp033niD9evX06JFC2sr+8cff8xrr70GwJgxY1i1ahUAWVlZTJ8+nYULF/LVV18xbty4SjGEhYWhqiodO3b8W8/9/0FWUTnjlh4iIasELxd7vhnXjobeLle878eIZN7/NRq90cyg1nX4aFhLNJqrdy8OS8jh1fXHeX9wEAGeTkxYHs6YjgE8EFKXiSvCucvLmXcGtajUKr1s31k+32qZDGx0B3/rUkcJWcU8tuwwGYXlBHg6sfyxUHxcHTCbVV788SiFZUbmjwlhyd6zzNsRh8l8a/6GlRlMjAqtR0m5iZ+PpuJoa3PF9kc6BfDe4KBKrxfqDAybv5+4zGIe7xrIm/c1Jy6ziKHz9lNuNLP/1d7UqmFPfqmeDh9uI8jPjZ+e6Gy9biMXHSSwljMTugXy+nrL5HGbn+lWpa7cQgghhBDin0USdHFDF+6Fv5oYZGdnM3v2bDw8PKzjzvPz8wkICKCwsBCA1q1bo9VqiYiIYPTo0TRo0IAPPviAGTNm4OvryzPPPENubi716tUjKyuLI0eO0KhRIwDi4+MJDg6mrKyMpUuXMnbsWEwmE8uXL8fGxoZ+/fpRp06dK+IqLi7GycmpSi3yqqpW+Xr8L/vcqDy4er1ceqxLH5vMKnqjGa2NYu0CbTCZKTOYGL/0MCdTCxjTIYCNR1Jwttfyw+ROlVqFo87n8cg3h2hV1426NZ34+Wgq03o35ImeDbHXaqyJus5gIjmvjBEL9pNXasDVQYuPqwOxmcVoFAiu507k+XwA/nNPU6b0sEzU9Ud0BpNWhtMh0AM3R1t+P5nBG/c2Y1BwHR5aeJD8MgPD2vix+tB5GnnXYMVjHViwO56vKlq42wXUJDwxj26Nat2yycpq1bBjXOdAzKrKN/vOkl9qqLTd28WecZ3ro71Kl/LU/DK2xWQyOtQfm4prcyKlgIxCHX2aXVzybNupDLxc7GlV1x2w1NlPkSl0bOBB3ZpO/H4yHX8Pp79tAjYhhBBCCFE9JEEXNzR68UFcHLTMH9PWmmTcSqdPn+bMmTOcP3+epUuXYjQamTRpEhMmTMBsNtOjRw8OHToEQEhICMuXL8fd3Z1WrVrh5eXF5MmTCQoK4p133uHUqVO0bt2aXbt2MWrUKAoLC63d57VaLTNmzGDatGnWhHXVqlVMnjyZBg0a8P777zN48GDrtszMTLKzs2nevLk11sjISH7Yd4pfM934ZlwH2t/ldVPn+OWfsaw+lMjqiR25y+uvry+vN5qZsCKcMr2RFY91wNHuYqvu94eT+HhLDAsebouiwOSVEbzUvwk9GnsxctEBknLLcHHQsmx8KAaTmQnLwykuNwIwf0wIA1v6EpGYZ10X+nJ3eTmz/skuuNhrefnHY/wQkQxAEx8XvpvUkbXhSXy6JQazCu5OtswdFcK076IoKDMwb3QIX26L5VRaIa8NbMrR5AJ+O57GorHtqOfhyPD5+7nLuwZrJ3XCXquxjoUGsLVR+HZCR0IDPfj9ZDqTV0ZYYxoV6o+nsx1zd8TRvn5NVk3oUKWlroQQQgghhLgTSIIuriuzSEfo9G0ATOregNcGNrttx9IZTDjYXplUqarKiRMniI2N5b777sPOzjI79R9//MELL7zA8ePHre9dtXoNgwcPZvr77zFnzhx0Oh2zZ8+ma9euvPnmm/z86290CG1Pl86dOHz4MHv27KFTp05k5+QQl5BI2+CWPPbYYxiNRt566y0Kikt44dlneO6559i2bRsTX3ob71GfoLF3wj7jBL++Ngw///q89/abfP3113To0IHJkyfTpXd/62zZ++Ky+c+64yiKZUbttRPaYyjJp6SkBCcnJ/z8LGtJpxfqMJqu/NzZazV4uzoAljWcs4vLmbM9lu/Dk1EUGNjSl/8MaArA6fQipqyKwKSq1HSyQwFyS/XYKAr1PJzIKirniZ53sfZwEqV6I0azioezHQ+2q0eT2i70anJxrH9EYh6Hz+VWisVGURgUXAefinjKjSbWRaaQWVjOvB1x+Hs6EZdZTO+m3oQGetC7qTeNfVyIyywmq6icTnd5klVUTkRiLv1b1EZnMDNy0QHiM4txc7TFaFb5+amu1Ha7eL4/RiZTUm6kbUBN2l+yDvXuM1lEpxXi7mjL8LZ1sVEUfjuRRteGtXB3sqvazSeEEEIIIcQdQBJ0cV0/RSTzwg9H6daoFntis/npiU7WiaRupWX7zvLhbzHMHtWGAUG1q7RvUlIS58+fR7Fz5L19xWhtFNZO6oSuuICcnBwaN24MQH5JOX0+2kR+ThaJS58jqGljHnroIV588UV+OZrGyz8exfDzWyRGR4GiocmEmdi4ehM982FQzWgcXQmc/BWu7h74O5QTlQPZ6z/Ea/ArFB75nfY254iNjSXTOZBaA58F5WKX55rGbEoO/kB5pwkUH99G7u9zrdvc3d0JGvcBSfb1r3mOgxpo6VZXy2dRKplF5QA81ash+dnprDpeXOm9Db1rMPPB1jz8dRgAKx/vwIs/HCU+q5glj7anV1Nv61hoGxuFjU92IcDT+YpjVtX6qGSeW3uUNv7urJnY8ao/tlxNeoGOQXP3UlBmmQStdT33vxyLEEIIIYQQ/0SSoP+LqapKdrEeLxf7a77nme+i2BeXzfYXexLy3h9M7N6AVwY0JbdET00n2yvGP+sMJk6nF1mf13Kxx8/d8bpx7DydyWPLDqO10WCjKMwZ1QZfdwea1XatNPlYbokeD+crW0azispJzS/jiz/PsDs2G1VV6dPMh6d6VZ5te8bW0xyIz8GkqvRv7sMTPRvi6+aAt6sDT6yKYPOJdKb0aMCYoBp8vDWOTbGlALzc2R39uUi+z6xNDjVYO7kT7o629JyxE1DBZAQbW17u34S67vY8u/YIZUnRaBIPYTAYKC0uQkk9Tq9uncludD/5drWYFpCJvbMLCdml7I7NJtG1JUVHNlPHrhx3d3dyc3PJy8ujsLAQxwZtcW7WHWNRNlp7J4KVc9ibywnb8A2J587i0KAtnnXq8+yzzxJYvz49m3jhWcOes9klqKpKA68aHIg8TtSZ80x58B7rWPv4rGK0GuWWJOcXhJ/LpXFtlyovy5WaX0ahzkDT2jLGWgghhBBC/HtJgv4vpaoqr60/ztrDSdZW1cuZzSrtpv9Jj8ZezBoZzIMLD1BSbmTRI+3o8/lOBgb58vmDra1Jekm5keFf7SfmkgTdwVbD4df7Vppo7FIXWnLrejjx1ZgQRi0+SFqBDoD3B7dgbKf6AGw8ksIz3x1h5oOtGRZS17r/iZQCHlx4wNqd/P0hQRhNZt79Jfqqx/tkeEsKygx8+FsMYJkAbNdLvej40TaKdEY8nO14undD3v0lmnGd67P1ZDoNvGrg6+bADxHJfPlQMIODLV3SH1t2mIMJOfwwpRMzt55hW0wmAA1qObNuamfcnewwmUycOXOGgIAAnJyc+D48iZd/PMbmZ7rx8eYYdp3JAqBXw5o0z9vPDz98j06no27dutZ/tev48VNOHWLzTLgeWUXC/t/Q6XT069ePBx54gMaNGzNq1CiSk5Pp2rUrer2ehIQE7rnnHoKDgzl+/DjLly/HbDbTrl07xo0bR4sWLejevbt1vfp33nmHpKQkFi9eTGho6CX3gJno6GiaNGki69ELIYQQQghxm0mC/i+Qml+GrY2mUkv5kr1nef/XaFwdtJhVWDe1M419Ki+pdTy5gPvn7mXWyNYMbVOXeTvi+Oz304wKrceaQ0kATO7egI4NPAFYdTCRHaczeW9wEHXcHTibXcr7v0azcGxb+re4stt6XomeIfP3UVJuZONTXfFzdySnuJyjyfl8vvUMOoOJP5/vgaIoDJq7l2PJBdjZaFgzqSNtA2qSWaRj8Nx9ALw7qAXerg4E13NHVVWOJOWTV6qvdLxaNSyzZKuqSlRSPkeT8nn3l2hGd/Bnddh5RoX6s+bQeQB6NvFiyaPt+WpnHDO2ngHg6d4NeeHuJtbyinQGisuN+Lo5ojeaOZiQg9Fspq2/xzXXoU4v0NHxo23Wazgq1J+BLWvTIdATO+21Z5HXGUyk5pfRoGKCucvXgc/IyGDBggVs2LABFxcX6taty6ZNmygsLMTe3p6JEycSEhLCW2+9RXKyZVK31q1b4+Liwt69e/Hw8MDR0ZH09HT8/PxQVZV+/fpx5MgRIiMjCQgIYOLEiTRt2hSNRoPJZCIgIICgoCAcHR3ZuXMnJ0+e5IEHHsDHx+eK+NPT0ykoKKBJkyZXbLuRWz37vRBCCCGEEHcqSdD/z53PKWXQvL0E1XFj1YQOAKQVlNHtkx30burN24NaMHjuXlrUcWP5Y6GV9v3s9xjm74zn0Gt98XKxtybsAH2aelPDQcvGI6mV9nn7/uaM7xIIWGYab/PeVoa08WP60JaV3mcwmRm7JIzIxHxrwn2pC2PfV0/ogJO9liHz9vF8v8b8GJFMqd7ID1M68/z3R4hJK+KHKZ0I8nOr8rVRVZW+M3cRn1WCRoHIN/vx0KKDmMwqP03tjKuDLVlF5fT8bAfdG3sxb3TINdf7ror+s3ZzOqMIWxuFff/pjbeLw18u82rKy8spKSnB3d3dmsyrqkp6ejp//PEHH330EUajkcmTJzNp0iTMZjPvv/8+OTk5lJaWsmXLFjw9PZk6dSobNmxg//79VxzDw8ODbt26sXHjRsAyU/79999P+/btWbduHXXq1GHEiBE899xzFBUVsXbtWgYPHoyqquzYsYPatWtbZ8k/ePAg06ZN46WXXmLEiBEAbNq0iccff5wlS5Zw7733XvU8jUYjS5cuxdXVlZEjR96OSymEEEIIIcTfQhL0/2NFOgPD5u8nNrMYWxuFI2/djbO9lplbTzNnRxy7XuyFv6cT7/0SzbdhiRx9+27rxF7lRhNdPt5OcD13vn60PXCxy3tuiZ7lj4XSrWEtotMKMZot94qLg/aKJcQmLA8nJr2QPS/3QlEUkvNKOZiQy+4zWfx8NPWKLusX6AwmOn20jSa1XbDT2hBxLpeDr/UhvUDHsPn70ZvMlBvNLHg4hAFBvv/zNVq27yzv/BJNG3931k/tQpHOgJ1WU2mJrtwSPe6OtrckOQf44Ndovt57lvtb12HOqDa3pMzbwWQyodForK3XBQUFJCQkoCgKiqIQHx/PihUr2Lx5M1OmTGH8+PF8++23LF++nKysLEJCQoiPj6egoICmTZvi4uJCZGQkffv2JSsri8jISLRaLdOmTaO0tJQlS5ZgNBpxdHQkPDwcZ2dngoODycvLw9HRkZkzZ6LRaLj//vvx9bXU+Z49e3jqqac4duwYDg4OnD17ltq1qzbJoBBCCCGEEHeKayXo1+5rK/4xfoxIJjazmCd73YXBpHIgPge90cyaw0n0bOyFv6cTAN0a16LcaCbs7MUltbacSCe7WG8dAw6g0Sj0b1GbprVd6NawFhqNQpCfG8H13Amu537V9b17NK5Fcl4ZZ7NLSM4rZci8fbz4w1F+PprKk73uumpyDuBga8PDHQOsyfyD7evh4mBLIx8XZo9ug6rCS/2b/KXkHGBY27p4ONtxT8XM8S4Otlesn+3hbHfLknOAAUG10WoUxnepf8vKvB1sbGwqdS13c3OjTZs2BAcH07p1a4YNG8aGDRvQ6XR8+eWXBAcH89lnn5GcnMz58+eJiIggNjaWhQsXEhYWZlmmbuJEsrKy0Ov1LF68mIceeoiZM2eycuVKhg8fzvHjx3F2dqZbt260bdsWo9HI/v37qVu3Lk888QSTJ0+mZcuWTJ8+ncGDB9O9e3fy8vKYPXs2er2eGTNmXPN8VFXl1KlTFBUVXfM9QgghhBBC3ImkBf3/wDPfRRGWkMuul3sS/O4fjGhXl/b1PXh6TRRLx12cGK5Mb6L1e1sZ2zGAMR38+SM6g3WRKZQbTWx/oWel5NRoMmM0qze9hFZiTgk9PtvJfa18icssJiWvjKXj21O3ppN1retrMZtVUgvKUFWo4+6IzSVxlOlNONrdXAw3UqY3Ya/V3NIk/EZK9Uac7LR/2/HuZFlZWXh4eGBjY6nPAwcOMGPGDBwcHJg4cSI9e/aktLSU2NhYDAYDkyZNIioqCj8/P8aPH8+rr76Kk5MTY8eOZd26dcybN4+0tDS2b99OUFAQkydP5sCBA8ydO9faat+3b18WLFhAQEAAOp2Ob775Br1ez6OPPkrNmjVvEPH1qaqKTqfD0fH6qxcIIYQQQghxOeni/n+s14ydNPKuwaJH2jF+6SFOpxdhNKvUcNDyx3M9KiW8D38dxtnsEsqNJrKLLZOrfTAkiIc7BvzlOC5M8OZkZ8P8MSH0bHLljPFC3Cyj0WidzO7SFv6YmBhatWqFwWAAoHnz5pw+fRqTyTLDf5MmTXjiiSdIS0tj/vz52NjY0KNHDyIjI0lKskx66OzszPjx43n00Ufx8fHBz8+PoqIiRo8ezfbt27GxsWHOnDmMHz/+qrGZzWaGDx/OkSNHOHr0KK6usmycEEIIIYS4eddK0KVp7x+uoNTA2ewSHmhr6ULevbEXO05n4Wxnw8rHO1RKzi3ba7E3LhsXey2bn+lGYC3nm24lv5H1U7tQbjSh1WiuO1O5EDdDq9VSt+6VQyOaNm1KSkoKhYWFuLm5UatWLWJjY9m0aRPdunUjJCTEmtBPnDiRJ598krNnz9K8eXOWLFmCl5cXs2bNYuHChcydOxeAwMBAHBwciI2NZcqUKRw9epTHH3+cuLg4nJ2dady4Ma1atSI6OhpHR0ciIiLYsGEDAG+//TazZs266fMqKipi/fr1PPjggzg4WHqXFBcXExMTQ7t2V/yNFkIIIYQQ/yLSgv4Ptyc2i7FLDrHy8VC6NfIiJb+MUYsO8s6g5vRueuUyWOdzShmz5CAfDGlJj8Ze1RCxEHeGtLQ09u3bR0ZGBuvXrycyMpLVq1czYMAAysrKGDJkCFu3br3m/sOGDcPLy4uvv/7a2v3e1tYWrVZLeXk5e/bsITU1lbp16/Lkk0/Sv39/oqOjGT58ODExMUydOpV58+ZRUlJC3759OXjwIN9//711ZvvLyTJ0QgghhBD/P6SL+/+JIp2BpfvO8XDHADyc7axrlh996+5rrskthLixyxNgVVXJyMjAxcWFo0ePcurUKVq0aEFxcTHHjh1jwoQJGI1GOnXqxJkzZ64or1GjRjRs2JCTJ09y/vx5evbsyZ49e/D09KRr166sW7eOd955h+3bt7N3714aNWpEUlISAwYMYM+ePaxcuZL+/fsDMHPmTObOncuuXbuoV69epeOYTCbruH4hhBBCCPHPIAn6/wGTWWXC8sPsOJ3F5O4NeHVgMyatCCc2s5gdL/as7vCE+FdSVRWz2YzBYMBgMGA0GlEUBXd3dwDKysp47rnn+PnnnxkzZgwvvPACNWvWpFOnTkRFReHi4sKcOXO4++67CQ0NpbS0FDc3NzIzM9m+fTuOjo60bdsWg8FA9+7drWPk4+Li+Pjjj/n222+ZOnUqn332Gf9t787jazr6P4B/5maVIBGpJIiEFLVUYt/XCqrWFhX1qFJFLUVp0PRnqy4qobaqUktLm0fy2BUhUlUiiV0tqRCxRSTIvt77+f2Rm1OxU5GI7/v1uq/cM/ecOXPPTMT3zJwZne7RHy3Jzs6GXq/XhtkLIYQQQohnRwL0YsBvxxnMCz6L8jaWSMvW449P2qKd7+9o5lYW3/YtuutsCyHudvPmTVy8eBG1atXSesBTU1NhamqKGzduoGnTpoiJiYGtrS1MTU0xefJkjB07Ft26dUPTpk0xffp0AEDjxo0REhKCHj16wNfXF1WqVAEAnDhxAunp6WjYsOFd5w4PD0evXr3g5OSEffv2QafTIT09HV5eXujWrRsGDRr07C6EEEIIIcQLSAL0YsDT73c42lhieGs39Ft6ANUcSiLyWgq+/099dKzlWNjFE0I8RVevXsWSJUuwceNGTJs2DV26dMGMGTPg6+uLxMREeHp6YsWKFXBycoKfnx8mT54MvV6Pnj174uWXX8bs2bORk5ODXr16aUvKjRo1Clu2bMGUKVNQokQJJCYmYs2aNfDy8sKIESOwaNEimJub4+DBg6hdu7ZWlszMTKSkpKBs2bKFdTmEEEIIIYoVCdCfcyRRa8p29G1YCZ91qQHPOXtwNi4Fw9u4wbvTK4VdPCHEM5KWloaTJ0+iXr16+Ya0X7lyBX5+flixYgUSEhLQu3dvVK9eHb6+vrC2tkZ6ejpSU1MB5E5wt3jxYnh6eiIpKQl9+vTB119/jUGDBmHTpk2oUKECgoODYWtri02bNuGjjz5CQkICdu7ciUaNGuUrj8FgeKyh9YXFYDDgm2++wYABA+Dk5FTYxRFCCCHEC04C9OfcrbQseEwPwmddamJwi8rYFxWP0KgEjGlfDTqdzOwshMiVlZWF6OhoVK1aFUopLYCOj4/HsmXLULNmTXTt2hUAsGPHDnTs2BFKKbzxxhsICAhAUFAQevbsiXLlyqF8+fKIiIhAzZo1kZGRgRs3bsDf3x/t2rXD1q1bsXjxYgQFBWHQoEEYM2YMIiIi0Lp1a1SqVAlbtmxBQEAALly4gIkTJ6JDhw64fPkyHB0dH2lSu5MnT8LOzg6OjvlHB5FESkoKSpUq9VjXZf/+/WjWrBl8fHwwY8aMxzpWCCGEEOJpu1+AXqDdHkqpTkqpM0qps0qpiff4fKBS6rpS6ojx9X5Blud5dulmOgCggm3uhE7N3OwxrkN1Cc6FEPmYm5ujWrVq2oz0eb3b9vb28Pb21oJzAOjQoQMOHDiAa9euYdOmTbCwsECXLl0QGhoKBwcHJCUlYcmSJThy5Ah27doFW1tbdOzYEWXKlEH37t1x9OhRvPnmm/jhhx9Qs2ZNDBgwAI0aNcLEiRPRpUsXbNmyBWfPnkWnTp1Qv359VKxYEcOGDXvod4iJiUGjRo3QqVMnGAyGfJ9NmDABzs7OiI2NfazrsmvXLgB44NJ5QgghhBCFrcACdKWUCYCFAF4HUBOAl1Kq5j129SfpYXwtLajyPO+u3MoL0K0KuSRCiOKkUaNGeOmll/Kl1a9fH4cOHcKZM2cwZMgQmJmZwdXVFadOncKSJUvQo0cPBAYGIjo6Gv7+/vjzzz+xYMECBAUFwdzcHF9//TW6d++OmJgYnDp1CgMHDoRer8cbb7yBpUuXYvny5Vi+fDk6d+4MBwcHzJs3DySRmpoKg8GAkSNHIi0tDUePHsXatWu1cv3555/w8/NDYmIiFi9erKX//vvvCAwMfOD3DA4OBpA7Qd6NGzce6xqRxPM22kwIIYQQz6cCG+KulGoKYCrJjsbtSQBA8svb9hkIoAHJkY+a74s6xH35n+cxbdNJHPRpj7IlLQq7OEIIcU+XL1/Gb7/9hoEDB8LU1DTfZ1lZWWjevDny/g13dXVFxYoVsXfvXri4uODChQuwsLBAZmYmvv76a/z000/IzMzEX3/9hZSUFDRt2hTp6emoWrUqjh8/jgsXLiAuLg61a9dGWloawsPDUbfu3StapKeno0yZMqhXrx7279+PtWvXolevXo/8nbp37w6dTod169b9u4sjhBBCCGF0vyHupvfa+SmpAODibduXADS+x35vKaVaAYgEMJbkxTt3UEp9AOADAKhUqVIBFLXou3IrHZZmOthZmxd2UYQQ4r4qVKiA99+/99NK5ubmCAgIwM8//4yOHTuifv36IInZs2dj7969eO+995CcnAyDwYBx48ahRo0a6NatG9q1a4e0tDScPxpiVIEAACAASURBVH8e27Ztg8FgQPv27fHpp5/i6NGjMBgMKFu2LN5//32MHj0aO3fuxMGDB9G/f39MnjwZ+/btQ2ZmJiZOnIj//Oc/2LFjhxagHzp0CN7e3ihfvjxWrlx5V5lPnDiBjRs3QimFK1euoHz58k/9mu3atQt2dnb3vLkghBBCiBdLQfag9wbQkeT7xu3/AGhEctRt+5QFkEIyUyk1DEAfku0elO+L2oM+YvUhnIpNQvDHbQq7KEII8cysXr0aw4YNQ3Z2NtatW4fXX38dJOHp6ak9V75gwQKUK1cOffr0AQA4ODjA3t4eJ0+exO7du7F+/XrMnz8fN2/exLvvvosdO3bAyckJsbGxSElJ0Xrtf/vtN3Tq1Cnf+T/44AOsWLEC2dnZ8PPzw9ixY5/q9zt9+jQ8PDzg7u6OAwcOPNW8hRBCCFF0PfNZ3B9liPsd+5sAuEHS5kH5vqgBeveFf6K0pSl+GnyvQQhCCFF8Xbx4EcnJyahZ859pTEgiOjoaFy5cQOvWrQEAGzduhLOzM+rWrYvU1FTUrVsXMTExyMrKQufOnbFlyxbs3r0bX375Jezt7eHo6AgXFxf069cPzZo1g6mpKRo0aIDz58/D29sbDg4OaNOmDfr3749Dhw4ByO3tvnDhAqpXrw4Li38eN8rIyMCCBQvQsWNHvPrqq3d9B71ej23btqFNmzawtrbW0lq1aoV9+/ZBKYXr169jzpw5CA4Oxt69e59o+bqYmBgkJyejVq1aj32sEEIIIZ6d+wXo2uQ3T/uF3OHz5wBUBmAO4CiAWnfs43Tb+54AQh+Wb/369fkiavB5EL0DjhZ2MYQQ4rkRHh7OJk2acN68eUxPT3/gvuvWrSMAWltbs3LlygRAALS0tOSJEyfo5+dHALSysiIAmpmZ0cvLi1FRUSTJwYMHa8d06tSJPj4+/OGHH7h7924aDAbOnj2bAFi/fn1evnyZJDlz5kwC4IcffkgAXL58OW1tbQmAgYGB9y2rwWDgwoULuWPHDhoMhnyfNW/enE5OTtTr9f/y6gkhhBCiIAGI4D3i3QJdB10p1RnAXAAmAH4kOVMpNd1YmI1KqS8BdAOQA+AGgOEkTz8ozxexBz0jW49XPtuGcZ7VMPq1qoVdHCGEKHZIYvfu3XB3d0fp0qXh7+8PExMTtGrVChUqVEBcXBw8PT3RsGFDtGnTBuHh4fjhhx+QlZWF+vXrIywsDOPGjUOJEiUQGBiIyMhIbYk4Ly8vrFu3DnXq1MHJkydRokQJ9O/fH3PmzIGXlxdWrVqFcuXKwdLSElevXkXJkiVRvXp1hIeHA4C2ZF6e3377DZ07dwYANG7cGCEhIbC0tMTp06dRo0YNALkz3jdr1uwZXkEhhBBCPI5n3oNeUK8XsQf9/PUUunhvZkDExcIuihBCCKPLly9z8uTJrFKlCrt168acnBzts4yMDMbExHDSpEkEwDJlyvDKlSs8fvw4W7RoQQBs2LAh09LSSJJ9+vQhAFaqVIlLliwhAFaoUIFlypTh8uXLtZ5yg8HApk2b0tnZmb6+vgTAZcuWkSS9vb1pYmJCMzMzTpgw4aHlT01N5ZEjRwrgygghhBDiYVAYPegF4UXsQf/zbDzeWXoAvwxpgqZuZQu7OEIIIR7D9u3bYWtri8aNc+cQobG3vm7duihTpgwAYPny5Rg0aBA+++wz+Pj4oFevXjA3N0dsbCz+/PNPtG/fHqNGjUJsbCyGDh2KRYsWYdiwYfDw8IBer8fhw4fh4uKCBg0aICsrC1FRUYiMjMSZM2fw+eefo379+hgzZky+3ngvLy/4+/sjNDQUjRo1KpRrI4QQQryonvkkcQXlRQzQV+2Pxv9t+At7vduiYhmrwi6OEEKIpywxMREff/wxPv/8czg6Omrper0e8+bNw6xZsxAbGwsgd/34U6dOwdLSEitXrsTAgQPh4eGBI0eOYP369YiNjcWwYcPQsWNH7Ny5U8tn5MiRmDRpEsqXL4/Dhw+jXr16AIC6desiLCzsrnXrbxcdHY2lS5di/PjxuHLlijZEP2+Cviel1+thYmLyr/IQQgghnkcSoD/HhqyKwMkrSdjr3fauZxGFEEIUf5mZmfjjjz9gbm6OOnXqwNbWVkt3c3NDWloaZsyYgQ8//BDXrl1DlSpVUKpUKQwYMADjx4/H119/jTlz5gAA3N3dAeTO+D5r1iwMGTIEvXv3xrvvvgsPDw8kJCQgJCQEOp0Ozs7OqFGjBjp37oyoqCg0atQIN27cwNmzZ9GoUSOEhoZCKYUzZ85g6dKl8PHxgY3NAxdj0XzyySf47bffEB4eDktLy4K5cEIIIUQRJQH6cypbb0Dd6UHo6l4eX75599I9QgghXmzXrl2DpaVlvsD4+vXrsLW1hZmZmZZ2+PBh7Ny5EwEBAQgLC4Ovry/Gjh2L8ePHY8mSJUhJSbnvOaysrDB58mRMnToVOp0OAwcOxJIlS7Bt2za4ubmhVatWuHr1Ktq2bQt/f3+Eh4fj2rVrcHZ2Rvv27RETE4M5c+YgKioKLVu2RKdOneDh4QGDwYD58+dj5MiRAIAJEybAxsYGPj4++c6v1+sRExODypUr50tPT0/HpEmTtFEEQgghxPNCAvTn1IFzCXh7SSgW96+HTrWdCrs4QgghioG4uDi89NJL2qisjIwMhIaGakPnPT09YWFhgZMnT2Lnzp3o0KEDWrZsiT179kCv16N58+Z4+eWXkZqaioyMDFhZWWH06NH4v//7v7vONXLkSGzYsAFxcXGoWLEioqKiULZsWej1elStWhWXLl1CVFQUtm7dil69egEAli1bhkGDBml5DB8+HIsXL8aGDRvQrVs3AIDBYEDfvn2xdu1atG7dGiEhIQCA9evXY/r06Vi5cuU916QXQgghigIJ0J9T32w/jcW/n8Ph//NEaUuzhx8ghBBCPAPr1q3D/PnzUatWLXz44YeoUaMGVqxYgb///huenp5wcXHBV199hSVLlsDe3h5BQUFwd3fHhAkT4OvrCz8/P9SrVw9t2rRBy5YtcebMGVSsWBF2dnYICQlBpUqV4Orqis6dO2P8+PGwsrKCqakpwsLCUK1aNS2fxo0b48CBAwgLC0NISAi8vb1BEq1bt8bu3buhlILBYEB8fDzKlStX2JetSIqJiUFiYqLc0BBCiGdIAvQiYH9UArL1BrSq9tIjH9N1/l5YmOoQMFzWsxVCCPF8IYnAwEDUrVsXbm5uWtrp06fxyiuvQCkFX19fLFy4EFevXkVoaCgqVqyIKVOm4NatW9i1axdiY2NRu3ZtBAYGonnz5sjJycFrr72GwMBAjBw5EjNnzoSzszMsLCxw/fp19OnTB02aNMG4ceOwdu1adOrUCb1790ZQUBD8/PwwatQo5OTkYMmSJcjJycHo0aNx9uxZBAUFYcCAAShZsiQAIDk5GTExMahYsWK+xwfyevxbtmwJnU4HANizZw9++eUXjBgxArVr137i65WdnQ1TU9NnPt9M+/btcezYMVy+fDnfYxFCCCEKjqyDXsgiohNYdfJWuk3awj/PXn+kY+KTM+g6cTO/3RlZwKUTQgghCo/BYGBSUtJd6UlJSZwzZw7//vtvkuSZM2fYpk0bAuDw4cO19eEnTpxIAPTx8aFer2d2djZfffVVbQ16ExMTNmnShABYtWpVVq5cmQAIgAMHDmTZsmUJgA4ODvziiy/o7+9PBwcHAqBSip999hmvXbtGT0/PfMfl5OQwLS2Nrq6uWvrMmTNJktevX+fmzZv5yy+/MDU1VftOCQkJ/PHHH+/6vgEBAbSxseH48eOf6Brq9Xp+/PHHDA8Pf6zjbty4QRMTEwLgxo0bn+jcdzIYDGzbti2//fbbp5Lfw4wcOZJTp059JucSQoinBfdZB73QA+7HfT1vAfqyP85x/H+PsN70HWw1K5jtfUNYZ+p2xiSkPvTY9Ycv0cV7Mw/H3HwGJRVCCCGKPoPBwBMnTmjBOUlmZ2fzxIkT+fa7dOkSZ86cyd69e3Pr1q3U6/WcN28e33rrLbZv357r16/nsGHDCICVK1dmQEAA27VrpwXatWrV4ooVK+jl5UUAtLGxYYkSJThjxgx6e3sTAF9//XWOHDmSABgQEMDevXtTKcWFCxfS0dFRy6tr167U6/WMjY1l7dq1tZsBS5YsYVpaGj/66CPtHAC4Z8+efN/lypUrDAwM5LJly7hhwwbu3LmT06ZN49atW7V9AgMDCYCtWrXS0hITE7lo0SKmpKRoafHx8VyzZg3T09NJkmvWrCEAmpmZsXfv3k+ljg4fPkwArFu37lPJ70HS09NpaWlJFxeXAj+XEEI8TRKgF4KouGS6eG+mx7TtfH3uHv59LYnnr6fQdeJm+u0489Djx/ofpse07czRGx66rxBCCCEej16vp7+/P2NjY7W0s2fP0t/fn2lpado+Y8aMoaurK8PCwrT95s+fT2trawLgm2++SZJMTk5m9erVCYDly5dnUFAQZ82aRQBs3749nZycaGVlxUWLFrFZs2YEoOXx0UcfMSEhgZUrV2bFihU5ZMgQjho1in369KGZmZkW7N/+srKy4qlTp2gwGFivXj3qdDoCYFhYGOPj49mgQQMt7zz9+/cnAFaqVIkbN25k3759Wa5cOY4YMYIWFha8efPfdwp89tlnWhnj4uK09NtvqpBkamoqf/31V2ZnZz/xuXbt2qWd6/Lly0+cjxBCPGsSoBeC6Zv+otukLbyWmJ4vvduCveyxcO8DjzUYDGzweRBHrjlUkEUUQgghxCO4M7gkyatXr/KLL77g1atXtbTjx4+zX79+PHfunHbc8OHDaWVlxa5du3L//v1a+tq1a9mmTRsGBARox+/bt48eHh50cHBgmTJl6OTkxFGjRjEsLIznz59naGgot23bxpMnT9Le3p7u7u6cOnUqAXDOnDm0sbFho0aN6OrqSgsLC7Zt25Y6nY6HDx9mZGQkdTode/bsSXd3dyqlaGFhwcGDBzMsLIwAOGXKFJLkwYMHGRERcdf3Tk5O5sGDBx94rWrXrs1y5coRAH/55ReSZFRUFJ2dnbl06VJtv7xAftq0aXfl8euvv/Ls2bMPPA9Jfvrpp1qAfvt1FAVv8+bN/O677wq7GEI8tyRAf8bSMnP46pRtHLH67j9ivttPs/LEzbyVmnXf4/+6nEgX7838b3hMQRZTCCGEEAXMYDBQr9c/9Xw3bdpEU1NTbZh+ZmamNvy+bt263Lt3L2/cuMGXXnqJbm5ubNmyJUuUKMHY2FimpqayS5cuBMDNmzfTYDCwX79+BMCePXtqQW+1atU4ffp0RkdHMyMjgy1btiQAvv322/zmm284fPhwbtq0iUeOHOH3339Pf39/AuDs2bNpY2PDwYMHk/yn597U1JR79uxhVlYWHR0daWpqShMTE/7xxx/a91q+fLk2X8Dtw/NJMisri4mJidp2kyZNWL9+fVpYWHDcuHFa+v79+zlp0iQOGzaMGRkZT/W65+TkcMaMGdrNlqIoMzOzwM/h7u7OEiVKPPXrK8SLQgL0Z+zXsAt08d7M0Kj4uz4LP59AF+/N3Hz0CknySMxN9lm8j90W7OW3OyNpMBjou+MMXbw3M/aO3nchhBBCiDzx8fE8f/48k5OTSZIZGRncu3dvvhsCwcHB2rPvtwex2dnZDA0N1XrJMzIy2KpVKwLgsGHD+MMPP2iT8pmammoT7/Xv35/m5ubaMPt7Db+Pjo5mz549WalSJZ44cYJKKQ4dOpTVq1ennZ2dNrHf6tWr6eLiQgBs2LAhP/jgA1paWvLVV1+lUoq9evXihAkTOGHCBPr5+bFSpUo0NTXl22+/ze3bt9PExIQ+Pj5s0aIFmzRpQjK391+n02mT382dO5eZmZn09/fXAn6DwcBNmzZx8uTJzMrKol6v5//+9z8OGDCAY8eO1a5JUlIS+/fvz7lz52rXbcOGDdo1WbBgQb76iI2N5fnz5++qp5ycHJ46deqJ6zk7O5uHDx++50iOO4WGhrJ06dJct27dE5/vYS5duqTV9e7duwvsPM+buLi4ArkZJ4onCdCfsYCIixz444F7/kOanaNn7Snb+Mnao7x0M431ZwSx4edB7LZgL128N3Ni4FG6TdrC91c+3kysQgghhBD3YjAYeOTIkYf2rKakpNw1E/yFCxc4evRoWlpaarPUX7t2jbGxsczKyuLGjRu5atUqnjlzhmvWrOGKFStIkt99950WxJUqVYrx8fGMiopilSpVCIAuLi7Mycnh5cuX+eWXX7JZs2a0tbVlzZo1ee3aNX7yyScEQHNzc+2GQL169Th69Gja2tpqeQcHB3PChAk0MzNjamoqGzZsSAcHB8bHx9PT05N2dnbs1q0bAbBRo0Zcv369duMBAMePH88JEybkmxPg+++/56VLl9iwYUMCoE6n03r527dvz4oVK2ojEH7//XeS5M2bN1m5cmWWLl2af/31l3b94uPj2aFDBwLg8uXL77rmOTk5zMjIeGBglzeh4fz58x9azy1atNBGIGRl/TNaMycnh35+fgwMDHxgHnn5PMjSpUu16/fpp5+SzB3d0LhxY37yyScPzb84io+Pp5WVFb/44ovCLop4TkiAXsQM+ymCVSdv5atTtrH2/23j39eSmKM3cPCKMLp4b+ZrviFMTL//EHghhBBCiGcpJyfnsfZPSUmhr68vJ0+enG/G+atXr/L111/nzz//fNcxBoNBCw5zcnJ48OBBpqenMzMzk5GRkVoQm5KSwsWLF3PEiBHMysriunXrCECbpG/16tUkyUOHDlEpRQB8//33aWlpSQB0dHTk/PnzOXToUC3QHD58OLOysujp6UlLS0uWKFGClpaWXLNmDd3c3Oji4qLNej9z5kympqayUqVKrFOnDjMzM9mrVy+amprS3t6elStX5oYNG7h48WI6OTnR3NycNWrUoLW1Nc+cyZ0o+PTp0xwzZgzLlCmj3Yjw9PRk586daW9vzyFDhvDkyZNcvHixVmYTExOtZ/zy5cvcsmULd+/erY0MyOvdz3tM4fvvvyeZe0PltddeIwCWLFlSmxjx6tWrrFOnDt977z1ev567DHBISAjLlCmTb3TArVu38s098Oabb7JChQps0qSJNnLhm2++0W5y3Lp1S9v330wC+G9lZ2fz119/vWtZw9vL97SsXLmSAPjSSy9pk0waDIZ8N2v+rdOnTz/272FhCQsLY0JCQmEXo0iTAL2IOXrxJsf5H+E4/yMMP/9P403OyObs7acfaRk2IYQQQgiRG7APHDiQ7dq147Bhw/L1AM+dO1ebnC4iIoIrV67UlplLT09ny5Yt+c4772iBz+XLl/nKK6/wnXfeYVRUFMncYeN5y+BZWFhos9OvXbtWC3oBcNasWTxw4ABLlSqlBf5NmzZlREQEL168SDs7O1paWrJmzZra8nZvv/02v/jiC44dO5Y1atRgtWrV+NZbb2nzCwBgixYteOPGDbq7u2vLAN7+uaOjI4cOHUpra2tWr16dWVlZbNq0KUuWLMlJkyaxQoUKtLS05IwZM2hqasphw4YxJyeHbdu2pYWFhXZjYfv27XRzc9MeD/Dy8uLIkSO1EQs///wzs7KyWKpUKQ4ZMoQ+Pj7U6XSMiIigtbW19hhEXk//3r17WapUKXp6enLDhg309/fXJlC8n5ycHP79999PJRDNG8Xx3nvv5WsPJiYm3Lhxo5Z26dIlHj58ON+xISEh3Ldv3yOf680339RuAC1evJgk+d///pcAuGrVqn/5TXIDXqUUhw8f/tjHGgyGf3U9T58+zYsXLz5wn+TkZM6dO5dJSUk8d+4clVJ0dXXlsWPHnvi8xd39AnSV+9nzo0GDBoyIiCjsYgghhBBCiGKAJJRSD90vKSkJP//8M8qUKQMvLy/t2FGjRuHmzZvo0aMHevXqBaUUkpOTceLECWRnZ6Nly5Za/keOHMGqVavw119/oXXr1hg8eDAcHBzueb6zZ89iz549KFOmDDp06ABra2ukpaVh2bJlWL16NVq0aIEePXrg5s2b+Oqrr7Bv3z706dMHX331FSpXrozo6GiMGDECW7duhZubGwICAuDh4YHRo0dj4cKFcHFxwfnz57F8+XI0aNAAb731FiIjIwEAQUFBWLduHVavXo20tDS8/vrruHHjBsLCwlCnTh1ERERgw4YNsLGxQZs2bQAA1tbWOHbsGLy8vJCUlITp06fjgw8+gI2NDVJSUpCQkAAAsLCwwJgxY2BnZ4fDhw9j7969cHNzg4eHBxITE7F9+3ZcvXoVdnZ2aNy4MZydneHs7Axzc3NERkbC1NQU5cuXh5OTE8qXL4/SpUtj165dOHbsGExNTeHk5IRXX30VXbt2RZ06dZCcnIz09HTs2rULtWrVQtWqVZGSkgIrKyt8//33iI2NxdSpU5GZmYnt27ejbdu2CA0NRatWrZCTkwNvb2989tlnyMzMhJ+fHzIyMuDg4AAHBwfEx8cjLi4OQ4cORe3atfGf//wHERERSExMxPHjx9G8eXMcPHgQjo6OiIyMRKlSpZCQkIBDhw7BxMQEtWrVumf9k0RwcDBKlCiBJk2aQKfTwcvLC7/++isAYPv27ejQoQMAIDMzExYWFtqxGRkZiI2NhaurKwDg8uXLeOONN2Bvb48dO3ZAp9Pddb6srCzodDqYmprmSzcYDPjmm2/w6aefombNmjh69Oh9f1dGjBiBRYsWYfr06dDpdPDx8YGDgwPS09Nx5swZODo63vO4O8XHxyM1NRUuLi6PtP/zTCl1kGSDuz64V9RelF/FpQddCCGEEEKIp8FgMNw1jDvPoUOH8s18Hx8fz759+7J379789ttvtfSEhAT26NGDPj4+98wnISGBtWrVYtWqVblw4UIaDAZmZmaya9euHDNmjNYznjfUGwCdnZ0ZHR3NxMREhoSEMDw8nH369MnX89+7d296eHjQ2tqaTk5O7N69OxcsWMABAwawbt26tLe31/YvV65cvu28l1KKr7zyCqtXr67NI2BhYUEADAkJoZubG+3s7Fi/fn2amZkxJCSEFStW1I7v0KEDa9asSVtbW86cOZPly5dnlSpVOGjQIAKgvb09HR0dqdPptF7y289tZ2dHAPztt9+4efNmAmDz5s0JgIMHDyYAtmnThp6envlGPuh0OrZr145Dhw7lrFmzGBwczJUrV2qrJcC4QsOPP/5IExMTfvjhh6xRowadnJwYFRXF2bNn08TEhP369eOpU6eYlpamHdujRw9OmjSJLi4u2jl//PFHnjhxgp9//jnHjBnD9evX88yZM6xatSqdnZ25aNEiTps2jVOmTGFcXJy2skPeJJPbt29nUlISv/32W7Zo0YJTp05ldnY2d+/erV1zJycnVq9enS1atODp06ep0+k4fvx4pqWlcd68eRw/fjyXLl16z3kOYmNj6eLiQltbW63H/s65GS5cuMCgoKACeUzhWYMMcRdCCCGEEEI8Kb1e/9AJ5PR6Pbdt28b9+/drqwvc6fr160xJSXmkWelJMi0tjTdv3tS2MzMzeeHCBYaGhnLz5s3aM/Vk7s2KPXv28LXXXuPo0aNJkseOHWP37t1pZmbGSZMmkSQTExMZERHB48eP02Aw8Pz583R1dSUA2tnZ8ciRIyTJP/74g127dmXbtm158OBBGgwGJiYmMjIykrGxsQwJCaGVlRVLliypLTk3ZcqUfM+j5z0m4O7uzgkTJjA4OJjBwcH89NNP6eHhcddNBwcHBy5evJg//fST9jiETqdjdHQ0jx07Rjs7O+2YBg0a0MrKikopvvzyy1RK8b333qOtrS3NzMxYq1YthoeHs1mzZixVqpQWrOfdwMh7vKFevXraDQellLbfF198wYyMDDo6OrJZs2Zaedzc3AiATk5OVErRzc1Ne+QDAL/77juSuUssWllZaXMgmJmZEQDfffddDh48mLVr1+agQYP45ZdfsmHDhixRogStra3ZqlUrdunShTY2Npw/fz6zs7P5xx9/aI+aKKXo7u7OTp060d7ent26deOVK1ceqT0VFcUnQAdyi/2or3r17rwSxq99m3r1Hi/P+x0fEfFP2pAhj5/nvY43Tu5BMvf94+Z5r+OHDPknLSLi8fO81/H3u85ST1JPUk9ST1JPUk9ST1JPUk9ST1JPD6yna9eu8c958x47z5xBgxgXF0dvb2+2s7XVrnN2dvY/vc+PmWdqjRrs1q0bly1blu94ALSxseGOHTueqJ7yes59fHwYYUwb1rChNsfBUp3usfPs4+bGvn370tLSkissLAq8np7m79P9AvS7H0IoZrKysxESEqI9H3O7UqVKITk5GbcSEx873+TkZJQqVQoAcD0+Xktv06YNQkJCkJqW9kTlrVatGiIjI/Pl+fHHH8PX1/eJ8gOAfv36Yc2aNfnS1qxZg379+j1xnr6+vvj444+17dS0NERGRqJatWpPlJ/Uk9ST1JPUk9TTP6SepJ6knh6P1JPU0/NeT2PGjEGzZs0eOz8TExOsWrUK2dnZ2LVzJ4Dcejp37hxeeeWVJyqjqakpxo4di1WrVuVLHzFiBLKzs9GkSZMnqqc+ffqgdOnSmDFjhvZM+nfffQd3d3ds374dvXv3fuw8/f39cfDgQfzvf/+Dvb29lv48/D7dj0wSJ4QQQgghhBBCPEP3mySu2PegCyGEEEIIIYQQzwMJ0IUQQgghhBBCiCJAAnQhhBBCCCGEEKIIeO6eQVdKXQdwobDL8YjsAcQ/dC8hCoa0P1FYpO2JwiTtTxQWaXuiMEn7e/64kHzpzsTnLkB/niilIu714L8Qz4K0P1FYpO2JwiTtTxQWaXuiMEn7Kz5kiLsQQgghhBBCCFEESIAuhBBCCCGEEEIUARKgF6wlhV0A8UKT9icKi7Q9UZik/YnCIm1PFCZpf8WEPIMuhBBCCCGEEEIUAdKDLoQQQgghhBBCFAESoAshhBBC+TGBBQAABptJREFUCCGEEEWABOgFRCnVSSl1Ril1Vik1sbDLI4oXpdSPSqk4pdSJ29LslFJBSqm/jT/LGNOVUmqesS0eU0rVK7ySi+JAKeWslNqtlDqllPpLKfWRMV3aoChQSilLpVSYUuqose1NM6ZXVkodMLY9f6WUuTHdwrh91vi5a2GWXxQPSikTpdRhpdRm47a0P1HglFLRSqnjSqkjSqkIY5r83S2GJEAvAEopEwALAbwOoCYAL6VUzcItlShmVgDodEfaRAC7SFYFsMu4DeS2w6rG1wcAvntGZRTFVw6Aj0nWANAEwAjjv3HSBkVBywTQjqQ7AA8AnZRSTQB8DWCOse3dBDDYuP9gADdJvgxgjnE/If6tjwCcum1b2p94VtqS9LhtvXP5u1sMSYBeMBoBOEvyHMksAL8C6F7IZRLFCMk9AG7ckdwdwErj+5UAetyWvoq5QgHYKqWcnk1JRXFE8irJQ8b3ycj9j2oFSBsUBczYhlKMm2bGFwG0AxBgTL+z7eW1yQAAryml1DMqriiGlFIVAbwBYKlxW0Hanyg88ne3GJIAvWBUAHDxtu1LxjQhCpIDyatAbgAFoJwxXdqjKDDGIZt1ARyAtEHxDBiHFx8BEAcgCEAUgFskc4y73N6+tLZn/DwRQNlnW2JRzMwF8AkAg3G7LKT9iWeDAHYopQ4qpT4wpsnf3WLItLALUEzd6+6orGcnCou0R1EglFIlAQQCGEMy6QEdQ9IGxVNDUg/AQyllC2AdgBr32s34U9qeeGqUUl0AxJE8qJRqk5d8j12l/YmC0JzkFaVUOQBBSqnTD9hX2t5zTHrQC8YlAM63bVcEcKWQyiJeHNfyhi8Zf8YZ06U9iqdOKWWG3OB8Ncn/GZOlDYpnhuQtACHInQfBVimV1+lwe/vS2p7xcxvc/XiQEI+qOYBuSqlo5D6+2A65PerS/kSBI3nF+DMOuTcnG0H+7hZLEqAXjHAAVY2zepoD6AtgYyGXSRR/GwG8a3z/LoANt6UPMM7o2QRAYt5wKCGehPEZymUATpH0u+0jaYOiQCmlXjL2nEMpVQJAe+TOgbAbQC/jbne2vbw22QtAMEnpRRJPhOQkkhVJuiL3/3bBJN+BtD9RwJRS1kqpUnnvAXQAcALyd7dYUvLvRMFQSnVG7l1VEwA/kpxZyEUSxYhS6hcAbQDYA7gGYAqA9QD+C6ASgBgAvUneMAZTC5A763sagPdIRhRGuUXxoJRqAeAPAMfxz3OYk5H7HLq0QVFglFJ1kDsRkglyOxn+S3K6UqoKcns07QAcBtCfZKZSyhLAT8idJ+EGgL4kzxVO6UVxYhziPp5kF2l/oqAZ29g646YpgDUkZyqlykL+7hY7EqALIYQQQgghhBBFgAxxF0IIIYQQQgghigAJ0IUQQgghhBBCiCJAAnQhhBBCCCGEEKIIkABdCCGEEEIIIYQoAiRAF0IIIYQQQgghigAJ0IUQQohiRCmlV0odue018Snm7aqUOvG08hNCCCFEfqaFXQAhhBBCPFXpJD0KuxBCCCGEeHzSgy6EEEK8AJRS0Uqpr5VSYcbXy8Z0F6XULqXUMePPSsZ0B6XUOqXUUeOrmTErE6XUD0qpv5RSO5RSJYz7j1ZKnTTm82shfU0hhBDiuSYBuhBCCFG8lLhjiPvbt32WRLIRgAUA5hrTFgBYRbIOgNUA5hnT5wH4naQ7gHoA/jKmVwWwkGQtALcAvGVMnwigrjGfYQX15YQQQojiTJEs7DIIIYQQ4ilRSqWQLHmP9GgA7UieU0qZAYglWVYpFQ/AiWS2Mf0qSXul1HUAFUlm3paHK4AgklWN294AzEh+rpTaBiAFwHoA60mmFPBXFUIIIYod6UEXQgghXhy8z/v77XMvmbe91+Of+WzeALAQQH0AB5VSMs+NEEII8ZgkQBdCCCFeHG/f9nO/8f0+AH2N798BsNf4fheA4QCglDJRSpW+X6ZKKR0AZ5K7AXwCwBbAXb34QgghhHgwubsthBBCFC8llFJHbtveRjJvqTULpdQB5N6g9zKmjQbwo1JqAoDrAN4zpn8EYIlSajBye8qHA7h6n3OaAPhZKWUDQAGYQ/LWU/tGQgghxAtCnkEXQgghXgDGZ9AbkIwv7LIIIYQQ4t5kiLsQQgghhBBCCFEESA+6EEIIIYQQQghRBEgPuhBCCCGEEEIIUQRIgC6EEEIIIYQQQhQBEqALIYQQQgghhBBFgAToQgghhBBCCCFEESABuhBCCCGEEEIIUQT8PyuxLlfGkWCq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png;base64,iVBORw0KGgoAAAANSUhEUgAAA+gAAAHwCAYAAAA1uUU7AAAABHNCSVQICAgIfAhkiAAAAAlwSFlzAAALEgAACxIB0t1+/AAAADh0RVh0U29mdHdhcmUAbWF0cGxvdGxpYiB2ZXJzaW9uMy4xLjIsIGh0dHA6Ly9tYXRwbG90bGliLm9yZy8li6FKAAAgAElEQVR4nOzdeVxUVf/A8c9h30RkExFxxw0V3HfNNM00t9Jc6mdWPmVmZvWk9pS2PdrTppVlWmmlpWZmlrmmuUGogAugIigIsu/7NnN+f8wwsgwICKl53q+XL5m7nHvuXOYy33vO+R4hpURRFEVRFEVRFEVRlFvL5FZXQFEURVEURVEURVEUFaAriqIoiqIoiqIoym1BBeiKoiiKoiiKoiiKchtQAbqiKIqiKIqiKIqi3AZUgK4oiqIoiqIoiqIotwEVoCuKoiiKoiiKoijKbUAF6IqiKIpSS0KIZUKIjbe6HjdLCNFKCCGFEGa3ui43IoR4RgiRKITIEUI43er6KIqiKEpDUAG6oiiKctsTQkTpgzPbMsueFEL8eQurZZQQYpg+6F1dYfkxIcSsGpYhhRDtGqSCdSSEsBBCbNNfCymEGHaD7f8UQhToA+oUIcR2IUSzOh7bHPgQuE9KaSelTK1LOYqiKIpyu1MBuqIoinKnMAOeb+iD1FNrci7wmBCiVT2U1SDqeJ7HgJlAQg23nyeltAO8AAfgo9oeUF/PpoAVEFqH/YUQQn3fURRFUe4I6g+WoiiKcqd4D3hJCOFgbKUQoqMQYr8QIk0IcVEIMaXMuj+FEE+WeT1LCHGszGsphHhWCHEJuKRftkoIESOEyBJCBAohBteirhnABmBpVRsIIWYLIc4LIdKFEHuFEC31y4/oNzmjb32eKoQ4LISYrF8/SF/fMfrXI4QQp/U/mwgh/iOEiBZCJAkhvhVCNNavK+3O/oQQ4ipw0EidJutbyL0rrpNSFkkpV0opjwGaWrwXSCnTgJ8Ab/1xLIUQ7wshrup7RqwRQljr1w0TQsQKIV4RQiQA3wEXS99XIcRB/XYDhBAnhRCZ+v8HlDmPP4UQ7wghjgN5QBv9sreFEH769/VXIYSTEGKT/hqfLPtApbrrrx/isFX//mYLIUKFEL3KrG+h7zGQLIRIFUJ8Wmad0euuKIqiKKACdEVRFOXOcQr4E3ip4gqh6/q+H/gecAWmAZ8JIbrUovwJQF+gs/71ScAHcNSX+6MQwqoW5b0DTBZCdDBS3wnAEmAS4AIcBX4AkFIO0W/WXd+dewtwGBimXz4EuAwMLfP6sP7nWfp/9wBtADvAEBzqDQU6AaMq1Olx4F1ghJQypBbneUNCCGdgMhCsX/QuulZ1H6Ad0Bx4vcwubuje95bAbKD0OjpIKYcLIRyBXcDHgBO67u+7RPmx6Y8Cc4BGQLR+2SP65c2BtoA/sF5/rPOUf6Byo+v/ILAZXc+AnejfZyGEKfCb/pit9MfarF9X5XVXFEVRFFABuqIoinJneR14TgjhUmH5WCBKSrleSlkipQxC12L7UC3KXi6lTJNS5gNIKTdKKVP15X0AWAKVgu2qSCkTgDXAm0ZW/0t/vPNSyhLgv4BPNa2phykfkC8v83oo1wP0GcCHUsrLUsocYDHwSIXu7MuklLml56m3AHgZGCaljKjpOdbAx0KIDOAMEA8sFEII4CngBf37nY3u/B8ps58WWCqlLKxQz1IPAJeklN/pr88PwAVgXJltNkgpQ/Xri/XL1kspI6WUmcBuIFJKeUB/DX4EfEt3rsH1Pyal/F1KqUHXyt9dv7wP4A68rH+fC/S9DqD2111RFEW5y6gAXVEURblj6Ft2fwMWVVjVEugrhMgo/YcuWHWrRfExZV8IIV7Ud0XO1JfXGHCuZZXfBUYJIbpXWN4SWFWmrmmAQNfaaow/4CWEaIquVfdboIW+ZboPUNot3p3rrcXofy4dw230PPVeBlZLKWNrfGY1M19K6SClbC6lnCGlTEbXcmwDBJY5/z365aWSpZQF1ZRb8TzRvy77/hk7z8QyP+cbeW1X+qIG17/sOPw8wEr/IKQFEK0PwCuq7XVXFEVR7jK3/bQqiqIoilLBUiAI+KDMshjgsJRyZBX75KILCksZC9xl6Q/68cavAPcCoVJKrRAiHV0wVWNSylQhxErgrQqrYoB3pJSbalhOnhAiEF2SvBApZZEQwg9YiK4VOEW/aRy6ILCUJ1CCLhD1qHieZdwH7BFCJEgpf6pJnW5CCrpguIuU8loV2xirY1kVzxN057qnFmVU6SavfwzgKYQwMxKk1+q6K4qiKHcf1YKuKIqi3FH0XbC3APPLLP4NXQvzo0IIc/2/3kKITvr1p4FJQggboZu+7IkbHKYRusA2GTATQrwO2Nexyh8CA9CN+y61BlhcOkZeCNFYCPFwmfWJ6MaQl3UYmMf17ux/VngNuvHMLwghWgsh7NB1od5SRWtuWaHAaGC1EOLBqjbSJ3crHYdtIYSw0ndZrzEppRZYB3wkhHDVl9tcCDGq+j3L+R3d9Z4uhDATQkxFlzvgt9rUpRo3c/1PoOvOv0IIYat/jwbq193ouiuKoih3ORWgK4qiKHeiNwHDnOj6ccz3oRvHHIeu+/G76MYNg256ryJ0ge83wI1aMPeiG6Mcjq7rdAHGu0zfkJQyC/gfumRjpct+1tdvsxAiCwgB7i+z2zLgG31X6NJs9IfRBY5HqngN8DW68dBHgCv6ej9Xw3qeQTeWf50Q4v4qNruIrvW7Obr3KJ/KLdk18QoQAfylP/8D1G58f6q+ri8CqcC/gbFlehLcrDpff/2Y9HHokt9dBWKBqfp1N7ruiqIoyl1OSFnnHmCKoiiKoiiKoiiKotQT1YKuKIqiKIqiKIqiKLeBBgvQhRBfCyGShBBG51IVOh8LISKEEGeFED0aqi6KoiiKoiiKoiiKcrtryBb0DegSzlTlfqC9/t8c4PMGrIuiKIqiKIqiKIqi3NYaLECXUh5BN79nVcYD30qdvwAHIUSzhqqPoiiKoiiKoiiKotzObuU86M0pnxE1Vr8svuKGQog56FrZsbW17dmxY8e/pYJ/h7i4OOLj4+nWrRvm5ua3ujqKoiiKoiiKoihKAwsMDEyRUrpUXH4rA3Rj86YaTSkvpVwLrAXo1auXPHXqVEPW628VEhJC165dGTlyJO+99x61nE5WURRFURRFURRFucMIIaKNLb+VWdxjgRZlXnugm7v2rtKlSxdmz57NBx98wMKFC9Fqtbe6SoqiKIqiKIqiKMotcCtb0HcC84QQm4G+QKaUslL39n86IQTr1q3Dzs6OlStXkpGRwbp16zAzu5WXRlEURVEURVEURfm7NVgUKIT4ARgGOAshYoGlgDmAlHIN8DswBogA8oDHG6outzsTExNWrlyJo6Mjy5YtIzc3ly1btqju7oqiKIqiKIqiKHeRBgvQpZTTbrBeAs821PHvNEIIli5dioWFBUuWLGH8+PHMmDHjVldLURRFURRFURRF+ZsIXZx85/inJYmrSKPRMGDAAKKjo7lw4QIODg63ukqKoiiKoiiKoihKPRJCBEope1VcfiuTxClGmJqa8tlnn5GcnMxrr712q6ujKIqiKIqiKIqi/E1UgH4b6tmzJ3PnzuWzzz4jKCjoVldHURRFURRFURRF+RuoAP029dZbb+Hi4sIzzzyjpl5TFEVRFEVRFEW5C6i5vG5TDg4OfPDBB8ycOZPu3bvTu3dvfH19cXZ2JjQ0lHPnzhEZGcnjjz/OwoULy2V8P3PmDM888wzDhw9nyZIl2NjY3MIzURRFUZSGkZpTyLbAWKb19cTeyvxWV0dR6p2Ukk0BV7mcnGtY5u5gxf8NaIW5af20s4UnZhNwOZVpfTwxq0WZlxKzORmVztTeLTA1qfnMQyej0ohNz2Oir0ddqntHC7icSnxmAeN93P/22ZryikrYejKGST09bup+eexSCkLAwHbO9Vg7paw7rgU9MauAj/aHA3DP+39yOTmHc7GZjP3kKABv/xbGuiOXAejzzgESswrwj0xl6hf+ACzefpbvA64C0OX1PeQUlnAgLJEnNpwEYP4Pwfxy+hoArRbtAuCX09eY/0MwAE9sOMmBsERyCkvo8voeAL4PuMri7WcBmPqFP/6RqSRmFdDnnQMArDtymbd/CwNg7CdHORebyeXkHO55/08APtofbvScfkj15P3338es9xT2RBUzf/58Xj5WzP8+WcuFNA2FA5/hpZdeot9zq9hwNAIAryW/MXDocMJzLVl7wZROnTox6b2d7AiOvS3O6Z94ndQ5qXNS56TOSZ3T339OgdHp9Fv+B8t3X2DJT+f+Eef0T7xO6pxu7pze33eR/+wIYcvJq3znH8WmgGje3nWeDv/ZTWRSzk2f0zd+UUz67Div/RKK71v72RMSX+NzWrT9HEt+Psew9w6RmlNYo3N6d/cFpqzx54UtZzgekfKPuU41+d2b+WUAT317igVbTjPpcz9yC0v+1nOatvYvlv0axoDlB+t8TlEpucz8KoDZG07wQ8DVf+R1+jvPqSoqi/sdQkpJXFwcaWlpeHl5YWlpiZSS5cuX85///AcfHx+GDh3KypUrGTBgAD/99BPh4eE8++yzhISEMHHiRLZs2YK5uWphUBRFUe5cUko2+EXxzq7zuDtY07NlE34OvsZ3T/RhcHuXW109Rak3qTmFjPjwMC2dbPnpmQGGVuqdZ+JY9NNZbCxM+XiaLwPa1r0lc/nv5/niyGXmDGnDt/5R2FuZs3pGD3q3cqx2v7OxGTz46XHu7ejKsYgUmthYsHpGD3q2bGJ0+8y8YhZuPc0fF5IY192d0GuZFGu17F0wBBuLu6ND79PfBXLwYhL/178lXx27QhsXO9bM7EE710YNfuxTUWk8/IU/zeytiMssqNP9UkrJtHV/EXotCwl082jMpif7/u09Af5JqsrirgL0f4Bdu3Yxffp0srKymDNnDp988gkWFhYAFBcX88EHH7B48WLmzp3L6tWrb3FtlYpyCkt4+7cwmtha8Mrojre6OuVEJGXzzMYgCkuu50GY0suDecPb17nMiwnZvPZLCAvubc+Af2D3qMDoNP635yJLxnSie4s7c5rEQxeS2OAXxdrHemJpZlrldgXFGhZsPs3DvTy4t1PTBqnLr2fi2BeWyMqpPrXqQllTmfnFLNgczGMDWnFPB9c6l7P5xFX8L6fywcPda9VFdFNANCHXMvnvxK7VfslJyi7g+R9OM8HXnam9Petcz6oUFGv47+/nScwq4J2JXXG2syy37u1dYRwJTzEsszAz4bnh7Rjv07zKMvOLNLz5WxjHI1Kq3KarR2PemeCNg41FldscDk9m+e/nySvSAFCi0RKXWcCITk35YEp3LM1MGLPqKEUaLfteMP5lP7ugmKU7Q5ES3hjfpVz3zqyCYt7YGYZzIwsW39+pynpUlJlXzGu/hHA6JsOwzMbClMVjOjHUq+ZffHedjefLY5d56b4O1XYZTcst4j87zhFyLcuwzM7SjNfGdqZ/W6caHy/oajpLtp8zvJ8A93RwYfGYTliZX/+8J2UXsGR7COGJ2VWWdW8nVxbd37HcfSIxq4Al289xKSnHsKyJjTnLHuyCr6fx4A0gPjOfJdvP0b5pI166rwMWZsY/R1JKvvsrmg3HoyjR6r7DmgiYO6wdU3q3uPEboBeTlsfi7ee4mpZnWObSyJK3J3jTqZl9jcspKyoll8Xbz3EtI9+wzM3eiv9O8q5TEDb/h2B2h8Sza/5gvJqW3z8iKZt/fRfIlZRcPJpcH8rY3MGa/07qSmtnW8MyjVby8R+XCIxO552J3rR00q07G5vBhNXHmdKrBSsmd+NCQhZPfxdITHo+zR2sDft3bmbPx9N8y12ThVtOszc0Af8l93I1NY+5m4KIy8jn1Qc6MWtAq3L3s5BrmTyzKZCEzAL+80BnHuvfkhNX0pi69i+eGNSa18Z2BqBYo+X9vRcJT8zmv5O60qzx9To0hMISDSt2XyA2PZ93Jnrj2siqwY61+1w8z2wK4t+jOzB3WDv8IlOY/0Mw2QUlNLW/ftxhHVx448Eulf4efLQ/nCspubw5vku190tjCoo1PPDxUQqKtfz63CAe+tyvTvfLH05cZfH2cyyf1BWtlLz6cwj/m9ytVp87pbyqAnTTZcuW3YLq1N3atWuXzZkz51ZX47bi5eXFlClTuO+++1i4cCGmptf/UJqamjJo0CDy8vJYtWoV7u7u9OzZ8xbWVinrUmI2M78M4OilFIKi05nc0wN769unl8Py3y9wKjqdIV4uuDtYk55XxJFLKTw5uHWdg6U3fw3j4IUkfg6+hrmZCT09m/yjnr7+e9tZ/C+nsj3oGo52FnRt3viOOj8pJfN+COZkVDptXWyr/aL6/r5wNp+MITQuk0f7taz384xNz2PW1ycIicuia/PGtHWxq9fyAZbtDOW3s/Ecj0jh4Z4tsLao+oFEVSKSsnnym0DC4rOwszKjZ8vqW55KnY/PYs63gZyNzTR8xqry8rYzHLqYzIHzSVxLz2eIl0utHgRU52pqHo99fYID55OIScvn5+Br+Ho2wd3BmujUXB796gQHLyTRt7UjLZ1scXewJqugmG/9o0nPLWJgO+dK94MrKbk8+lUAh8OT6d/GCU8nG9wdrMv9c2lkyb7QBH45HUefVo7lvqQCaLWSVX9cYvH2czS2NjfUyaOJDdP7evLqmE5YW5hiZmpCp2b2fHXsCvlFWoZ2KB8cX0zIZsaXAZy4ksbFxGx+PxtP3zZOuDSy5Hx8FjO/DMD/ciqB0el0b+FQLrCpSmhcJjO+DCDoajoD2jnToonu/OIz81nvFwVAn1aO1X4mijVa3tl1nnd+P09abhE/BcZiZmpCr5aV74nBV9OZ+WUAIXFZDGznjEcT3XsYk5bH+uNXsDAzNbpfRQXFGh79KoCcQg19Wjvi7mCNvbU524Ov8Wd4EoPbu9DY2pwTV9KY+WUAl5KyGdjOmeZNrCtdv0ZW5mwPusbR8GSGeLlgb2WOf2QqM78K4HJyLoPaO9Ncv+2lpBw2+EXRxMacbh6V74nHI1KY+dUJIpNzOXElDb/IVIZ6uWBnVT54yC0s4aUfz7Lm8GXautjRsZk97g7WZBeUsC0oljFdm+Foe+Pg5dCFJB77+gQJWQUMbOtkOKeQa5l86x+Fu4N1rYP0vaEJPL7+JKl5RfRvc73MM7EZfOsfjaejDR3cah6kHwhL5L19F3n+Xi8e6Nas0npHW0sm9/RAowV7a3PcHaxp1tiKU9HpfP/XVdq62tHO1Y7UnEL+9V0gPwbGkpBVwNZTMbRzscPTyYbZG04ihGDtY72wMjfF2c6SST09KNFIGuvLdLS1YE9oAuamJvRto3sQlJRdwCs/nWVq7xaM9m6Gq70Vk3p4EJ6YzfrjUUQm5zDUywULMxO2nLzK0xuDsDIzZf3jfbjfuxlCCDya2JCSU8i3/tEM8XJBIJi94SS/no0nLrOAbYGxeDdvjKdjw+RRik3PY9b6k+wNTSQ2LZ/tQdfw8XQo92CivmTmFTNrw0laO9vy3kPdMTURtHC04cHuzckr0uBsZ4m7gzUWZib8eiaeNi62dHS7/vvnH5nKy9vOcjExm1/PxBu9X1Zn5YFL7A1N5NPpPejUzJ7O7tXfL2d+GUBAhfulRiuZ8+0perZswtJxnfF2b8xfl1P5KSiWyT08sLO8O3pB1Lc33ngjftmyZWsrLlct6HcJjUbDuHHj2L9/P3/88QdDhgy51VW6KRl5RbV+glhRYYmGq6l5Va53a2xFo1om0Sgo1hBT5mm8lbkpHk2sjX5pKttFbcmYTry87SxPDmrN4jE1b8FpSKk5hfRfcZApvTx4e0JXAPaHJfLUt6f4dnYfhtSihahUQmYBg949yMO9PMguKOG3s/GM6OTKBw/70Nimdu91dkExFmYmRlt4q1vXkMITs7nvoyPMGdKGiwnZHA5PZpJvc96Z2LVOgV9dZBcUY2NhVucHKCeupDHlC3/MTASd3e355dmBRn9/z8VmMuGz43g62nAlJZdvZvep1GqYU1iCrYVpnQJ3KSWz1p/kZFQadpZmtHO14/un+tXpnKriF5HC9C8DGN3FjQPnE3nQx50Pp/jUqgyNVvLwGj8up+TStXljTlxJY++CIbS6QZBXotEy6XM/YtPzKdZoGerlwqfTexjddk9IAk9vDOTFkV4UabR8cjCCzs3s+XxmD0NLWFk3ureVdTExmyXbzwHw0VQfmtpbGVrCHu3fkm2BsZgIwcqpPtzT8XoPg2KNlv/tucC6o1fw9XRg2bgu2Oh/x8Pis/jPzyGYmQpWPeJb7b3idEwGczcGkpJTxGvjOtOvtaO+fMm7ey7U6jP02o4QNgZEs/bRXrRy0n2pD76awdKdodhZmfHpNF+EEMz7PoisgmKm92nJ9yeisbcy56OpPizbGUpuYQn7Fg4t92Uzr6iEa+nXW0RPRqXzxq+hRrv05hdpePXnc2wPvsZQLxdeGd0Rc9PKv//5xRre/DWMU9HpzBrQihdGePHaLyHsPBPHvR1deWlUB8z0n+HjESm88/t5mtpb8fmMnnT1aGwoJ6ewhFd+Osuus/GM7NyU9x/uTuNqHvIu332eLw5f5vsn+5brwbQ/LJGFW09jIgQTfZvz3V/RtGhizZpHe5YLFCraExLPSz+exdxUMN6nOd/6R9HK2ZY1M3uWa/HNyCvihS2nOXQxmQk+7jwzrB2lt6i9oQl8uD+cti52fD6zJ2HxWYa/jcsndTNcy4z8YpZsP0dkcg4v3teBZ4a2xURfSFJ2ASM/PEKHpo3YPKefYXnpsZOzCw2vd56Jq/IzlJRdwPwfgvnrchrT+3rqWoKrPPvrtgXF8sXhy3TzaMxnM3qUa9FOyCzg2e+DCNRf6+l9PW9YZpFGyxMbTtHY2pxfnxtUZW8CY2LTda3ZZ2MzmdbHkz8vJpGaW8Rb47swoK0zczcFce5aJj08HQi6msHaR3tyXxe3ast87odg9oYksGv+INo3bcTKA+GsPHCJgy8OpU2ZB6darWTNkUje33uR1s62dG3emB2n4xjUzplVj/jgVKZnDuj+Xt330REszUzIKSwhr0jDisnd6NzMnmc2BhKZnMMLI7wY7V19/WorIimHxT+fQ6ORvD+lOy2dbHhmYxBX0/JYfH9HnhjU2ujfrYTMArILimt9vM/+jGTnmTh+eXYg3s0bV7mdRiuZ/LkfV9Py2P/CEJzsLMkv0nD/qiNoJbw7uRsvbj2tu1+O7US/NjfuOROXWcATG04y3qc5H0zpblj++i8hfPdXhftlTAZLfwnF1tKMT6f7YlLmftnG2Y7LKTnsef7637crKbmMXnmEwe1deGV0h1q/L7XRwtGmXA+fUjmFJcSX6bFS3ba3o39MF3fhLiT/qvn2PZr1IHBO4PX939B94OTS6+fdc21PguJrN9+4sf1PPXWKnu661uk5v85hXdC6WpVpbP8vxn7BnJ66HgNrA9fyr99qcfJQbv+VR1fywsEXsAy15NTrp/D29iYwLpBe6yr9XlTrqR5PsXac7mFP6f5Vvc81dSuu08Ktp1l3bhE5ZntrVWZ11+nJb07xc/g3pFl8Wqsyvxj7Bacv9OTYpRTm3H+Z5/bMNfo+10ZDXCdftx4UXHuH8T7NWT6pa71dp9ktT/DVrN7l9r/Zz1MvqzVs/L/pdHBr1CCfp9L9y77Pj2/awoaIR2pVZkNcp8amXpybG0wLfctDfX+eijVanJd3IksTzv4ZfizanEvX5vaYO39Zb/c9ZzGGhVvPMMz3DN9ceLVWZd7oOtXn5+m5LttY9msYH07pzuRfa9fNz0Lblh8nHeFcbAZfH4/isuUDQPnr5LOmB2cSg2tV7j12hwwZn+Mtn6fIJBK3gpVYynYApJp/Um/3PQ+Lcfx721niS36r031vTs85pOUWMebLpQRkrMCuZBROxc8BoDWLJMb8+VqV6WoyBuvcuQAUiggSrBbgYNaBi8+dxlXf4lTbz5MN7XHJ/8jwOtp6LADJLxYYhgLU5fPUSbObdyd3Y1x3d8P+y/ruZONRU4o1sk7XyddqDRsfnUZnd/tK971zsZncs+Y/pJrX7TqB8c/TL6FHmbCtdg/9y17n0uvk09SX4Kd172FEUjbtP69dC3Zre2+0iSt4a4K3rkeP/jp3LNlNfrGuO3/p56E2Wub/Zvi5vj5PxvZ3LJpHI81oALJN99T58wSw+sQa5u1+BruSUfg0+jefz+hJoYio830vJaeQAR98ySXm4evWA5Pkd+na3J71j/ept+979zb60zAeuy6fp4a4TqX3PY1WMuCLqZxI+rFer5Oxz9P2kCNM/mlorco09nmy0LalWeEqAJztLAjU3FerMkuvU1J2Ac99H8zWhAHAzX+P+Ls+Tw39fa++vkewDKMBuuqPcBcxTLcmwcfHh3nz5jHhmQm3tlK30NnYTJzsLMgpqJ/yMvOK+fNiEl1bNOZwUu33f3xga34/l0BwmfGMtxsh4J6OruwPS+DtCd71Vu4fF5KITM6p1y7MucUaJqw+zvJJXeutzOpk5BVx6ELibXFXLSzRMvaTY5VaPevL2iOXKSjWgAk0sbFgZj8nVh64RD+72rcsGJNTWMxnB8Lo2bIJ/do68c2Feim23hWXaPnf3osM9XJhom9z+LV2+zeyMmdct2b4tnDgq2NXjG6TkFn7G1RWfgkrJnXFzsqMBYdsiMyAV0Z3oF2TbgB8GuzM3qhaF2vUmK7N6N7CgeWHz7D6dN3KcLS1YNbAVgTs0k3bM8/XFwCNqT0TttWurPs6uzG1vW7/iHRTXvgTWjvbGoLzujAxgY+mdjdMaTXuZ91y5wqtgbW1d8EQw0O0UmO7uTOjhxcXErLrdJ2KSjRM/Ox4pftzsUbLv386i52lGanaKnauo7KtxTVV9jon5VvxxB7KtXrXZbx2E1sLOrd3ZsXv5xlcpneAd3N7HuvfCiEwfB5q49Ppvoaf6+vzZGz/aX1aMLq17lh7roTW+fMEGH5XR3ZuyoaJg7G3Micwru7lOdtZMmdIa14+AlGpudjnFDJrYOu6F2jEL88OxPYmukk3xHWKSs2lpX0hz28OJiwuC8zq93I2WFsAACAASURBVDoZ09LxxkNsKir7eSq977VwtGHlPbplPTyb0HxV3erj2siKTU/2Zevbddu/ooa4Ti+N8qKDY/c67387uuNa0FUX95uXnJzMa6+9xtq1a3FycmLEiBHs3buX9PR0ACwsLPjwww+ZO3dunbqmRqfmcjk5t0ECA9B1Y/zur2gszUwIem1knW7oxRotnV7bw1ND2hhNzFZUomXguwfp4m7Phsf71KjMnwJjefHHM/w8d0C5RDh/XkxiwZbTaDQSczMTCos1vPdwd8Z0LT+mTErJ2E+OUVSiS9xR+t6fuJKGRitvmAQou6CY/WGJPNCtWaWu3QXFGrYFxpJVpmtWr5aO9GltfKzszjNxzP8hmK9n9WJ4x/LJv347G8e874PZPKdfjbpXlfrxVAwvbzvLpif7lkuElJxdyMAVB5nWpwVvjK866E/LLeL5zcEcvZTCwz09eGuCN1kFxYbuiK2cbIhKzWNqrxa8Mb4LWfnFzPshWDeWsp8nr43tXKsu75l5xWw9FUOx9vq32aFeLnRxN949bc3hSFbsvsDu5weXG7tYotEy8TM/4jPz2f/CUJrUYHxkRXEZ+fx1OZUHu7tXOe5419l4nv0+iMX3d2S0txvPbAwiLD6L+cPb8fwIrxp1eV+x+wJrj0Ry9JXhNHew5u3fwljvF8WxV+4xJOu5mJDNuE+PMaKTK5/N0LWoJmUXMHDFQWb0bcmyB7uw9WQM//7pLK+O6cR3f0VjImDPgiFVdjm7kpLL3tAEtPq/R8cupXAqKp3fnx9k+KK+ePtZtgdd46/F9xp9DzVaya9n4ujVqskNA4bA6DQeXuPPI308+e/E6w9wSrPcTu/jydsTvKu9/5VotDy+4SRB0ensfWGI4ZhSSqavCyDkWiZPD2uLsSL2hiZyOSmHfQuHGN7XOd+e4mRUGv6L7zW8T4fDk/m/r0/w9NC2LLq/8n2qoFjDG7+G8cOJq4bf/z6tHPl0uu9NBaR3s9zCEkatPEJydiGFJVpGd3Hjfw93u2PmWE/JKeS574Pxv5zKeB93w5jniwnZ/HI6ji8e7cmoG3RnvpPFpOVx30dH0EpJYYmWpwa35t+jO9bbfOF3Myklj284yZ8Xk2nrYsuBhUPvqPwqtRFwOZV5PwSTU1BCIyszMvOLeWuCN1N6/T3J0IpKtIz75BgXE7Npam/JvheGVjt05W6QllvEgi2nORKebPh792B3d5ZP6npTD3ZuNZUkTjGwtbVl7NixjB8/nqCgIPz9/XnggQd48803ee+99wgLC2PVqlWcP3+eUaNGAZCdnU1aWhqJiYnExsYSFRWFEAJ7+8pd0GZvOMmaw5frPZFRqY/2h1Ok0ZJbqKGzu32lzKY1cSUlhw1+0Uzv42k0EYypiSC/SMPmkzGM6+5eo6QzH+4PJ79Yw5Ixncr90WrlbMvYbs0IuJKGpZkJG5/sS9/WlQNbIQSWZqZsPhlDn9aONHewZtWBS7y87QzbAmMp1mjp18YJEyN/EEuTemw+GUOJRjKofflMwO/uucD7+8I5HpFq+LctKBYwnsho0fazWJubsnRs5UyizR2s+erYFazNTRlWw6zXUkpe3nYWR1sLFo/pWK5MW0szrqTm8uuZOB7t39JoEB10NZ0ZXwZwKSmH/0705oWRHTAzNcHW0owJPs0p0kgCrqTx9nhvFoz0Mqyb6NucwhIt649HcTQ8mcHtnWuchO/D/boxduXes1OxNLGtnPitRKPlhS1n6OJuzzPD2pUrx8RE4NPCgfXHo0jMLqj1l+Mj4ck8+lUAv5yO42RUOkO9XCr9MUrPLWL2Nydp62LHu5O7GZIHJWUX8PXxKIKv6varbiqb/CINC7ac5p4Orkzro8sS3trZlq+PX8HKzJQB7ZzZF5rAk9+cwsbClC//r5ehHraWZkSl5LLzTByjurgx9/sgfFo48N+JXeno1oivjkdRrNUandJl19l4Hl9/gkMXkw3v87WMfBaP6cSIMpnhPZpY841fNA42FpWm/0nLLeLpjYGsPXKZn4Ku0cHNjtbOxntjbA+K5dnvg3BtZMWaR8tnqS9NNvWNfzSXU3INSY4qSsoq4IlvT+EfmcrScV0YVOa8hBD0atmE7cHXOHA+sdzvT+m/tNxC3p7QlT5l7gNOdhZsCriKp5MNnZvZszHgKi9tPUNrF1s+nuZr9D5qZmrCiE5N8Whiw56QBB7r35IPp/rcVokm7zQWZiZ0cGvE3tBEXrqvA6+P63zHjGUEsLEwY4KPOyVayQ8nYjh2KYXjEalcTMhmaq8WPD2s7a2uYoNqbG1OE1tzTkWn8+GU7swe1KZBZn+4Gwkh6N3akf1hCSy8r0O1uQnudB5NbJjg686ZmAwKS7R8M7vPTc3yUVumJoKuHo05dDGJ5ZO61nlWgX8SawtTHuzujomA4xGp/GdsJ14Z3RGLvznXUH27JUnihBCjgVWAKfCllHJFhfWewDeAg36bRVLK36srU7WgNzytVsv777/PkiVL0Gg0VW5nY2PDnj17GDx4sGHZmZgMxq8+Tu9WTTgZlU6nZvasqSKRUV0UFGvwXrqXJwa35qfAWPq2cWJ1FYmVqrMnJJ6nNwaxc95AunkYnwqrpi27oGt18X1rP9P7eLLswS5Gtyn9rFX3xLmwRMPAFQfp4NYIUxMTjoQnM6lHcyxMTdh8MoYBbZ34eJpvua6VO4KvsXj7OWwtzejsbs/xiBR2zB1oSCR0OiaDSZ8dZ2pvT5aO66w/jpY3fg1le5AukdHKqT6GVsnTMbppV5aN61xlF7anvj3FudhM/BYNL9ctsSqliceWT+pqCP7KOhebybhPj/Ha2M48Mej6MUun03nrtzCa2luxZmbPKhOsSCmrfG/3hCTw8o9nMDXVJbu60YOFvKIS+v33Dwa1dzYkDcsuKOHlbWf482LlpFWl06dU1zr1wb6LfHIwgg2P967Rgw2tVvLJwQhW/hGOl2sjHurpwfv7LtLY2pzPZvSgV5kgdeHW0+w8HcfOeYPo7F7+D/mWk1d57ZdQnGx1Ca16VDHNUen0KVv/1b9cz4qnvj1FYHQ6D/X0YO0RXRKk1dN7VOqaWzonrqOtBbmFJex+frAhedCin86y9VQMvzw7yPB7WazRsmL3Bb46pksy9vEjvrg00v1eC4HRBzXT1/1FVEouR/59jyFgDb6azrObgkjJLWLhSC92no4jLD6L54a3Y0GZngOFJbqkXJsCrtK3tSOfTPc1OqWOViv5/HAkH+y7qJ+jtiftXK8H+6UtK9kFxSyf1JWJvh5G30+NVlKsMd6X2ESISoG/lJL7Vx0FoFMze34OvsawDrrPZk0SYlb3+6/U3j/h/Swq0Rp6pQB31IOGm/VPuH63q7vtvb2V53u3vdc19U96X/72JHFCCFMgHBgJxAIngWlSyrAy26wFgqWUnwshOgO/SylbVVeuCtDr18ELiZyMSjfazTsgIIBdu3ZhbW2NjY0NNjY2hp8tLCx4+eWXiYmJYd++fQwYoEse8cKW0+wPS8R/8XBORaWzYMtptFLy3RN98amHOaEDo9OY/Lk/Xzzak8PhyewIvkbQayNr/cXjkz8u8cH+cELfGFVt15iFW0+zN0Q3z6e9lTkl+gzKJkLw/Ijrc4HXtdu3MR/uu8jHByOwMDVh2YNdmNanBUIItp6K4bUdIdhZmhkyaBaVaDl3LdPQrdXS3JSRHx7Gyc6SnfMGIiWM++QYmfnF7Fs4pFw3TSl1LSzLdoZib21OS30Wz4TMAjLzi/FfPLzKLPbbg2JZuPUM2+cOMBrw+UWm8OnBCMP86XEZ+eQXa/BfdG+VmZgf+tyPpOxCDr00DFMTQW5hCYu3nzNkNf5wSu0zvZd1JSWXZzYGcjExm+fvbc/84e2rfLiw8a9o/rMjhG1P9y8XCGu1kk8PRfDRgXDcG1vj1lgX4EWn5mFlbsLhl++psrWmsETDmFVHSc0tqtFY+8z8YiKScpjo25x3JnpjY2FGWFwWz2wK5Fp6vmGqIq2UBF/NYN497XhplPEsqmXnoK1q2rfLyTk0a2zNrvmDyq33i0xh+roAAGb09eT1cVUPFZj8uR+B0eksur8jTw+93lKXmV/MyA8Po5UYfs9ScwqJSs1j1oBWLBnTqUZZiveFJjDnu0A6N7PH2sIUKSXnrmWWe3hTUKzh9V9C2HoqljYutjTRB7fJ2YVcTcvjX0Pb8PJ9HW7Ys8cvIoXnfggmv1hjaL2QUnImNhNPRxs+n9mj3luQNp+4yqLt5xACFo7w4tl72tXoAZiiKIqiKHeeWxGg9weWSSlH6V8vBpBSLi+zzRfAZSnlu/rtP5BSDqiuXBWg169pa/8i4EoqYW+OrnWQGx8fz9ChQ0lISGD//v207tSdge9eH4cKuvFgj6z9CytzE3bNH3zTT/C/PHqZt3ed58SSe7mQkM1jX5+o0RQhFT2/OZhTUekcXzS82u3KtuyO69bMMKYZYP2s3oZx9s9+H0TA5VQCloy46e50ablFrNh9npn9WlZq3Q+Ny2TlgUvkF13v2dCzZRPmDW9nGGO3NzSBf30XyMujOlCikXx0IJwvH+vFiM7lx5KXOhubwcd/XKKg+Hpr3wPdmhlt6S6VmVdMz7f3M3tQa5aUmRau7BQrzRpbl5tPeIJvcx7qaby1Ea6Pof7ysV60crY1TLFScTqdm5FfpOHVHefYHnSNIfqeAxWHL0gpGfnREazMTfh13iCjwezRS8l8dewKJZrr98+Z/VrecCqYsLgsPth30fDgojpCwANdmzG1d4tydcgqKObd3ReILjONVgtHa5aO61Lt5yszr5gVe84Tk5ZvdL0Q8K8hbSsNj5BSsmL3BTq72zPep3m1dT4bm8HO03Esur9jpQD4xJU0Vh+KQKMt7UkCU3u3YGw392rLLEujlSzZfo5rZaZU8WhizaL7O1ZqZd4WGMsvp69R+ifO1EQwva9nrYYYJGQWsHz3eVJzigzLWjnb8MrojrWegrEmCoo1vPVbGKO93YwOB1AURVEU5Z/jVgToDwGjpZRP6l8/CvSVUs4rs00zYB/QBLAFRkgpA42UNQeYA+Dp6dkzOjq6Qep8tyko1tDtjX0UlWgrJbYyxliXktjYWIYOHUpKSgoT/rOOI2m2HHxxWLnA7M+LScxaf5Lnhrfjxfs63LDM6jz7fRCnr2ZwfNFwijVaer19QNe6OvX63MVarbxhMPfAx0dxtrPkm9k3TgD3kH6u4hKtJLewhDfHd2Hd0cvkFJSw94UhmJua0OOt/Yapx24HczcFcuB8ElJKRns345NpvjfeqZYe+/oEV1Jy+OXZQQh08/q+/ksIB84nMbZbM1ZM7lZuLuEbKdZoGfK/Q1hbmJKYWYCVuSkfT/Mtl1CuPpTtOeDSyJLVM3qU691x7FIKM78K4IOHuzO5mgcKiqIoiqIoilJXVQXoDZnW0liEVPFpwDRgg5TSAxgDfCeEqFQnKeVaKWUvKWUvFxfVqlBfgqLTKdK35EUk5VS7bUpOIT5v7mdvaEK55R4eHhw6dIjWbdtz8GoRmpizbP3qU0JCQti7dy9ffPEFx35cyyivxnz+ZyTn47MAXZC08a9ovJfu5XhESo3rfPpqhiGYMtcnSNp/PpGiEi1SStYfv0KXpXs5eCGxyjK0Wklkck65caXVmTWwFQlZBdhbmbHj2YE83KsFKyZ3Iz6rgP/tuciR8GTyijTcf4PW07/Tsge7YG1uip2lmWHceX0b4+1GTFo+Pd7aj+9b+xmw4iB/Xkxm2bjOfDLNt1bBOeiu56P9W3I5OZcObo34bf6geg/OQZcDYHpfT7Y90x+Ah9f48d1f0YYcAeuPX8HZzoKx3ZtVV4yiKIqiKIqi1LuGzEsfC5Sdj8ADqDgL4xPAaAAppb8QwgpwBuowi7RSW8cjUzA1EUgpuXSDAH1vaAKZ+bp5vit2EfX09OS1dTt48cczNI/7k0WLvmLRokXltnHxaIXb7NW88pNumq2lv4SyPfgaoBvjWpNALCm7gGsZ+Tw+sJVh2f3ebvwUFMuB84nsOhfPrrPxmJoIPjsUWWl6sFLXMvIpKNbWOEAf492MdY+Z0q+No6Fbaw/PJjw+oDVfH79CYHQ6ja3NbzgN2t/JtZEVPz7dHxNx83P1VmVij+ZIoLD4enf73q0dq5yGrCaeHNSGNs52DO/oWqMxyTejm4cDu+YPYsGW07y2I4Sg6HTmDGnDwYtJPDe8fa2mZFMURVEURVGU+tCQAfpJoL0QojVwDXgEmF5hm6vAvcAGIUQnwApIbsA6KWX4RabSzaMxablFRN4gQN8Toms5D76aUWmdlJINflG0c7Vj//J1nDs3n3PnztGyZUtatWpFdnY248aNI3r7e2Q98BJD/neIjPxiXhjhxS+nrxGRlINWq+XQoUPExcUxcuRI3Nwqt0af1h+7bHfkQe2dsbUwZd73QQC8Mroj5qaCt3ed51xspiFjdFmXkrIBaF/DAN3ERDDSyPjtl0Z5sS8sgbD4LCb38Ljt5lmty/RztWFpZlrtOPW6sDAzueE47vrkYGPB1//X25D4bde5eMxMBDP71u95KYqiKIqiKEpNNFhEIaUsAeYBe4HzwFYpZagQ4k0hxIP6zV4EnhJCnAF+AGbJhpz3TTHILijmbGwmA9s6097Vrtou7hl5RfhHpmJrYUp4Yja5hSXl1kcm53DuWiYz+3oihKBbt27MmDGDQYMG4eHhQadOnQgICKC7o5bcC0fJyclhpkcm/Rql0byRKQEXrtKhQwdGjBjBY489RrNmzejduzdvvvkmmZmZhuOcjsnAzESUm2bLytyUB32a42hrwcYn+/LMsLZM6d0CWwtT1vtdMXo+peda0xb0qthYmPHu5G6YmQgm+lafPEu5fZmYCObf255vZ/fBztKMh3p64GpfefotRVEURVEURWloDdrkJ6X8XUrpJaVsK6V8R7/sdSnlTv3PYVLKgVLK7lJKHynlvoasj3Ldyag0NFrJgLZOtHW143JKDiVVzNm7PyyREq1kzpC2aCWcjc0st/54RCoA93Yy3qUcwMnJif379jHBNY2oj2fw9rwZ9OvXj982rSO92IymzdzZuHEjgYGBvP3225ibm7Ns2TIeeOABcnNzAV2A3rFZo0qZqt8a34W/Ft/LgLa6bvL2VuY81NOD387Ek5xdWKkulxJzcLazrNHcwjcysJ0zZ5beVynztXLnGdzehYAl9/LWDea8VxRFURRFUZSGcnv1yVX+NscjUrEwM6FHyya0d21EsUZyNS3P6LZ7QhJo7mDNo/1bArpAuSy/yBQ8mljTwtGm2mNaWlqybu1a8rKzuHjxIjt37mTaA/cgTEz5+sffmDFjBj169ODVV1/Fz8+PrVu34u/vz6RJk8jLL+BMTAa+LSrPuW1malJpSqfHBrSiSKPl+4CrlbaPSM6hnattpeV1Vd086sqdxdzI75KiKIqiKIqi/F3UN9G7lF9kKr1aNsHK3NTQ1dtYoricwhKOXkphVBc3HG0taOVkw+mYdMN6jVby1+U0BtQiQZq5uTleXl6MGzeOuTMnAcazyD/00EOsW7eOffv28fAT88gt0tC4JI2XX36ZHj168MQTT7B7926Kiooq7dvWxY5hHVzYGBBtyFQPuvHyEYk5tHdt2PHZiqIoiqIoiqIotaUC9LtQWm4R5+OzDEF1aYBuLEg+eCGJIo2W+7vqEnf5tHAg+GqGYUqqsLgsMvOL6zwdVhsX2yqPDTB79mw++ugjjoTqWsIX/2s6K1euxNbWlh9//JExY8bg6urKCy+8QEFBQbl9Zw1oRXJ2IbvOXZ88ICm7kOzCkpsef64oiqIoiqIoilLfVIB+F/KP1I0ZH6APqu0szWjW2MpokLwnJB6XRpb09NR1Lfdp4UBSdiHxmbpg2C9SN4d5/zZ1m2LMxsIMjybW1U7ztmDBAgZPeAwTTSFfvPcWiYmJHD16lOTkZH799VceeOABVq5cydChQ4mNjTXsN6S9C21cbPni8GXD+PpLibrj1DSDu6IoiqIoiqIoyt9FBeh3Ib/IFOwszehWJht6OyOZ3POLNBy6kMyoLk0xMREA+OoD9dJx6McjU2nnandTWa+NHbuiPLvmDPduwezZj+Po6AjoxrSPHTuWTZs2sX37dsLCwujZsydHjhwhMTGR48eP4WN6jQsJ2cxdtY1du3ZxKDDMcExFURRFURRFUZTbiQrQ70L+kan0ae1YLhlWO1c7IpNz0Gqvz3J3ODyZ/GIN93s3Myzr1MweCzMTgq+mU1Si5eSVNAbWYvy5Me31x9Zojc+wdy0jn6jUPPq3rbob/cSJEzlx4gQODg4MHToUNzc3hgwZwkcvzCQv3J8918yYMPMpVn69GVFSQMyl0Juqs6IoiqIoiqIoSn1T6afvMjFpeVxOyWV6X89yy9u52pFXpCEuMx+PJrps7L+cvkYTG3P6tnY0bGdhZkIXd3tOx2RwJjaD/GJNtYFzTbRztaOoREtseh4tnSpnV/eL0HWjH9iu+gcBnTp14sSJE6xevRo7Ozu8vLzo0KEDhSZWTPryNCNf3UB2Tg5RV2Po3fthnn76aV5//XWaNm2KEOKmzkFRFEVRFEVRFOVmqQD9LrMnJAGA+zq7lVtemtU8IikHjyY2XMvIZ29oAk8NaVNp2imfFg78cOIqR8KTEQL6tXHkZrTTH/tSYo7RAN0/MhUnWwu8apB5vXHjxixZsqTS8tfGFbN4+znAkskjBiAbPcenn37K559/jr29Pa1bt6ZNmzaMHTuWhx56CHt7+5s6J0VRFEVRFEVRlNpSXdzvMrtD4unczB5Pp/JzllfM5P6tfxRCCB7r36pSGb6eTSgo1vLDiat4uzfGwcbipupkOHZy5XHoUkqOR6bQv62TYRx8XTzSu4UhkV0XDydWrVrFmTNneP/993nsscfw8PAgKCiIJ554gqZNmzJt2jR27NhBRkbGDUpWFEVRFEVRFEWpH6oF/S6SkFlA0NUMXhzpVWmdo60FTrYWRCTlkFdUwuYTMYzq0pTmDtaVtvVt4QBASk4Rk3t43HS9Glub49rI0miiuMspuSRmFTLgJrvRCyFYMbkrczcFGaaE8/b2xtvb27CNlJKAgAC+/fZbtmzZwubNmzExMaFHjx4MGzaMNm3a4ObmRtOmTfH29lat7IqiKIqiKIqi1CsVoN9F9obqureXzmleUVtXOy4l5bAjOI7M/GJmDWhtdDuPJtY42VqQmltE/5tMEFeqnf7YFfmVTglXD8dp6WTLrvmDq1wvhKBfv37069ePlStXEhAQwMGDBzl48CCrVq2iuLjYsK2rqys7duygf//+N10vRVEURVEURVEUUF3cb2vFGi0Pfe5H/+V/GP49+lVAuUzrpbYFxvLspqBqy9sdEk87VzvDmO+KSqc72+B3hS7u9vRu1cTodkIIfFo4YGYi6NP65safl2rvakdkUg5Slj83v4gUmjtY07JCl/yGZmFhweDBg1m6dCmHDx8mLy+P+Ph4goOD2bFjB40aNeKee+5h06ZNf2u9FEVRFEVRFEX551It6LexMzEZnIpO554OLrg0siQtt4gD55P4MzyJ4R2bGrYr1mj5YN9F4jMLeDu3iCa2lceEp+YUcuJKGs/e067K47V3tSMzv5jM/GLee6hbtZnNn7u3PaO93bCxqJ9foXauduQUlpCQVUCzxrpu9VqtxP9yKiM63fos62ZmZri5ueHm5oaPjw+DBg1i8uTJzJw5k5CQEB588EEsLCywsLDA09OTxo0bV1teTEwM77zzDg4ODnTs2JGOHTvi4+ODlVXd55NXFEVRFEVRFOXOpgL029jxiFSEgI+m+uBgY0GxRsvgdw+x/nhUuQB9X2gi8ZkFAJyPz2JAu8rjtfeFJaKVMNrbePd2uJ6szcnWgnHd3autm08LB3z0Y9HrQ9sySepKA/TzCVlk5BXXS/f2+ubk5MS+ffuYO3cuK1asYMWKFYZ1NjY2zJo1iwULFtC+fftK+4aHhzNy5EgSExPRarWGrvNdunTh2LFjODjU3/uqKIqiKIqiKMqdo0G7uAshRgshLgohIoQQi6rYZooQIkwIESqE+L4h63On8YtMoYu7vSFLurmpCY/2b8nRSylcSsw2bLf++BVcG1kCEBafZbSs3SEJeDra0LlZ1YnNOrg1wkTAjH4tsTI3rcczubH2ZaZaK+UXUTr+/OYSxDUUCwsL1q1bx4kTJ9izZw87d+5k69atPPLII3z55Zd06NCB8ePHs337dvLz8wE4ffo0gwcPJj8/H39/f/Ly8ggPD2f9+vWEh4czdepUSkpKbvGZKYqiKIqiKIpyKzRYgC6EMAVWA/cDnYFpQojOFbZpDywGBkopuwALGqo+d5r8Ig3BVzMYWCE4faR3CyzMTNjgFwXAudhMTkWnM2dIG1wbWRoN0DPzivGLSOF+b7dqu4q7NrLi1+cG8dzwqrvBNxRnOwsaW5uXm2rNLzKFNi62uDW+fbt9CyHo3bs3o0aNYty4cTz88MN89dVXREdH8+qrr+Lv78/kyZMNU7cNGzYMS0tLjh49iq+vL2ZmZrRv355Zs2axZs0a9u3bx4IF6mOgKIqiKIqiKHejhmxB7wNESCkvSymLgM3A+ArbPAWsllKmA0gpkxqwPneUU9FpFGm0lbKkO9lZMsHHne1B18jMK2a93xVsLUyZ0rsFnd3tOR+fXamsA+cTKdHKaru3l+ri3hhz078/d6AQgvaudvhFpLDqwCVWHbhEwJW0Sg8o7hRubm689dZbxMXFsW/fPqZMmcLevXtp0aIFx44do0OHDpX2mT17Ni+99BKrV6/m008/vQW1VhRFURRFURTlVmrIMejNgZgyr2OBvhW28QIQQhwHTIFlUso9FQsSQswB5gB4eno2SGVvN36RqZiZCHq3qpwlfdaA1mw9Fcunhy7x25l4pvVpgb2VOZ2a2XM84jJFjKoT+AAAIABJREFUJVoszK4H2QcvJuHayJLuHrf32OZB7Z1ZeeASHx0IB8DMRNToocLtzMzMjJEjRzJy5Ei++OILTE2rHzqwYsUKwsPDmT9/PuvXr6d79+50796dpk2bkpeXR25uLkIIpk+fjqNj/WTQVxRFURRFURTl9tCQAbqxvtQV5wczA9oDwwAP4KgQwltKmVFuJynXAmsBevXqVXmOsX8gv4gUfD0dsLWsfIk6u9vTt7Uj645eAeCxAa0A6NTMnmKNJCIph87uurHmWq3kr8hUhnq5YGJyazOh38iCEV7MH14+qdrtXufauFFwXrrNpk2bWLFiBSdOnGDXrl2sX7++0nZvvvkm77//Po8++ugtz3CvKIqiKIqiKEr9aMgAPRZoUea1BxD3/+zdeXwO5/o/8M+VfU9EEkKQaOxrrEUptZXW0qrajtLT0mrLabU97Tn6LYfutJz+SotqLaWWtrZSW4k9JIglsYQgicieiMie5/r98TxysiIqkvB5v17PyzP3zNxz3c+M4Zq5554SlglQ1RwAF0XkLIwJe2A5xlXpXcvIwckr1/DGE8VHAL/pxS4+OHQxCd0bueMRd+MI6E09jQOtnb6amp+gn4u7jsQb2cW6yldWD1JCfrccHBzw0Ucf5U/HxMQgOTkZ9vb2sLOzQ0REBN544w2MGTMGP/74I0aMGIHw8HCEhYUhJiYGfn5+eOKJJ/D444+jevWqsd+JiIiIiKh8E/RAAA1ExAfAFQDDAYwsssw6ACMALBYRNxi7vIeXY0xVwuGLSTAobvl6sd5Na2BsZ28MbeeVX+bj5gAbSzOcLjBQ3P6bI6GX8Oo1qhpuvn/9Jjc3N+zbtw/ff/893nvvPfj7+8PS0hL169eHu7s7Fi9ejLlz50JE4OPjg3r16qFevXqoXbs2bG1tYWFhAUtLS3Tq1AmdOnWqwJYREREREVFB5Zagq2quiLwBYCuMz5f/oKohIjIdQJCqbjDN6yMioQDyALyrqonlFVNlVfSZ8f3nE2BjaQa/uqU/M25uJpg2sFmxskY1HAuN5H7wQgK8q9uhtovtvQ+cKoyZmRnGjx+P4cOHIzExEXXq1IGFhfGvc05ODgIDA7Fz506EhIQgIiICO3bsQHR0NAwGQ6F6XnnlFXz++edwdnYucTtxcXH49ddf0aVLF7Rs2bLc20VERERE9DArzzvoUNXNADYXKfuwwHcFMNn0eShFJqVjwDf70N7bFbOGtoKzrSUOXkhEe29XWFuU/V3kTTydsDUkBqqKPIPiUHgSnm5Vqxwip8rAyckJTk6F321vaWmJzp07o3PnzoXKDQYD8vLykJOTg/T0dHz++ef46quv8Pvvv2Pu3LkYMGAAzMz+d6FozZo1eO2115CQkAAAaN68OUaNGoWxY8cWuqNPRERERET3xv1/nxblU1X8e+1JZObkYdeZOAz8Zh/2nIvH2djrd/3MeNNaTkhOz0FMaiZOXrmG61m5t+wqTw8PMzMzWFpaws7ODm5ubpg5cyYCAgLg6uqKwYMHo3bt2nj55Zfxyy+/YPjw4Xj++efh4+OD/fv3Y968eXBycsK//vUvNG/eHFu3bq3o5hARERERPXCYoFegX49ewd6wBEzp3wSrXnkUmTl5eOGHwwCAznf5/u8mnsa7qaevpuLABePTAlVlgDi6/9q3b4+goCAsXboUXbt2xZo1azB06FD89ttv+Pjjj3HgwAF07twZEyZMwP79+xESEoJatWqhX79+mD59erEu80REREREdPfE2Mu86mjXrp0GBQVVdBh/Wdz1TPT+ag8a1nDAqvGdYGYmSEjLwpsrg3E56QZ2vd0dFuZlv35yPTMHLaZtw7t9G+HghUQkpGVhy5vdyqEF9CDKyclBQEAAPD094evrW+Iy6enpePXVV7Fs2TJ07doV7u7uuHLlCqKiopCTkwMHBwc4ODjAw8MD//jHP/DUU08VehXc6dOn8ccff6Bbt25o27YtXxNHRERERA8dETmiqu2KlpfrM+hUumkbQpCRk4fPhrTMf7WYm4M1fnq5I3LzDHeVnAOAo40l6rra4VhECgIvJWFkx7r3Mmx6wFlaWqJr1663XMbOzg5LlixBly5dMGPGDCQkJMDLywu9e/eGtbU10tLSkJaWhpMnT2LAgAHo3r07Zs6cCQD49NNPsXbtWty8MOjj44OhQ4fipZdeQsOGDcu9fURERERElRnvoFeAHaGxeHlpEN7t2wiv9yj5LuVf8cqyIOw4HYc8g+L7F9qhV9Ma93wbRLeTk5ODhQsXYtq0aYiPjwcAODs7Y+LEiXjhhRewd+9erFmzBjt27ICq4pVXXsG0adPg7u5ewZETEREREZWv0u6gM0GvAG+vPg7/s3EI+HdPWN7lnfJbmbPjHObsCIOZAMFT+8DJxvKeb4PoTqWmpmLevHmwtLTEuHHjio06Hxsbi+nTp2P+/Pmwt7fHP//5Tzz11FNo1qwZLC2Nx25MTAx27dqF48ePw9bWNn/0+iZNmqBjx44wNzcvtL2dO3fCwcEB3bp1g5WV1X1tLxERERHR7TBBr0T6/3cv3BytsfTvHcql/m0hMRi/7Aha1XHB+te7lMs2iO6106dP45///Cd+//13AICNjQ38/PyQnJyMM2fOAAAsLCyQm5tbaL1q1aqhT58+aNmyJXbt2oXdu3cjJycHAODo6Ig+ffpgwIABeOaZZ4pdHCAiIiIiqgilJegcxf0+y841ICzuOpp6ll+i0LSWse4uHL2dqpAmTZpg48aNuHDhAn7++WdMmDAB5ubm8PHxwRdffIHAwEBkZmYiNzcXycnJuHjxIlatWoVBgwZh9+7dmDJlCqKiovDmm2/C398fGzduxMiRIxEQEJD/7vZRo0Zh27ZtxZJ8IiIiIqLKgHfQ77PTV1PR77978d/hrTGode1y286G49F4zNcNrvbs3ksPPoPBgKSkJLi5FX89oari8OHDWLJkCVauXInk5GTY2tqidevWaNu2LVq1agUPDw+4urqiWrVqqFmzJlxdXTm6PBERERGVG3ZxryR+OxqFyauPY8fkbvD1cKzocIgeKllZWdi0aRP27NmDo0eP4tixY0hLSyu2nI2NDby8vODt7Y327dujY8eO6NixI2rWrHnL+q9fv44vv/wSv/76K1xcXODh4YEaNWpg5MiReOyxx8qrWURERERUxTBBryQ++j0UywIuI+Q/fe/6VWpEdG/k5eUhMjISSUlJSEpKQmJiImJiYhAZGYmoqCiEhYXhxIkT+V3ifX198cQTT6Bnz57o3LkzXFxcYGtrC4PBgO+//x7Tpk1DXFwcevToAVVFXFwcIiMjkZ6ejtmzZ+ONN97gnXkiIiIi4nvQK4vTMaloVNORyTlRJWBubg5vb294e3uXukxGRgaOHTuGgwcPYvfu3Vi5ciUWLFhQrJ68vDx069YNGzZsQMeOHfPnpaamYvTo0Zg0aRKCg4Mxb948WFtbl1eTiIiIiKgK4x30+0hV0WbGdvRtVhOfDWlZ0eEQ0V3Izc3FkSNHcOTIEdy4cQMZGRnIyMjAY489hv79+5d4h9xgMGDatGmYMWMGGjVqhNq1ayMnJwe5ubnw8PBAkyZN0LRpU9SsWRMRERG4cOECwsPDkZaWBlWFwWCAs7Mzhg0bhqeffjr/9XO3k5ycjOzsbNSoUeNe/wxERERE9BdUSBd3EXkSwH8BmAP4XlU/K2W55wCsAdBeVW+ZfVflBD3mWiYe/fRP/GdgM4zp7F3R4RDRffbrr79i9uzZAABLS0uYm5sjOjoaYWFhhUaWt7CwQL169eDs7AwRgYggMjISsbGx8PDwwAsvvIBhw4ahTZs2MDMz9sYxGAzYu3cvfv75ZwQHByMsLAxJSUkwMzPD66+/jhkzZsDZ2fmO4ly7di22bduG//znP/Dw8Lj3PwQRERHRQ+6+J+giYg7gHIDeAKIABAIYoaqhRZZzBLAJgBWANx7kBH3XmTi8uDgQq1/phA4+rhUdDhFVEjk5Obhw4QJiYmJQr1491KlTBxYWhZ9Ays3NxZYtW7Bo0SL8/vvvyM3NRfXq1dG7d2/Url0ba9asQUREBBwcHNChQwc0aNAADRo0wPnz5zF//nzUrFkTX331FYYNG1bqc/CpqamYNGkSlixZAgCoUaMGli1bht69e5e5TaqKoKAgNG7cGI6OHBCTiIiIqKCKSNA7AZimqn1N0/8CAFX9tMhycwDsAPAOgHce5AR97q7zmLn1LE5M6wMnmzvrokpEVFRCQgK2bduW/4mNjUWfPn0wevRoDBo0CPb29oWWDwwMxIQJE3DkyBG4u7vDz88Pfn5+aNKkCezt7WFjY4MbN27g/fffR0REBKZMmYLBgwdj9OjRCA0Nxbvvvos+ffrg0qVLuHTpEmJjY2EwGHDz3482bdpg8ODB8PLyAgDs2bMHH3zwAfbu3YtWrVph+/btcHd3v++/ExEREVFlVREJ+nMAnlTVl03TowF0VNU3CizjB+ADVR0iIv4oJUEXkfEAxgNA3bp1216+fLlcYi5vr684ihNRKdj7zycqOhQiekCoKjIyMmBnZ3fL5fLy8rB8+XLs3r0bx44dw6lTp5CTk1Nomfr162PZsmXo3LkzACA9PR1vv/02vvvuu/xlzM3N4e7uDnNzc4gIcnNzERMTAwDo0KEDHBwcsHPnTnh6emLMmDGYM2cO6tevjz///PO2r6kjIiIielhURII+FEDfIgl6B1WdaJo2A7ATwFhVvXSrBL2gqnwH/YlZ/vD1cMCCF4rtByKi+yo7OxsRERHIzMxEZmYmsrKy4OfnV2Kif/jwYaSnp8Pb2xteXl7Fut+fOXMGa9euxdq1axEdHY233noLr732GmxtbeHv74+nn34atWvXxp9//gkvLy8YDAZkZWVBRGBhYZGf7N+kqjh+/Dg2bdqETZs2ITExES+99BLGjRuHatWqlftvQ0RERFTeKl0XdxFxBnABQJpplZoAkgAMvFWSXlUT9PTsXDSbuhX/6NkAb/ZqWNHhEBHdNwcOHEC/fv2QkZEBEUF2dnaxZSwsLPI/AJCWZvynoV27drC3t8fu3bthZ2eHMWPGoFevXnjkkUdQv359mJubIzg4GEFBQThx4gT8/PwwYsQIuLre2TgfOTk5SE5Ohru7O99RT0RERPdNRSToFjAOEtcTwBUYB4kbqaohpSzvjwf4DvqxiGQ8M+8A5o9ui77N2M2TiB4ux48fx9KlS2FpaQkbGxvY2NgAQP7r5nJzcwt9b926Nfr375/fLf748eOYM2cOVqxYUSjBF5H8Z+FdXFyQkpICKysrDBo0CEOGDIGXlxdq1KiB6tWr48yZMwgICMDBgwdx+vRpxMTEICEhAQDQpEkTTJo0CaNHjy72DH9RmZmZWLRoERYsWIC6deuiX79+6NevH3x8fMr8u8TFxcFgMLD7PxER0UOmol6z1h/AHBhfs/aDqn4sItMBBKnqhiLL+uMBTtCXH7qMKWtPYe8/e6CO662fFSUiopJdv34dYWFh+e+KT09PR5s2bdC+fXvUqlULwcHB+PHHH7F8+XIkJiaWWEe9evXQunVreHp6ombNmrC3t8fKlStx5MgRODs7o0+fPsjKykJqaipu3LiBOnXqoEWLFmjRogUiIiIwc+ZMXL16Fe3atUNiYiIuXrwIwDhY3pdffonu3bvfsg1paWlYu3Ytli9fjh07dsDc3Bxz5szBq6++esu7+KdOncLBgwdx5MgRBAUFwcvLC0uXLoWTk9Nd/55VXXh4ON577z3MnDkT3t7eFR0OERHRHauQBL08VNUE/YN1J7H+WDROTOvDbpREROUsOzsbISEhiI2NRWxsLBISElC/fn08+uij8PT0LLa8qiIgIABff/01AgMD4eDgACcnJ9ja2uLixYs4f/58/p36Hj164P/+7//yE/GwsDBs3rwZs2fPRkREBJ5//nnMmjULHh4eCAsLQ2hoKEJCQhAaGorQ0FCcO3cOubm5qFevHkaOHIng4GD88ccfGDFiBBYsWAAHB4dCcW3ZsgWfffYZ9uzZAwBwdnaGn58f9u7di86dO2PLli23HSTwQZSbm4uuXbsiICAAf//737Fo0aKKDomIiOiOMUGvYM/O2w8LMzOsfrVTRYdCRERllJ6ejtDQUJibm8PPz6/UZb744gt8/vnnMBgMyMvLQ15eHgBjV/xHHnkEzZo1Q9OmTfHUU0+hU6dOMDMzg8FgwKeffooPP/wQDRo0QM+ePSEiEBHs2bMHJ06cgJeXFyZPnoyBAweifv36EBGsWrUKI0eORM+ePbFhw4b8xwbuteTkZLz77rtISEjAN998k/86vYo2Y8YMfPjhh2jVqhVCQ0MRHh5eaWIjIiK6HSbo99ni/RexMjAyf/p8XBpGdayL/wxqXoFRERFRebt06RLmzJkDBwcHNG3aFE2bNkWjRo1ga2t7y/V27dqF1157DQkJCTAYDDAYDKhbty7eeustjBw5ElZWVsXWWbx4MV588UUMGDAA77zzDmxtbYt9bGxskJmZibS0tEKfGzduIDU1FdHR0YiMjERUVBScnJwwbNgw9OrVCxYWFti6dSteeuklxMTEwNraGtbW1liwYAGee+65EtuQnJyMHTt2oEOHDqhXr16Zfre0tLRCvQduJTAwEJ06dcKwYcPw8ccfw9fXF5MmTcJXX31Vpm0SERFVFCbo99n64CvYfPJq/rS5meC17r5oXtu5AqMiIqIHzbfffovXXnvtL9Xh6OiIOnXqIDo6GikpKXB3d0fbtm2xZcsWNG3aNP9Z91GjRiEwMBAvvPAChg0bBh8fH3h7e+PMmTOYO3cuVqxYgYyMDADGRwHGjBmDIUOGlJp4X7lyBatWrcLKlSsRGBiIxo0b45lnnsEzzzyDdu3alfhI2I0bN9CmTRtkZGTgxIkTcHFxwejRo7F27VpcvnwZ1atX/0u/RW5uLo4ePYp27drBzMzsL9VFRERUGiboRERED6jTp08jOjoaGRkZxT6ZmZmwtbWFg4MD7O3t4eDgUOjj6ekJZ2fjxeOsrCxs2bIFy5cvh7+/P8aMGYMZM2YUGnV/xowZ+Pjjj2EwGArFYGdnh1GjRmHEiBHYt28flixZggsXLsDe3h5DhgzBmDFj0L17d1y4cAHr16/H+vXrsX//fqgq2rRpgyeffBKHDh2Cv78/8vLy0KBBA7z55psYO3Ys7OzsYDAYsHPnTnz22WfYuXMn/vzzT/To0QMAEBISgubNm2PatGmYOnVqfkzXr1+Hra1t/uv7bmfLli14++23ERoaiv79+2Pp0qV/OeGnwmJjY/PHd6DKLzMzE7GxsWXuEUNEt8cEnYiIiO6JhIQEhIWFITw8HOHh4XBxccHf/vY3VKtWLX8ZVcWBAwewePFirF69GqmpqXByckJqaioAoFWrVnjmmWcwYsQINGzYMH+9xMREbNy4Ed9++y0OHz4MV1dXPPfcc9ixYwfCw8NRvXp1TJ06FRMnTiwU06BBg7Bv3z5ERETgzJkz+Oijj7Bu3TqICNzd3VGzZk34+PigZcuWaNWqFZo0aYKcnBykpqYiKSkJ3377LbZu3YpHHnkEQ4YMwZw5c1CzZk2sWbMGHTp0uKPfJSYmBgcOHMCBAwdw8OBB5OTkoGHDhmjUqBGaN2+OAQMG3PJigapi+/btyM3NRa9evUp8rOF2cnJy4O/vj6CgIDRu3Bjt2rWDl5dXpRig9tChQ+jVqxfq1q2Lbdu2oXbt2vd8GykpKQgICEDfvn0rRZurumeeeQa///47vv/+e4wZM6aiwyF6oDBBJyIiogqRkZGBdevWYevWrWjTpg0GDhx429eiqSr279+PL7/8Ehs2bEC3bt0wfvx4PPvss7C2ti62/MGDB9G5c2c0atQIZ8+ehYuLC8aNGwcbGxvExsbi6tWrCAsLw7lz54rd/QcAFxcXfPjhh3j99ddhZWWFwMBADB06FNHR0XjllVfg5+eXP6ZA0VfbnTx5EtOnT8cvv/wCALC2tkbbtm1hZ2eHs2fPIjLSOCaNn58fFi5ciLZt2xZr6/r16zF9+nQcO3YsP55BgwZhwIABsLOzQ25uLvLy8tCqVSv4+PgUW3/79u346aefsHHjRqSkpBSa7+7ujv79+2PSpElo06ZNqb/55cuXsXnzZgwcOPCeJ8/BwcHo0aMHnJ2dkZSUBFdXV2zfvh0NGjS4Z9uIi4tD7969ceLECQwePBg//vgjXFxc7ln9JdmyZQu2b9+OGTNmVMjbFFQVJ0+exNatW7F161ZkZWVh3bp196Tnx6ZNm/D000+jdu3auHLlCqZOnYqpU6fywsd9ZjAY8NNPP0FEMHr06IoOh+6h0hJ0qGqV+rRt21aJiIjo4ZGbm3tHy/Xt21fd3Nz0k08+0ZSUlBKXuXHjhgYGBury5cv1t99+0x07dujhw4dLXD4xMVGHDh2qNjY2CiD/07BhQx01apTOnj1bn3vuOQWgTk5OOmXKFD148KBmZmYW2+bKlSu1Zs2aamZmpm+++abu3r1b58+fr2+++aa2bNlSAaivr68uXrxYN23apGPHjlVnZ+dC2wWg5ubm+sILL+i5c+dUVdXf31+7dOmiANTV1VXHjBmj69at08TERA0ICNC5c+fq6NGj1d7eXgFo165ddc2aNZqVlVUoxuXLl+dvz8rKSsePH68XLly47W9uMBg0ODhYf/zxRz179qwaDIZiy4SGhqqbm5vWqVNHL168qEFBQerm5qbu7u569OjR227j5nZuJTo6Wps0aaK2trY6ceJEtbCwUB8fHw0KCrqj+ssqOztb33nnnfz90q1bN01NTS1zPQaDQf39/XXkyJE6ffp0TUhIuON1L1++rI0aNcqPoVmzZmptba1dunTRjIyMMsdSUHp6uvr4+Gjjxo01LS1Nx44dqwB09OjRxY6donJzc/Wtt97Sbt26aVJS0m23deHCBc3JyflL8d6plJQUDQsLu+3xVFmcPXtWH3/88fx9vHDhwnLfpsFg0M2bN+vevXvLfVsPOwBBWkK+W+EJd1k/TNCJiIioJNnZ2ZqdnX3P683NzdXz58/r+vXr9aOPPtJBgwapp6enAlBHR0f94IMPNDEx8bb1JCcn64QJE1RE8v/DbWtrqx06dNClS5cWS1KysrL00KFDGhAQoIGBgXr48GGdPHmy2traqpmZmbZq1UoBaK1atfTbb7+9ZeKUnJysX375pXp7eysArVatmo4fP163b9+uI0eOVADapUsX3bNnj06YMEGtra3V3Nxc27Rpo3379tXRo0fr5MmT9dNPP9VFixbpunXrdMqUKdqwYcNCFxB8fHz01Vdf1Y8++kinTJmikydPVk9PT61Zs2b+RQVV1TNnzmjdunXV3t5eJ0+erJcvX86fFxoaqhMnTlRfX1+tUaOG2tvbq4ho9+7d9ciRI8XaFhERob6+vmpvb6/+/v6qqnrgwAH18vJSKysrHTt2rH7zzTd68OBBTU9Pv+1+uvl7nThxQvfs2aPr16/X1atX644dOzQ4OFiDg4O1Y8eOCkAnTJigS5YsUXNzc+3QoUOpCWlaWprOmjVLP/74Y12xYoUePHhQ165dq48++qgCyL84Ymdnp5MmTdJLly7dMr74+Hht1KiROjs76/fff69RUVGqqrp69WoFoM8//7zm5eWVuK7BYNCLFy/e8niZOnWqAtA///wzf53p06crAO3Tp49ev369xPXS09P12WefVQBqZmamXbt2veXFggULFigAffLJJzUtLe2Wbb4b2dnZOnPmTO3YsaO6ubnlH6d/+9vf7ttFgbuRnZ2tn3zyiVpbW6uzs7POnz9fn3zySTUzM9PffvvtlutevHjxri9A7NixQzt06KAA1MLCQtetW3dX9dCdYYJOREREdA9duXJFr127Vub1goODdfPmzXrx4sVSk6hbiYmJ0XfeeUdbtmyps2bNuuOkU9V4sWHz5s06atQotbOzy78rP2PGjEIJS3R0tL7//vvav39/bdeundarVy9/+ZsfMzMz7dmzp86fP1+PHz+u8+bN00GDBqmDg0N+vQ4ODtqkSRM9depUsVgiIyN15MiRam5urubm5jps2DDt3r17/l38QYMG6SuvvKKTJ0/Wd955R93c3FREdOzYsXr06FFduHChDh06VJ2dndXJyUn3799fqP74+HgdOXJkocTMyspKe/bsqTNnztSTJ08W+v0NBoPu3btXR4wYoZaWlsV6LxT8ODk56apVq/LXXbdunVpZWWnr1q311KlThRKk9evXa926dUusx9vbW+fNm6fp6el68uRJHTNmjFpYWKiVlZV++OGHJSa3qamp2r59e7WxsdE9e/YUm//FF18oAH333XcLlaelpenChQu1TZs2CkAbN26s+/btK7b++fPn1draWocPH15s3g8//KBmZmbasWPHYnf7k5KS9LHHHlMR0Tlz5ujKlSsVgD733HMl9oL5/vvvFYD6+fmpmZmZdu7c+Y7uuCclJenRo0d17dq1On/+fP3kk0/07bff1g8//FAPHTqUv08PHjyoLVq0UAD66KOP6vjx4/WLL77Qt99+WwHokCFDSr1IYTAYNCgoSGfPnq0TJkzQnj17aqNGjfSdd97R6Ojo28Z4s44DBw7ojBkz9Pz583e0jqpqYGBg/sW3IUOG5G8vLS1NO3bsqNbW1vkXogrKzMzUcePG5ffoOH78eKnbyM7O1o8++kj79eunAwcO1CFDhmjnzp0VgNapU0e//fZb7dixo1paWur69evvqK07d+7UZ555RgcOHKirVq26414ceXl5unXrVv3ll180Njb2jta5KSoqSsPDw6tMj4iiHpwEHTCGfaefNm2K/hKmZhfQpk3Z6ixt/YLdqMaNK3udJa0/f/7/yubPL3udJa0/btz/yoKCyl5nSeuX9jtzP3E/cT9xP3E/cT9xPz1Q+yl1+HA9fPiw8T9zqBGbAAAgAElEQVTT92g/RXp4qKOjo3p7e+tnn31W5jpvNGlS6n4yGAwaERGhyfXrl7ne7du3a1BQkJ44cUJTGzZUBXTtBx/oxYsX73o/ha1cqRs2bNANGzZo3ksvFfudEz/99C/tJ8N336kCOh/GZMvX11eH3kXb00aNKraftE0bXbt2rVpZWWnTpk3LHqfp79OiRYtURPLLf/31V7WystIWLVpoepMmZa7Xzs5OzczMFIAet7BQBbQtoF5eXsa7wHexn9rAeBHFxcVF17q7qwL6ikj+IyBB48f/pf1U8LyXl5ensbGx+tXf/lb2OseN04iICG3fvr22MZUFm5urmZmZvv766xofH39X+yklJUU7dOiglpaW/yv/i+e95557Tr///nuNjIxUg5+fKqBD69fXmxes5pc1TtN+qlWrlg4bNkxPde5c+u98D/ZTsb8PZdxPRdcvLUG/s/eOEBEREREBcHR0RPv27Y0TpgHw/iovLy8kHz4METG+f/7998u0vt0tXtsmIqhTpw5wFwPG9erV638TDg4AgMGDBwO3GeTwVnx9feF7c6DAjRuLzXd1db3rugHkD+LWvl079GzeHFlZWagdEwOEh5epHvtSBr0bPHgwtmzZgoEDB5Y5tlOnTuGljh0RGBiI3r17A9u2AQCeffZZbNq0CYMHD0bojRtoe5t6irpx4wYSExPxxx9/wGHiRCAlBcOHD8crCxbA0dER2LSpzLF+MGUKOk+cCA8PD8grrwALF2L6jBlAZCR+/PFHaHY2FpSxzpWrVqHrU0/hwIEDyF6xAqMALF22DC8uWgSDwYA2AN4qY52bN2/GmLVrkZWVhfUzZwLvvotmzZvjta5dMW/ePHz33XfILWOdAODs7IytW7eiT58+QGAgAGDs2LFo0aIFUlJSMOrMGTQuY50BAQH5g2keMzNDaxiP16VLl8LX1xe2//hH/rbu1PvvvYe1ERHYu3cv9kdFoVkZY6qMOIo7EREREdE9pqrIzc2FpaXlXdeRlZWFH374AUlJSbCzs4OdnR0aN26Mxx9//J7FefjwYezcuRPe3t7Giwe+vnc0+n1ISAh27tyJtm3bom3btiW+XQEwjkK+cOFChIaGIj4+HvHx8fD29sbXX38N2yIXVk6dOgV/f3+0bNkSfn5+xuS6HP3222/YsGEDXF1dUb16dbi7u6N3797F3pRQVGxsLKKiotCoUSM4mC7cAMY3VoSGhsLOzg5NmjTJL8/OzsZ7772HOXPm5Jc5ODigc+fO8Pb2hoeHB9zd3fHoo4/e8Wsdz58/j6VLl2LZsmVwdXXFihUr0KhRo0LLhISEYMWKFdiyZQuOHj0KAGjfvj1+/vlnPPLII3e0nZSUFHz++ec4cuQITp48iZiYGJibm6Njx47o3bs3+vTpg06dOt3R6P6qitDQUGzZsgUnTpzA888/j/79+5e4bk5ODhISEhAXF4eLFy8iJCQEoaGhiI2NxbBhwzBq1KhCb05QVVy+fBl169Y1XuSrAh6YUdw9PT116tSpqqraoEEDPXv2rAYFBWkbU5eZyZMn66xZs1RV1dPTU69cuaK7du3Sxx9/XFVVx40bp/NN3RYcHBw0NTVVN2zYoE8//bSqqo4YMUKXL1+uarxyoarGkU1HjBihqqpPP/20btiwQVNTU9XBwcHU82G+jjN1W3j88cd1165deuXKFfX09FRV1VmzZunkyZNNvUHaaFBQkJ49e1YbNGigqsaBONgmtoltYpvYJraJbWKb2Ca2iW16cNv0xx9/aOvWrXXatGmanZ19X9v09ttv644dO9TX1/cvtcne3l6joqIe6P10v9qEUrq48w46ERERERER0X1U2h30cr3/LyJPishZETkvIsUeJhKRySISKiInRORPEalXnvEQERERERERVVbllqCLiDmAuQD6AWgKYISINC2y2DEA7VS1JYBfAHxRXvEQERERERERVWbleQe9A4DzqhquqtkAVgIYVHABVd2lqummyQAAXuUYDxEREREREVGlVZ4Jem0ABd+9EWUqK81LAP4oaYaIjBeRIBEJio+Pv4chEhEREREREVUO5ZmglzTWfokj0onI3wC0AzCzpPmqukBV26lqO3d393sYIhEREREREVHlYFGOdUcBqFNg2gtAdNGFRKQXgCkAHlfVrHKMh4iIiIiIiKjSKs876IEAGoiIj4hYARgOYEPBBUTED8B8AANVNa4cYyEiIiIiIiKq1MotQVfVXABvANgK4DSA1aoaIiLTRWSgabGZABwArBGRYBHZUEp1RERERERERA+08uziDlXdDGBzkbIPC3zvVZ7bJyIiIiIiIqoqyrOLOxERERERERHdISboRERERERERJUAE3QiIiIiIiKiSoAJOhEREREREVElwASdiIiIiIiIqBJggk5ERERERERUCTBBJyIiIiIiIqoEmKATERERERERVQJM0ImIiIiIiIgqASboRERERERERJWAqGpFx1AmIhIP4HJFx3GH3AAkVHQQRHeBxy5VVTx2qSricUtVFY9dqqoqw7FbT1XdixZWuQS9KhGRIFVtV9FxEJUVj12qqnjsUlXE45aqKh67VFVV5mOXXdyJiIiIiIiIKgEm6ERERERERESVABP08rWgogMguks8dqmq4rFLVRGPW6qqeOxSVVVpj10+g05ERERERERUCfAOOhEREREREVElwASdiIiIiIiIqBJggl5ORORJETkrIudF5P2KjoeoNCJySUROikiwiASZylxFZLuIhJn+rFbRcRKJyA8iEicipwqUlXisitHXpnPwCRFpU3GR08OulGN3mohcMZ17g0Wkf4F5/zIdu2dFpG/FRE0POxGpIyK7ROS0iISIyD9M5TzvUqV2i2O3Spx3maCXAxExBzAXQD8ATQGMEJGmFRsV0S31UNXWBd4H+T6AP1W1AYA/TdNEFW0xgCeLlJV2rPYD0MD0GQ/g2/sUI1FJFqP4sQsAs03n3taquhkATP9fGA6gmWmdeab/VxDdb7kA3lbVJgAeBfC66fjkeZcqu9KOXaAKnHeZoJePDgDOq2q4qmYDWAlgUAXHRFQWgwAsMX1fAmBwBcZCBABQ1T0AkooUl3asDgKwVI0CALiIiOf9iZSosFKO3dIMArBSVbNU9SKA8zD+v4LovlLVq6p61PT9OoDTAGqD512q5G5x7JamUp13maCXj9oAIgtMR+HWBwVRRVIA20TkiIiMN5XVUNWrgPEkB8CjwqIjurXSjlWeh6kqeMPUFfiHAo8S8dilSkdEvAH4ATgEnnepCily7AJV4LzLBL18SAllfJ8dVVZdVLUNjF3TXheRbhUdENE9wPMwVXbfAngEQGsAVwF8aSrnsUuViog4APgVwJuqmnqrRUso47FLFaaEY7dKnHeZoJePKAB1Ckx7AYiuoFiIbklVo01/xgFYC2OXntib3dJMf8ZVXIREt1TascrzMFVqqhqrqnmqagCwEP/rTsljlyoNEbGEMcFZrqq/mYp53qVKr6Rjt6qcd5mgl49AAA1ExEdErGAcdGBDBcdEVIyI2IuI483vAPoAOAXj8TrGtNgYAOsrJkKi2yrtWN0A4AXTqMKPArh2s0smUWVQ5NncZ2A89wLGY3e4iFiLiA+MA24dvt/xEYmIAFgE4LSqflVgFs+7VKmVduxWlfOuRUVt+EGmqrki8gaArQDMAfygqiEVHBZRSWoAWGs8j8ECwApV3SIigQBWi8hLACIADK3AGIkAACLyM4DuANxEJArAVACfoeRjdTOA/jAO9JIO4MX7HjCRSSnHbncRaQ1jN8pLAF4BAFUNEZHVAEJhHIn4dVXNq4i46aHXBcBoACdFJNhU9m/wvEuVX2nH7oiqcN4VVT4aQkRERERERFTR2MWdiIiIiIiIqBJggk5ERERERERUCTBBJyIiIiIiIqoEmKATERERERERVQJM0ImIiIiIiIgqASboREREDxARyROR4AKf9+9h3d4icur2SxIREdHd4HvQiYiIHiwZqtq6ooMgIiKisuMddCIiooeAiFwSkc9F5LDp42sqrycif4rICdOfdU3lNURkrYgcN306m6oyF5GFIhIiIttExNa0/CQRCTXVs7KCmklERFSlMUEnIiJ6sNgW6eI+rMC8VFXtAOAbAHNMZd8AWKqqLQEsB/C1qfxrALtVtRWANgBCTOUNAMxV1WYAUgAMMZW/D8DPVM+r5dU4IiKiB5moakXHQERERPeIiKSpqkMJ5ZcAPKGq4SJiCSBGVauLSAIAT1XNMZVfVVU3EYkH4KWqWQXq8AawXVUbmKbfA2Cpqh+JyBYAaQDWAVinqmnl3FQiIqIHDu+gExERPTy0lO+lLVOSrALf8/C/8WyeAjAXQFsAR0SE49wQERGVERN0IiKih8ewAn8eNH0/AGC46fsoAPtM3/8EMAEARMRcRJxKq1REzADUUdVdAP4JwAVAsbv4REREdGu8uk1ERPRgsRWR4ALTW1T15qvWrEXkEIwX6EeYyiYB+EFE3gUQD+BFU/k/ACwQkZdgvFM+AcDVUrZpDuAnEXEGIABmq2rKPWsRERHRQ4LPoBMRET0ETM+gt1PVhIqOhYiIiErGLu5ERERERERElQDvoBMRERERERFVAryDTkRERERERFQJMEEnIiIiIiIiqgSYoBMRERERERFVAkzQiYiIiIiIiCoBJuhERERERERElQATdCIiIiIiIqJKgAk6ERERERERUSXABJ2IiIiIiIioEmCCTkRERERERFQJMEEnIiIiIiIiqgSYoBMREZWRiEwTkZ8qOo6/SkS8RURFxKKiY7kdEZkgIrEikiYi1Ss6HiIiovLABJ2IiCo9EblkSs7sC5S9LCL+FRhWiUSkuynpnVukfJ+IjL3DOlREfMslwLskIo+KyHYRSRKReBFZIyKet1jeX0QyTQl1goj8dqvlb7NtSwBfAeijqg6qmni37SAiIqrMmKATEVFVYQHgH+W9kXt0N/kGgBdExPse1FUu7qKd1QAsAOANoB6A6wB+vM06b6iqA4CGAFwAzC7jNm/GWQOADYCQu1hfRIT/3yEioiqB/2AREVFVMRPAOyLiUtJMEWlc4A7vWRF5vsA8fxF5ucD0WBHZV2BaReR1EQkDEGYq+6+IRIpIqogcEZGuZYg1BcBiAFNLW0BE/i4ip0UkWUS2ikg9U/ke0yLHTXefh4nIbhEZYpr/mCne/qbpXiISbPpuJiIfiMhlEYkTkaUi4myad7M7+0siEgFgZwkxDTH1VmhedJ6q/qGqa1Q1VVXTAXwDoMud/BiqmgTgVwDNTduxFpFZIhJh6hnxnYjYmuZ1F5EoEXlPRGIALANw9ubvKiI7Tct1FpFAEblm+rNzgXb4i8jHIrIfQDqA+qayj0TkgOl33Sgi1UVkuWkfBxa8oHKr/W96xGG16fe9LiIhItKuwPw6ph4D8SKSKCLfFJhX4n4nIiICmKATEVHVEQTAH8A7RWeIsev7dgArAHgAGAFgnog0K0P9gwF0BNDUNB0IoDUAV1O9a0TEpgz1fQxgiIg0KiHewQD+DeBZAO4A9gL4GQBUtZtpsVam7tyrAOwG0N1U3g1AOIDHC0zvNn0fa/r0AFAfgAOMiXRBjwNoAqBvkZheBPA5gF6qeuoO2tcNd3hHW0TcAAwBcMxU9DmMd9VbA/AFUBvAhwVWqQnj714PwN8B3NyPLqr6hIi4AtgE4GsA1WHs/r5JCj+bPhrAeACOAC6byoabymsDeATAQRh7AbgCOI3CF1Rut/8HAlgJY8+ADTD9ziJiDuB30za9TdtaaZpX6n4nIiICmKATEVHV8iGAiSLiXqT8aQCXVPVHVc1V1aMw3rF9rgx1f6qqSaqaAQCq+pOqJprq+xKANYBiyXZpVDUGwHcAppcw+xXT9k6rai6ATwC0vsXd1N0onJB/WmD6cfwvQR8F4CtVDVfVNAD/AjC8SHf2aap642Y7Td4E8C6A7qp6/nZtE5GWMO6Ld2+z6NcikgLgOICrACaLiAAYB+At0+99Hcb2Dy+wngHAVFXNKhLnTU8BCFPVZab98zOAMwAGFFhmsaqGmObnmMp+VNULqnoNwB8ALqjqDtM+WAPA7+bKd7D/96nqZlXNg/EufytTeQcAtQC8a/qdM1X1Zm+Nsu53IiJ6yDBBJyKiKsN0Z/d3AO8XmVUPQEcRSbn5gTFZrVmG6iMLTojI26auyNdM9TkDcCtjyJ8D6CsirYqU1wPw3wKxJgEQGO+2luQggIYiUgPGu7pLAdQx3ZnuAOBmt/ha+N/dYpi+33yGu8R2mrwLYK6qRt2uQWIcvO4PAP9Q1b23WXySqrqoam1VHaWq8TDeObYDcKRA+7eYym+KV9XMW9RbtJ0wTRf8/UpqZ2yB7xklTDvcnLiD/R9T4Hs6ABvThZA6AC6bEvCiyrrfiYjoIVPpX6tCRERUxFQARwF8WaAsEsBuVe1dyjo3YEwKbyopcdebX0zPG78HoCeAEFU1iEgyjMnUHVPVRBGZA2BGkVmRAD5W1eV3WE+6iByBcZC8U6qaLSIHAEyG8S5wgmnRaBiTwJvqAsiFMRH1KtrOAvoA2CIiMar6a2lxmO707gAwQ1WX3UnsJUiAMRlupqpXSlmmpBgLKtpOwNjWLWWoo1R/cf9HAqgrIhYlJOll2u9ERPTw4R10IiKqUkxdsFcBmFSg+HcY7zCPFhFL06e9iDQxzQ8G8KyI2JnuAL90m804wpjYxgOwEJEPATjdZchfAegM43PfN30H4F83n5EXEWcRGVpgfiyMz5AXtBvAG/hfd3b/ItOA8Xnmt0TER0QcYOxCvaqUu7kFhQB4EsBcERlY0gIiUhvGgeXmqup3t6mvVKpqALAQwGwR8bhZt4j0vfWahWyGcX+PFBELERkG49gBv99tXEX8lf1/GMbu/J+JiL2I2IjIzcH0brffiYjoIccEnYiIqqLpAPLfiW56jrkPjM8xR8PY/fhzGJ8bBoyv98qGMfFdAuB2dzC3wtiN+xyMXaczUXKX6dtS1VQAX8A42NjNsrWm+FaKSCqAUwD6FVhtGoAlpq7QN0ej3w1j4rinlGkA+AHG56H3ALhoinviHcZ5HMZn+ReKSL8SFnkZxosGU02joKeJSNqd1F2C9wCcBxBgav8OlO35/kRTrG8DSATwTwBPF+hJ8Ffd9f43PZM+AMbB7yIARAEYZpp3u/1OREQPOVG96x5gRERERERERHSP8A46ERERERERUSVQbgm6iPwgInEiUuK7VMXoaxE5LyInRKRNecVCREREREREVNmV5x30xTAOOFOafgAamD7jAXxbjrEQERERERERVWrllqCr6h4Y3+9ZmkEAlqpRAAAXEfEsr3iIiIiIiIiIKrOKfA96bRQeETXKVHa16IIiMh7Gu+ywt7dv27hx4/sSYGWXlJSEiIgIGAwG1KtXD9WrV6/okIiIiIiIiOg2jhw5kqCq7kXLKzJBlxLKShxSXlUXAFgAAO3atdOgoKDyjKtKiY2NxYgRI7Br1y4MHjwYn3zyCWxtbSs6LCIiIiIiIiqFiFwuqbwiR3GPAlCnwLQXjO+upTKoUaMGtm7diokTJ2LOnDlo1qwZNm7cWNFhERERERERURlVZIK+AcALptHcHwVwTVWLdW+n27O0tMTXX3+NnTt3wtbWFgMHDsSLL76I69evV3RoREREREREdIfK8zVrPwM4CKCRiESJyEsi8qqIvGpaZDOAcADnASwE8Fp5xfKw6NGjB4KDg/HBBx9g6dKl8PPzQ0hISEWHRURERERERHdAVEt87LvS4jPod2bv3r14/vnnkZ6ejtWrV6Nv374VHRIREREREREBEJEjqtquaHlFdnGnctS1a1ccOnQIPj4+6N+/P6ZMmYLs7OyKDouIiIiIiIhKwQT9AVa3bl3s27cPY8eOxSeffIL27dtj0aJFuHbtWkWHRkREREREREU8EF3cc3JyEBUVhczMzAqKqvJLT09HcnIycnNzISKwt7eHk5MTLC0tKzq0cmFjYwMvL68Htn1ERERERFR1ldbFvSLfg37PREVFwdHREd7e3hAp6fXqBACqivT0dMTHxyMxMRHZ2dlwcHBArVq1YGNjU9Hh3TOqisTERERFRcHHx6eiwyGiKkBVsTUkBt0becDG0ryiwynRnnPxaFbLCdUdrO9q/UPhiWhQwxGu9laFygMvJcHHzR5upnr3hSXgXKzxLSC9m9ZAHVe7EusLCE9EaHRqobLujdxR392hxOWDI1PgbGsJHzf7QuUno67B1socvh6F1zt15RoOX0wqVPZo/epoWsupxPrPxxlj9vVwLHF+eHwacvIUjWoWnn8+Lg0Z2Xlo4eWcv9z1zFy0quNSaj3+Z+MBAK3qOKNtPdcSl4tNzURUcgba1qtW4vzbSbqRjbDY6+hYv/pdrU+3lpNnwIbgaFzLyCk2z9rSDEPaeMHG0hyqii2nYvBEEw9YW5T93HDz3NLF1w2ONoVvGmwNicGj9avD2bb4zQTjerGITsmApYUZBrT0hIudVbHlitZ3JTmjzDGKAP2ae6Kmc+H/Cx65nIQ6rnbwcCz5/4gB4Ymo62qHWi62hcoPX0xCLRcbeFUznjsCLyWhppNN/rkk6FISTkQZe3P2alIDdavbmbaXjOORKWWOv6CuDdzQoEbhv+Oh0akICE8sVNbpkepo4mk8l5yJScWB88b5Heu7olkt47kgLPY6snINaF7bOH0+Lg17zhn/7rfzroaWXsZzRHh8GlIzc9G6yDnjUsIN7DwTV2KcLb2c0c678LkjKjkdV69lor2p/EpKBqKS0vPPAdEpGdgaEgNVoHFNR3T2dSu0fmxqJv44eRUGBRrUcEDXBu4AgLjrmTgXk4bHGhiXj7+ehc0nryLPoPBxt0ePRh4lxph0IxsnolLQvcj8lPRsbDwejZw8haezDfq18Cxx/ZtSM3NwIvJa/vZv50ZWLtYHRyMzJw9ujtZ4uoUnzMwervzOfNq0aRUdQ5nMmPX1NGncC50eqY4es/zRrYEbriclINfWFW6ONohOyUBmjgH21hY4fTUVLnaWyMjOQ2RyOlztrRCVnI6cPAPsrCxw6so1VHewRlpmLq5ey4SLnRUiEtOhUNhYmuNEVApqONkgJT0bcalZcLazxKWEGzATgYW5GUKjU+HhZIPEtCwk3ciGk60lLsSnwcrcDCLAudjrcHe0Rvz1LFzLyIGjjSXCYq/D1socBoPiQvwNuDlYIzY1EzeycuFgbYGzMdfhaG2B7DwDLiXcQHUH63vWJlsrC5yJS0ejujVh7VgNuZb2uJ4Yi8RsM9y4kQYHOxucjkmrUm0qaT+52Fkh9oYByYnxcHRxhd/0bXi9hy9WHIrAisOX0atJDQybfxBe1exgZWGGJ2b5Y1y3+li4Jxx/nLyKbg3d8fT/24sWtV1wIysXz357AGM7e2P29nMICE8sdOxFJWfgpSWBGNmxHj76PRRnY66jbb1q6PDxDgxsXQsno67hnTXHMbRdHfzrtxOIS81CCy9nNPtwC8Z09saec/H4eNNpDGpdG5N+PobsPAMa13SC9/ub8GavhlgffAXzdl1AvxaeeGlxIOytLODhZMM2sU1s0z1uU7Paznh56RHsDYvHiA51K12bWnm5YNDc/TgemYKh7eqUeT+ZCTB60WEci0hGt4bu+W36168n8OGGEITHp2HB3nB4V7fH2MWHsetsPHafi8efp+OQkp5TrE0v/hiIJQcvYcfpOOw+F5//CY5MgXd1+2JtAoBBc/dj4/FouDlY4ctt5zCodW28seIovtx2FvsvJOKDdafy2/T5H2cwe3sY/jxTuP6DFxJhYS74+XBEoWMv7nomBvy//fjzdBzy8gz441RMof10IT4Ng+fux9aQGKRm5uBQeBI6PVId3Wfuwu8nr2J5wGX8fuIqRnWsh96zd2PF4QiM61YfnT/dWWw/9Z69G3+cisHuc/FYHRSFdvVccS72erFjb/b2MMzadhad6lfHkcvJZf779Onm05i57RxaejljR2hclfr7VBXOEb1n78aqwMhCx9fNz84zcdgWGgNPZ1uEXk3F6yuOwcXWEmdirpe5TcGRKXj1p6M4G3MdF+LSEGA69rp8thMrDkcgIDwRywIuY1SRNrX8zzb8dvQKdp+Lx64zcTh6OQVBl5IRf73kNjWv7Yyh3x0ssT138om7noXFBy7lt6n7zF1YFhCBX49GITo5Az0aexTaT/3+uxdLDl7CL0cicS0jB481cEePWf5wsrbAuKVBWBZwGWM6eeOdNcfxyebT2BoSi2/9z8PHzR5jfjgMf9N2VwZGwtpCYG5mhmfnHbjr+G9+Np6IhkEVvx2NQq8mNTDom32Yt+t8sXPJ6qBIDGhVC8PmH8TCvRfzz2Xrj11BzLVM7A2Lx382hmLx/kto5eWMiwk38Px3B/PjXh0Uhd5NaqDff/dgZWAkfgq4jG2hMRjZsR7+9dsJXIhLw7/XnsRm07mi6OeXI1F4rIE7On+2E2/2aogVhy7j5SVHsCooErvPxsHGwhxvrj6GH/ZfQgcfV2wPjcVry49ge6gxzl+PXkF9N3uMXnQY47rVx9yd5/HWqmBsCYnF7nPxWHvsCtwdrDHx52PYGHwVC/eG43xcGp5o7IF2H23P/z3WB0ejgYcjVgdGFvr79GTzmhj1fQB+3H8J3tXtseTgJcSlZqGxpyNaTNuKnWeM7dh08ir6NquJGb+HlniOmLvzPH45EoX//hkGOytzNKrpdMtzhMX/Z++8w6Motz/+md3sbpJN7z0hoYQWEpIAoSMWapCOgFdUuogoehH1XmPhp14VFVCkCCrlImCjKyDSW0IJIXQCpPds6mbb/P5YspBCCspVdD7Pk+fJvPu+776zszM7Z8453yMT6PLuL/ycbN6P7UlZKK1kvLnl7F/yundp+8rMuLi4pTXt3b9EiPu5c+do3br1H7Si+xu9XsekxQsAACAASURBVE9GRga5ublYWVnh4+ODu7v7XyISQfpeSEhINJZn1pxg65lMgt3V7H6h15/uGvjBTxdYtOcyaqWcY68+iFrV+AC41IJyBi08QIlWj1wmcPSVB3FRK8nUVDBwwQGKynUIgsDhuQ+wIymLf/94lo1TY9h1Locl+65wcM4DtTxk6+NT+efGRFY/3Zn2N71LXx++xoc7L/LL7F7VvOiacj2DFu1HZzBRXGGgvZ8jayd2xkou46ezWUxZlQDAlme7087XkbJKA7GLDqCpMLBxagzON72GmxMzeO2HJDZOjanmedLqjQz77BDns4oxibBmYme63eZZqjQYGfX5Yc6kazCJsHJCNH1CzR6hpHQNgxYeAGDJ45H4O9syYMF+AD4b15EBNTxDV3JL6fvhXl58uCXDOvoxeulhDEaRrTN7VItMSC0op+f7exAAVzsVW2d2v6MXsi7ySyvp8s5ujCYRe2sFW2d2t3gjJX47O5Iymbr6BP+ICWT2Q61qvT52+REAts7swaSv49mZnE2olz3bn+vR5GvDsn1XmbftHAAvPdKKZ/o0B2DlwRTe2JwMwKwHWzDrwZaWMYlpRYxYfJiuzV35eHQ4O5OzeWljIlN6BTO3f933Ne9uP8+y/VfZ9UIvXBrwtNfkPz+dZ0NCGsdfeRBHW7M3f8neK7yz/TwyAWI7+PDR6HDLvlddO9QqORlFWh5u48ln4zqSW1LJgAUHUFnJyCnR0iXYlQtZJSjkMnJLKunUzIXLOaWoFDLWTe5CRpGWx5YdITLAmRsF5QCsnxqDnfLuAnwziysYufgwwR52bJgSg8Fk4tFPD5JXqmPj1Bhc1eYoodxSLSM+P4yXgzVymUBaYQUbp8YglwmM/PwwrnZKbBRyruaWoVLIcLRRYG+t4HJOKeunxGCnsmLE54ewVcpxs1ORnFmMncoKG6WcTTO6Y6eyYvzyo5xMLWTd5BiauVaPGirXGxi95Ah6o4mtM3vgZKNg4tfx7L+Ui4e9NXqjiVBvBw5dzsPL0Rqt3kQ7Xwf2X8rj66c60cLTjseXHyO3tJKtM7vj5WDNc+tOsSUxgxUTomnn68gTK46RetP7vutcNgEuthSU6ega4spPZ7NZ+ngkUUEuPP3VcS5ll7JpRrdq1+24TWf58tA1mrmpydJo2TSjGy087Xl7SzLLD6Tw0egORAW60PfDvYzvEsi/B7ep85jM33mRBbsvIRNgTKcA/m9o+3qP4ed7r/Du9vO8NrA1IyP9+dePSWxJzGD1xM50DWmcB/5+4k4h7vedgS74CCJTqrdtf3g7boF1HzRbhS1t3G99aeIzzMZ9lM+tzyI5N5lyfXmT1lHX+NZurVErzSfhtaJr5JXnNWnOusYHOgbirjaHqOSW5XJdc71Jc9Y13s3WjSCnIADKdGWcyzvXpDnrGn+nz7mx3IvjlHc9j34x/SzbkUsjOZF5gvhJ8UT6RAIwefNklp1Y1qS11jV+yaAlTI6cDMDShKVM2TKlvilqUdf4SR0nsXSw+aFaQkYCUctqnb/1Utf4jt4dSZicYOkjvNG0G407jRdfv3Udqfqcm0Jd46XjZP6cD17Oo/sa9ybNeb8fp472/8RbMQhbhRXR7U7wz90zmjTn7cfp3X2LmLvnWfxVg+niPJfXB7dBy+W7Pk55pZU8uWYdW7Im4CBvSQ/H5SjlMuYOaE2nr5oWinyn4zSp2XEyNBXIZTLOGadzqTCxSfPefpw6LonkZNYJQkwL+WzUCCavSiAwZDX7MtY1ac6jE4+z6biKMF8ndmW9xbITy2ileoFzcz5AEIS7Pp+OJUVwKlVDauUmcqwWMrHjRGxKp7MlMYPXhlrz9PYHmzSns9ifx0Pn8cmYCMv55G3TGmXB+yx8LIK4TWc5YXq4SXPefpze3X6eucfMBpL4usiZNA3DFx8iX/08BfoLTZq3rvPp8eC1fDF2NF8fvs6sn6ZRavVTk+a8/XwauOpxtl1dTXvbFwmwjgWgVL6Dvbn/16Q5q86nw1fymf7De5wqfR9/1WDC1C8BoDFc4EDxpCbN2dZxKIemfoODtYLvk/Yx7NteOMhbEuv9Ne8ND8PHyabJv09V52MVWwt6AnB5egkh7nak5JURuTSSwiYep+DKrXg5WJNeVIGt36ucyz9N/KR4fNVtidt0ljzFQr698FWT5oyfFM+SXSLJmcVorD8lqeg7Xuz0Ae/3n42mXE/kR3O4YvioSXMGymbxYMA4lj8R9bv9PgVZxzI7+gM++Pki3m4ZHCmbjIO8Ja2ET81hyDO602Jx3Skld0IlNidhcrwljLzqOLfQbWPD1Bg6+Dv9pt+nHUmZDNnQA53sCuGqxRRp/Pn6qU6sOv9qk3+fFjywg0ifSMYvP0qu1UJKrX6ynA/HUgoY+MXr5CkWNWnOqvFJ6Rr6fv4vcqwW4qMYhKJ4Km8OaYva7jojvuvdpDl9FYOwKp7KS4+0oksrDVHLomjnHg4571KiNfBc3xa8cKj2g6j6UJpC+Ff0Jib3DGbAggMkGB8CILBiC0/EBPLGkHZ3dZzK5xpIytDw7vbz7Mp/kmLjRbo7LMPRyry+fbnzKJE37bp3+/jEsvdJrdx839zvEYdUZu3PRM8W5h+O3Kxc5kyaU2efKSOmcOrEqXrnWbtsLdqKW+J4zz3+HCWakt+8vqUfLmXV56t+8zwSEhK/jR9Opv/RS/ifcy2/HDc7FcevF3C8Rg5yU6g0GPnvsRsAN70hpUxdnUBppeGu5jOaRJ5bd5LTqebcSYVchqe9NZkaLdNWJzQwujY6g6nO9p+Ts7FVWlFUriO1oGkPj2uSpTHnoz73YAsebutFmJ8jV3NLmzzP2iPXWX3kBnO/P8OVm+MjA11+U6TBsZQC9lzIZWSUH21v5pVfyCph0+kMZj/cig5+deeA10eQqy07krKq5RXnl+mY2L0Zgzv48GiE712v12A08e2JtGpt7f0ceT22zV1/p6qo0BkB2Jmcw7vbz7MhPhVXddO8oLdzOaeUQ5fNTgJ7awWe9ta426lIqqEZ0FgyiiqYviaBYq15P20UcjztrfG0t26ytxbgen655dq26XQmYD6fEq4XMmPtCfJKK5s8Z9X5WPVXxbTVCRSU6Zi2OsHyOTcFo0lk0dgIVFYyCsvN5WoNJhMz1p5gx9ks9l/KbfKcJlHkaEoBXUNciQ4yaxR8czyVjKIKZm84RbG2dl58Q5RoDYyM8mvyuPoIdlczvXdznukTgoe92fuskMsI83Ni8fjIWroRjcHf2cZinN/OgsfC76j70BT6tfPGx9Ec8RPgbMt/hodZcrGbStcQN7qGuPHhqA61tCQ6NXNhVLT/Xa+zna8jj3Uyj7dTWTH7oZY83iWQINemf6ZqlRXP9AlhWq8QS5vSSsaSxyOZ3juEmX1bNHlOV7WKOf1D8XCwZtk/Ii3tE7oG8crAu49O/fLQNaatTjBrK8jNZqiLrdJy3ga7NX3/bx9v8yfVkGkq950H/a8S4m5nZ0dpaf03Sb179+aDDz4gKurOT2iCgoKIj4/Hze33C/swGo289NJLiKLIuHHjLO22trb4+Pjg6Oj4pwv/rIv78XshIVGTgQv246JWsvyJKDr/3266N3dj0diOiKJIsdZQp7jQ/5r80sq7Fi6rOX7iV/Fcyilh70t9ePyLo1zNLWP/P/vUKRBjMon0fH8PVjKBGwXl9G/vzcwHbt2IfHnoGv89doPPx0fSr50XCdcLGb3kML1befDSI7e8Cc+tO4lCLmPzs915acNptp3J5JspMZabhyq+O5nGkr1XeW94e0ZHB1jaL2WXELvoIO19HXnz0bYImNe6PSmTj3dd4vXBbXiy2y3Byuv5ZQxaeIBmbmr+MyIMhVxGsJsaQRCYsiqehOuFHJ7bl5ySSgYt2E9huR5nWwVHXunLFwdS+M+OC6x+ujPu9vV/5vHXC3j1+yQmdm/Ga4PMEUqrjlznXz8kAeYbrbjYtgB8c/wGc749g1Iu4+grfXG+aRx+dyKNF9afBmBIuA+JaRpS8sqQywQOv/wAHg7Vw7arQoffG94eRxslz6w9wSNtPfl0bEfL74ZWb2T44kOcvWks/jK7FxlFWsZ/cRSAPq3c+eKJ6DqPefy1AkZ8fhiAriGurHq6M/Lb+p1J0zB40QFmP9SSyCBnJn0VT6i3A+smd0Ehl3Ehq4RHPt7HzAea46JWErc5mdVPd8bHyZoHPtxr/t48GU2Qq5reH/xaLSR597lsnv4qniWPR/JIWy/Le4qiyPPfnOLH0xksfCwCncHEC+tP88mYcIaEV38g8PK3iaw7nsr8UR0sRorOYGLqzQc8XUNc2ZBgfgjw9qPtGN8lsM5j+872cyzZe5W3Hm1HpxpCU0aTyKxvTpJfqmPrzB7VhL8W7r7EhzsvMrd/aC3hJxGRf25MNOfaRvnzxYEUZj/UkofaevLKd2e4WEcYbENUpUJM6RnMsI5+zNt2jiNX83G3U+GiVrJ+SgzR83bxcFtP5o8KZ/PpDJ7970lc1Uo0FXq+mRJDZKAzO5KymLo6AVe1kqIKPWsndm6UeN6+i7k8sfIYLrZKCsp1rJwQXWu/78SMtSfYkphJxwAnvpvejVnrTvLL+RzWTY5hfXwqXx66xvTeISzfn0JMiCuvDGjNxoRUlu1PIdhdTWaRlmX/iGL8F0dZNDaCQWE+/PvHJNYdT+XLJ6MZu+woH43uwNAIP67klhK78ADWCjn5Zbpa14wqbuSXM3DhfpRyGfllOiZ0DeL7k+loKvS42Sk5PLdvretWY1lxIIU3tySzYkIUP57K4Oez2Rx/7UHsmpBOI/H3w2gS6fbuL2QVa7FXWbH52e4E1RACBfPvde8PfuVGQTk2CrklZP7vzl2ruAuC0BJYDHiKothOEIQwIFYUxbfvwTrvS+bMmUNgYCDTp08HIC4uDnt7e6ZMmcKQIUMoLCxEr9fz9ttvM2TIkGpjr127xqBBg0hKSqKiooInn3yS5ORkWrduTUXFLSXOadOmcfz4cSoqKhgxYgRvvPEGCxYsICMjgz59+uDm5saePXuqGezz589nxYoVAEycOJFZs2Zx7do1+vfvT/fu3Tl06BC+vr78+OOP2Njcyi+Uy+U4ODigVqsJDw/n6NGjPPvss5SWluLr68t7771H69atWbFiBUuWLMHKyoo2bdqwbt069u7dy3PPPQeAIAjs27cPe3vpBJSQuBt0BhMXs0t4unswKis5j4b7svboDYrKdby34wLfn0xj49SuFoXZP4JNpzN4/ptTbJvZo5Y6dmPYcyGHp748zrfTutLBz4mjKfkMvJn3OzLKn5n/Pcnhq/nVcoqrOJKST1phBZ+MCSetsIL3f7rA1sTMan0mdm9Gv3ZmYyoy0Jm5A1rz1pZkdp3LrtbvrSFmQ3V0tD8bEtIseck1Gd7Rj1FR1b0mLTzteWdYe2Z9c4p+H++v9trA9t5M6BpUrS3QVc0HIzswZVWCpf/jXQJ57sEW7D6Xw1Pdm6GQy/B1suGj0eE8+eVxhnX0Q2UlZ3hHP+b/fNFizDZEZKAzc/qHWrZjO/jwf1vP0dLLnlcG3HqAOTDMhzc3J9Mn1MNinINZ2Tlu01l8nGx4d1gY1/LLePTTg/Rs6V7LOAd4INQTNzslc749A0AzNzXvDQ+r9lDXWiFn8bhIBi7cT2svB4Ld7QhyVePvYoPJBPNHhd9RsTcy0JnmHnYUV+j5ZExENeMcoJ2vA629Hfhw50UAXNRKFo2NsBgtrbzs6eDvxIJfLgPg62RD1xBXZDKB6CBn0gsr6NHCHblMoHMzF746dI0x0f442ChYtOcybnZKHgitbuAJgsC8oe1JyihmxtqTADjaKKoZ8VXExbYlMU1jeehRhUIusGFqV1p723Mxu4SL2aUM7uBT52cA8NLDrTh5vcjysKUmggCrnupcS5X7mT7Nib9eyDvbz/PO9vN1jl3yeCQPt/EkrbCcD3detHyWn47t2CTjHGBUlD/HUwpYsu8qS/ZdBeD/hrZHZzAStzmZj3ddpLTSYDmnBnfwIf5aAV8dvs6/BrWxeC37tfNiYvdmLD+Qwtz+oY1Wtu/Z0p2ZD7Tgk92XePaB5o02zgHGRAewJTGT0Te9pKOi/fnhVIZFo2B8lwD+2S8Ubycb/vVDEntvqnuPjvJndCd/hn12iDc2nwXM1QeqPo+vD1/n9R/N7THB5utaiLsd7w4P49n/nqzzmlFFgKstH47swORVCfQN9eDfg9rQs6UbT30Zz/COfndtnAM8GuHLu9vP89SXZifYiEg/yTiXaBC5TGBklB8Lf7nM+yPD6jTOAWQygdHR/rz/0wXeHd5eMs4boEEPuiAIe4GXgCWiKEbcbEsSRbHd/2B9tWjIgz5r1ixOnao/LLyphIeH8/HHH9/x9ZMnTzJr1iz27jU/fW/Tpg07duzAx8eH8vJyHBwcyMvLo0uXLly6dAlBECwe9NsN9Pnz55OUlMSKFStITEykY8eOHDlyhKioKAoKCnBxccFoNNK3b18WLFhAWFhYLQ961fb169eZMGECR44cQRRFOnfuzOrVq3F2dqZ58+bEx8cTHh7OqFGjiI2NZfz48dX2KS4uDjs7O1588UXCwsJYuHAhPXr04KWXXiIrK4vnn3+eAQMGcPbsWdzd3SkqKsLJyYnBgwfz8ssv061bN0pLS7G2tsbK6o+5wEsedIn7nbMZGgYuOMDCxyIY3MHHst2tuSsHL+ejkAt4OVqzZUYPi7DP/5pRSw5zLKWAp7o1u6NITH1M/CqeXeeyGRnpx+MxgcQuOmjxPGr1RjrN20WfUA8+GRNRa+zz35xi17lsjr/6ICorGYev5FN0W2izWmVF9+Zu1Yw4URQ5crXAEqoKoJTL6NXK3XJze/ByXp2ll6wVMnq0cL/jTXDC9UKyi2+lHCnlMnq0dLtjaaZTqUVkFFWw76aScdcQVw5dyWfn8z2r3bxczC4hyFWN0kpWbVxDyASB7i3cat1kp+SV4WGvqiU0dzmnBDc7Va1STjfyy3FSK3C4WSKq5nZNLueYDUyAzs1c7hhdkVFUgbVCbhFXy9RUoJTLGozGyC7WIhOEO0YQpBWWW0o4dfB3wreGwF1GUQWnbpZyau3tYCn7llOsRas3WUo+nc3QMPSzQ3Ru5kILD3tWHEyxnIt1UVSu4/CVfETMBtedHlhpKvQcupzH7XdfzT3saHnzmJdVGsgpqaxVjq4mZZUG9l/Kw1THfVyAi+0dH9xp9Ub2XczFYKo9zsfJxlIqSqs3sv9SHnqjCS9HazoG3F25OL3RxP5LuWj1JtzsVEQHOVNUrqfz/+1GZzQR6GrLry/2tjzEMRhNJGcW0963erSe0SRyNkNTq70hTCaRpAwN7Xwcm1yq6cSNQsL9nJDJBERR5MDlPEq0BmyUcno0d8NKLkMURY6lFJBfpsNGIad7CzesZAIPfbSPyzmltPS04+fnewHm68+ABQc4l1lMMzc1e17sXe39ktI1tPC0a7CcW3JGMcHuaktJyJrXiLvlTJqG1MJyBMzh3X/U74rE/YXBaOJybimhXnWXwKzCaBK5mF1iKW8n8dvqoNuKonisxsXwtyVb/cWIiIggJyfHoobu7OxMQEAAer2eV155hX379iGTyUhPTyc7Oxsvr9pP1QH27dvHzJkzAQgLCyMsLMzy2vr161m6dCkGg4HMzEySk5OrvV6TAwcOMHToUNRq8w/8sGHD2L9/P7GxsTRr1ozw8HAAIiMjuXbt2h3n0Wg0FBUV0auX+cdl+vTpjBw5koCAAFq0aMGYMWPo168fTzzxBADdunXjhRdeYNy4cQwbNgw/v983H0pC4u9EVQhwVX5uWx9H2vo4cPByPl1DXHn+oZY8tvQIL208zdJ/NE2s5G7RVOjZkpjByEh/MooqOJZSgLVCxvcn03i5f6jlBrFYq2f98VTGdwmsVldcU67nh1PpjIryp6RSz54LOVgrZGw9k4n3TUMq5qa3yVohZ0i4L+vjUykq1+Fkq6S00sCXB1Mo1hrYnpRpqVUM1KoJWxeCIBATUr/3rS5vfWNoar3rcH8nwv2deKiNJ1dySzl0JZ9wf6danoWWNbarxt0tdzL87lQ/vMpgvdN2XfPcaa7bqakM7+1oc4ee1fGsw3N/O37OtvUqnvs42dR6b6BWREBbH0feiG3L3O/OsP9SHk/EBNbr1XayVTZYDxjM3vX6+qlVVjRrhOdSrbKyRIc0BWuFnIfr8O7X1e+hNp5Nnr8mCrmMB0Krz+OsVvJQG0+2nslkREe/aga31c0c55rIZUKd7Q0hu8txQLWHEoIg1JnLLAhCnR79kZF+vLP9vOV6VtV3ZKQfb25JtnjVb6ex0VBtfKobODWvEXdLez9H2vv9cRFZEvcnVnJZg8Y5mM9hyThvHI0x0PMEQQgB88NeQRBGAJn1D/njqM/TfS8ZMWIEGzduJCsrizFjxgCwZs0acnNzSUhIQKFQEBQUhFarrXeeup4Kp6Sk8MEHH3D8+HGcnZ2ZMGFCg/PUFxmhUt3yOsjl8mqh9I3Fw8ODX3/9lU2bNvHdd9+xaNEidu3axfPPP8/AgQPZtm0bXbp0YdeuXYSGhjY8oYSERC2SM4qxVcoJuq1Ey4w+zfl87xU+GROBu72KmX1bMH/nRW7klzdoOP0efL73Cot/vcKVnDJslXJkArwR25Y5355h97lsi+HxXUIab289x9W8MktZFZNJZOa6k+y9mGvxFBlNIu8Oa89LGxNZuu8KIe7qaobS2M4BrD12g1d/SGLRYxHM+TaRrYmZ2Cjk2CjkPB5Td47u/YRCLmPR2I5M+jreku8s8edgTLQ/F7NLSMkr+03CSBK1eap7EOcyixkZdfdCW39mhkf6sTEhrdZDnaERvqw7foPBHRp+mCMhIfH3pDGxMM8AS4BQQRDSgVnA1MZMLghCP0EQLgiCcFkQhJfreD1AEIQ9giCcFAQhURCEAU1a/Z+IMWPGsG7dOjZu3MiIESMAs/fZw8MDhULBnj17uH69/hJpPXv2ZM2aNQAkJSWRmGgurVNcXIxarcbR0ZHs7Gy2b99uGWNvb09JSW3V9p49e/LDDz9QXl5OWVkZ33//PT169Gjyfjk6OuLs7Mz+/eacq1WrVtGrVy9MJhPp6ekMHz6c5cuXU15eTnp6Ojt27MDZ2ZmXXnqJqKgozp+vO8dNQkKiYc5maGjt7VAtLLN/e29+nNHdEt47oL3ZE3b4atPKOt4NBqOJ706kYa2QseJgCisPptCzpTsjIv3xcrC2iFuZ15MPwNqjN/j+pLn90z2X2Xsxl6hAZzYkpLFg92UiA50ZEelHsLsard5Uy7vd2tuBFx9uxdbETP6x4hhbEzOZ0y+Uc2/14+S/H27UU/v7AU8HazbN6P67eCwlfj8EQeD1wW358slODYYdSzSNyEAXfnmxd608+b8KbnYqdr7Qi6gaIn7OaiU/P9/rL1nTWUJC4vehXg+6IAgyIEoUxQcFQVADMlEUG1XDSxAEOfAp8BCQBhwXBGGTKIrJt3V7DVgviuJiQRDaANuAoLvYjz+ctm3bUlJSgq+vL97e5qei48aNY/DgwURFRREeHt6gJ3natGk8+eSThIWFER4eTqdOnQDo0KEDERERtG3bluDgYLp162YZM3nyZPr374+3tzd79uyxtHfs2JEJEyZY5pg4cSIRERH1hrPfia+++oqpU6dSXl5OcHAwK1euxGg0Mn78eDQaDaIoMnv2bGJiYpg8eTIvvPACSqWSDh060L9//2pzmUwmKisrq4nSSUjczrytyXx3wlx+Z1CYN28M+UPkLu4ZP5xM5+2t5xBFkeYedix/Igp7awVrj95gZ3IWy/4RhZVchskkci6zhGEd6y8LFeJuh7u9isNX8qspi98L9l/KI7u4koWPRbD8QAqnU4sYFeWPXCYwPNKXxb9eIbtYi7udiqMpBQyL8CWtqIKXNiTy9pZzFJTrGBLuw/xR4Tz+xVEOXclnVJQ5vHVUlD/vbj9vEU26nSk9g4m/VsDu8zn0DfVgSs/ge7qfEhISEhISEhJ/FI0RidsnimLPJk8sCDFAnCiKj9zcngsgiuI7t/VZAlwVRfG9m/0/FEWxa33z/lXKrP2Vyc7OJjU1FRcXFwIDA5HL5ZSUlJCVlUVJSQkmk4lmzZrh6to4Fda7Rfpe3H8YTSIRb/6Mn7Mttko5p1KLOPJKX9x+QwmvPxtTVsUTf62Qh9t6sj4+jUfaejKhazMeW3YEo0lk5YRo+oR6cC2vjN4f/FqrpFddPPvfkxxLyefI3L73tATitNUJHEsp4PDcvhSW69h2JpPxXQJRyGWk5JXR54Nf+We/VvRq6c7ABQeYP6oDPVq4s2z/Vcp1BpxtlUztFYJaZUV+aSU/nMpgXOcArBVySrR6vjp0jYk9gqvlrFehKdez9tgNxnYKkISLJCQkJCQkJO57fotI3E5BEF4EvgHKqhpFUSxoYJwvkHrbdhrQuUafOOBnQRCeBdTAg3VNJAjCZGAyQEDAvfUQSfx2PD09LSHwRUVF2NraUlpaikKhwM3NjdLSUlJTU3F0dPzDFN4l/pycyyymWGtgSq9g2ng78NBH+/jhZDoTe9w/HlOt3khBmc4iQlVTkflsRjExIa68MyyMIFc172w/zy/ncwhwsUVToWdDQip9Qj1uE4hrWLAnJtiVzaczuJpXRkgDZZAqDUaOpRRgMIl4OVjXEmwxmkSu5d+ax2gyKxQXa/XsOpfNEzFBKK1keDpYV6vT28xNTacgFzbGp6G8qXIeE+KKu72qWjmvKlztVDzd/dZ4e2sFM26rYV4TR1sF03qHNPhZSEhISEhISEjczzQmB/0pzHno+4CEm3/x9Y4wU5cbp6a7/jHgS1EU/YABwKqbYfXVB4niUlEUo0RRjHJ3r62gKfHnw9vbm9DQUJydndHr9fj4+NCuXTsCAgIIDAzEYDCQ541skgAAIABJREFUkZFh6W8wGMjKyiI1NZUbN26g0+nqmV3ir8qhK+Y86phgV1p42hPu78Q3x1PrFT38s/HaD0n0/uBXzmZo0BtNTFh5jNhFB9AZTGjK9aQVVliM7sk9gy05x5+O7cjQCF92JmeTV1rJuuM3sFbIaOHZcN3hqrztw1fyG+y7bN9VHv/iGE+uPE7/T/bz09msaq+/8t0Z+n6411JP/F8/JvHYsiNMWZWAwSQyKvrOgk4jo/y4mlfGyoPXCHK1bbQqt4SEhISEhISEhJkG3ZeiKDZrqM8dSANuv5PzAzJq9Hka6HfzfQ4LgmANuAE5d/meEn8i7OzssLOrbVyo1Wo8PDzIycmx1IRPTU1Fp9Mhk5lrimo0Glq1aoVSqaxjZom/Koev5BN8m4r3qCh/Xvn+DKfTNL+prNT/imKtns2nM9AZTExfc4KeLdw5fq0QgMS0InRGE3CrRI4gCHw+PpLCch1udipkMj++OJDC+OVHOZ9Vwryh7RolTBXkaouXgzWHr+YzvsudVc1NJpFv4lOJCnTmlYGteWPTWV7ccJrWXg4EuNqyPj6Vb+JTcbC24p8bT3Mpp4S1R28woWsQQ8J9cLRREFyPh35Ae29e33SW9KIKHuv011RmlpCQkJCQkJC4lzRooAuCoACmAVV56L8CS0RR1Dcw9DjQQhCEZkA6MAYYW6PPDaAv8KUgCK0BayC30auXuG/x8fHBYDCQnZ1NdnY2SqWS0NBQ7OzsKC0t5eLFi1y8eBEXFxdkMhnFxcWWMHkbGxs8PDxwcPhrqDdLmDEYTRy/VsiQ8FslaQZ18ObNLWdZH596Xxjom09nUGkw8a9Bbfi/bedYdeQ6Q8J92HQ6g8NX8rFRmo3ttrfVsJXLBEuOfaiXA2F+jiSmaRga4cvYTo1L6amq7b0zOZsZa09Y2n2dbZj9UCtLbfKjKQWkFlQw+6FWdAxwZtHYjgxaeIDHVxylna8ju5Kz6RriynvDw4hddICPd12iczMXXhvYGit5wwFXapUVg8K8WR+fVmeNXwkJCQkJCQkJifppTALwYkABfHZz+/GbbRPrGySKokEQhBnAT4AcWCGK4llBEN4E4kVR3ATMBpYJgvA85vD3CeL9FMsqcddYWVkRHByMn58fJSUl1fLR7ezsaNGiBSkpKZYweJVKhaurKwaDgbKyMi5evIiDgwNubm44Ojoil1f3MpaUlJCbm0tOTg69evX6n++fRNM5k66htNJQrcyWg7WCvqGe7D6Xjfhou3sqgPZ7sCE+jVae9jzVLQh7lRX7LuXynxFhXMou5dCVfLwcrfF0UNUrejf74VasP57KvKFN298RkX4kpWtIzjTnriPClsRMdAYTrw9ue3N9qdhbW9Gvnbk0m7+LLYvGRjBv6znOZRbTMcDZUl/903EdWbL3Ku+PCGuUcV7FxB7BpBdV0LulR6PHSEhISEhISEhImGmMgR4timKH27Z/EQThdGMmF0VxG+bSabe3/fu2/5OBbjXHSfx9UCqVdaq529vbExYWhslkwmg0YmVlZTFWTCYTubm5ZGVlcfXqVQRBQKlUolQqkcvlGI1GSkpKKC8vZ+DAgcybN48XX3yxliDd9evXcXR0xMmpYc+sXq8nMTGRNm3aSCXifiOiKKI3mp/DKeSC5bgeupk/XdPz2rW5K1vPZJKSV1ZvePUfzcXsEk6lFvHawNbmsmHR/pZ87ZgQV1YduY6Po3WDom+9WrrTq2XTtTa6NXdj5wvVH0bFbTrLyoPXiAx0pluIG9uSMhne0a+aSnqPFu7smFX7/bqGuN1Vnd6WnvasmdilyeMkJCQkJCQkJCQaJxJnFATBIp0rCEIwYLx3S/p7UJWbnZGRwYgRI+rs07t3b2qWlKvJxx9/THl5uWV7wIABFBUV/X4L/YORyWQoFIpqnkSZTIanpydhYWG0atUKLy8v1Go1oihSWVmJXq/H19cXPz8/RowYwdy5c/Hz8+O5555j0aJFLFiwgM6dOxMUFISzszMeHh7069eP119/nYSEBIsgmdFoZO/evUybNg0fHx+ioqKIjIzk9OlGPZ+SuAOTvk6g5WvbafnadiZ9HY/RJKI3mth2JpOWnna1vMsxNw32Q40QQPsj2RCfipVMYGhE7brlMcGu6AwmruWXVwtvv9e8MqA14f5OzFh7koi3dqLVmxgZJeWGS0hISEhISEj8WWmMB/0lYI8gCFcxK7MHAk/e01X9jfDx8WHjxo13Pf7jjz9m/Pjx2NraArBt27YGRvy5EEURURSRyRofQluFIAjY29tjb29f5+tFRUWsW7eOcePG8eWXX7J48WL0erN0QuvWrXn//fcBc730+Ph43n77bd58802aN2+OjY0N6enpFBQUYGtrS2xsLN27d2fevHl06tSJ7t27ExoaiqurK7a2tmg0GnJycsjJyaGwsJChQ4cyc+ZMFIrq9ZpFUeT69et4eHhYjtnfiRv55ew6l80jbT3xdLDm68PX+WjnRXRGE2cziln4WEStMc3c1Hg6qBoUQPsj0RtNfH8ynb6tPXCtI3y9U7ALMgFMIv9TA11pJWP5E1F8dyINvVHEw15FB7+Gy7ZJSEhISEhISEj8MTRGxX23IAgtgFaYDfTzoihW3vOV3UfMmTOHwMBApk+fDkBcXBz29vZMmTKFIUOGUFhYiF6v5+2332bIkCHVxl67do1BgwaRlJRERUUFTz75JMnJybRu3ZqKigpLv2nTpnH8+HEqKioYMWIEb7zxBgsWLCAjI4M+ffrg5ubGnj17CAoKIj4+Hjc3N+bPn8+KFSsAmDhxIrNmzeLatWv079+f7t27c+jQIXx9ffnxxx9rhW1v3ryZt99+G51Oh6urK2vWrMHT05PS0lKeffZZ4uPjEQSB119/neHDh7Njxw5eeeUVjEYjbm5u7N69m7i4OOzs7HjxxRcBaNeuHVu2bAGgf//+9OnTh8OHD/PDDz/w7rvvVtu/uLg4SrQGzp85yaxZsygrK0OlUrF7924GDBjAwoULCQ8PB6Bbt24sXryYsLCwWsdGEARiY2OJjY1Fp9Oh0WioqKjA39+/Vn5vYWEhGzduZNOmTcjlcrp06cIDDzzA4MGDUavNNaxHjx5NXFwc8fHxrF271hKtYGVlhYeHBx4eHsjlcl588UW++OIL+vfvj4uLCxUVFWRlZbFnzx6uXr2KjY0Nffv25YEHHqBr1660aNECZ2dny5oqKyvJy8vDw8OjlpF/P7MxIRWZAHGxbfF2tEGrN7Joz2UAHu8SyOAOPrXGCIJATLArBy7nIYpireN2Pb+sQe96Bz8ni3J6WmE5+y/l1ds/1MueiADnevvkFGvJ0GgJ93diz/kc8kp1jLqDd9rBWkE7X7P4Wxvv/62B7GanYnJPqX64hISEhISEhMT9QGNU3J8B1oiimHhz21kQhKdFUfysgaF/CG9sPktyRvHvOmcbHweLyFJdjBkzhlmzZlkM9PXr17Njxw6sra35/vvvcXBwIC8vjy5duhAbG3tH4afFixdja2tLYmIiiYmJdOzY0fLavHnzcHFxwWg00rdvXxITE5k5cybz589nz549uLlVzxVNSEhg5cqVHD16FFEU6dy5M7169cLZ2ZlLly7x3//+l2XLljFq1Ci+/fZbxo8fX2189+7dOXLkCIIgsHz5cv7zn//w4Ycf8tZbb+Ho6MiZM2cAs1Gbm5vLpEmT2LdvH82aNaOgoKDBz/TChQusXLmSzz77rM7923PoOI7eQYwaPYYN678hOjqa4uJibGxsmDhxIl9++SUff/wxFy9epLKysk7jvCZKpRJ39zvn9jo7OzNp0iQmTZp0xz5ubm4sWrTIsi2KIlqtFmtr62rHdcuWLbz66qssWbKEsrIyZDIZLi4udO7cmeeee44rV66wdetWywMLAIVCgVKpRBRFS9qCWq2mR48etGjRAhcXF1xcXHB1dbX87+vri4+PjyUCISkpiZUrV2Jvb0+/fv2wt7cnIyOD5s2b06zZ3VZM/H0wmkQ2JqTRo4W7pT72m0PacSGrBLlM4LVBre84NibElR9OZXApp5SWnrciJrKLtQxffIi8Ul29722tkPHDM91wt1Mx8vPDZGq09fa3V1lx7NUHLarrNSnR6hm99Ag3CspZN7kL6+PTcLdX1Zs7/khbLwrLdfi7SBoGEhISEhISEhISddOYEPdJoih+WrUhimKhIAiTuKXq/rcnIiKCnJwcMjIyyM3NxdnZmYCAAPR6Pa+88gr79u1DJpORnp5OdnY2Xl5edc6zb98+Zs6cCUBYWFg1o3P9+vUsXboUg8FAZmYmycnJ9RqlBw4cYOjQoRbP77Bhw9i/fz+xsbE0a9bM4n2OjIzk2rVrtcanpaUxevRoMjMz0el0FuNu165drFu3ztLP2dmZzZs307NnT0sfFxeXBj+zwMBAunS5JSR1+/5lZGZy/NQZmpfr8fD0JDo6GsBSVm3kyJG89dZbvP/++6xYsYIJEyY0+H73CkEQ6hSNGzRoEIMGDQLM3nCFQlErjP+TTz4hIyODo0ePcuPGDbKysiwh+E5OTri6unL27Fn27t3LkSNH7qgtUCW0Z2Njw9WrV1Eqlej1et54441q/Tp16sTo0aMZNWoUfn5+lnaNRoOtrW2TPfWJiYnY29s32vA/eDmPDI2WVwbeMsStFXK+ndYVQRCQy+6sWB4TbH4AdfhKvsVA1xtNzFh7grJKI99O64qvU92Gb4lWz9jlR5m++gQ+Tjbkl+lYN7kLQa7quvcrrYjJqxLYnpTJsI5+tV4XRZGXvz3DjYJy3O1UTF9zgoIyHRN7NKtX7XxarxCm9Az+0yvRS0hISEhISEhI/HE0xkCXCYIgVJU/EwRBDijv7bLunvo83feSESNGsHHjRrKyshgzZgwAa9asITc3l4SEBBQKBUFBQWi19Xvu6rp5T0lJ4YMPPuD48eM4OzszYcKEBuepr1qdSnUrR1Yul1cLpa/i2Wef5YUXXiA2NpZff/2VuLg4y7w111hXG5jDvk0mk2X79jVXPTiouX92Do6MfGw8GPQo5DJMYvV59QYT+Vp4oO+D/Pjjj6xfv75BIb0/mts/75r4+PgwdOjQRs1jMBjQaDQUFBRQUFBAXl4eqamppKSkkJ+fT3FxMVOnTuWpp54CYM+ePRiNRjw8PDh27BjffPMNs2fPZvbs2fj4+ODi4kJubi7Z2dnY29vz0EMPERUVhZ+fH/7+/vj7+1tK2FlZWVn+9Ho9//73v5k/fz7W1ta8//77TJ8+vUHDc/WR6zjZKniojWe19saU8PJ3scHXyYZFey6z+bS59F6J1sCF7BI+GRNOZOCdw9G9HK1Z+FgEY5cd4WpeGe8Ma19vjW5PB08CXW3ZEJ9Wp4H+1aFrbD2TyZx+ofRq6c7Qzw5iNImMjKxffE0mE5AhGecSEhISEhISEhJ3pjEG+k/AekEQPsdcq3wqsOOeruo+ZMyYMUyaNIm8vDz27t0LmD2TVTnEe/bs4fr16/XO0bNnT9asWUOfPn1ISkoiMTERgOLiYtRqNY6OjmRnZ7N9+3Z69+4NmMuRlZSU1Apx79mzJxMmTODll19GFEW+//57Vq1a1ej90Wg0+Pqa1ai/+uorS/vDDz/MokWL+PjjjwFziHtMTAzPPPMMKSkplhB3FxcXgoKCLCHcJ06cICUlpc73un3/kq+msn/PLgY+8iBt27QmOyuD48ePEx0djaa4mMxSEzoTDHvscZ4aO5IePXo0ymP/V8DKygpXV9c6y9LVxe3VAfr06cOcOXO4dOkS3377LZcvXyY/P5/o6GhatWrFlStX2LFjB999912j1zNlyhSuXbvGjBkz+PDDD+ncuTPR0dFER0fj5+eHyWSyiAD+klLBz8nZPP9gS1RWt8LG8/LySEpKwsbGhsjIyFql8KoQBIGZfZuz6aZxDqBSKBkeGcqQ8Nqq6TXpEuzKByM7kF5YwZjo+g1pQRAY0dGPD3de5EZ+OQGut8T8Tt4oZN62c/QN9WBKz2BkMoFPx3YkObOY5h5/3hJwEhISEhISEhIS9weNMdDnAJOBaZhF4n4Glt/LRd2PtG3blpKSEnx9ffH29gZg3LhxDB48mKioKMLDwwkNDa13jmnTpvHkk08SFhZGeHg4nTp1AqBDhw5ERETQtm1bgoOD6dbtVun4yZMn079/f7y9vdmzZ4+lvWPHjkyYMMEyx8SJE4mIiKgznL0u4uLiGDlyJL6+vnTp0sViXL/22ms888wztGvXDrlczuuvv86wYcNYunQpw4YNw2Qy4eHhwc6dOxk+fDhff/014eHhREdH07Jlyzrf6/b98/ANIKpTFxRyGQ5qG977dAUzZjyLVluBlVLFp6u/w8nRgYCW7XFwcODJJ397QYGich2aCj1Wchk+jrdyybV6Y7V60VVU6Ix15iZrKvQUleuQCQJ+zja1PMpV71OFXCbg61S7X9U8d6Lm/GWVBvJKG6fbqHTx4bFJz9b52qvvfER5eQXZ2VlkZmaSlZVFWXk5RoMBo9GIwWDEaDRgMBjp3LkznTt3sjz82b17NwdOnWbjjl9rzSu3d8djZByV6eeZ9XAsLwjmUnmCIFhC+gEcHR0JDQ1FpVKhUqlQKpU4OzsTHBxM27Zt6dmjB6Oj776+dl3e8DsxPNKP+bsu8vXhazweY1aO1+pNPLPmBB721nw4qgOymyH5D7bx5MEaUQESEhISEhISEhISd4NQXyh0rc6C4AL4VQnG/RFERUWJNUOaz507R+vWdxaYkrg/KK00cDW3FH9nW5zVSkq1eq7mldHMTY1cJnA5pxRXO5VZwOvsZaY+FsvFCxfuWKKtMd+LI1fz+ceKY+gM5lD890eEMTLKn4yiCh75eB8Tuwfz3IMtLP1PpRYxZulhJnYP5sVHWlnak9I1jFpymHKdEYDXBrZmYo9gy+uacj3d3vuF0kpDtfcf3yWAtx9tb9kuqzTQ7b1fKCrXUx9DI3yZP6oD6UUVPPrpwQZF0v5o7ORGhqkvItOVYjKZMJlMFsX/9u3bU1RUxM6dO7lx4wY6nY7KykqLkn1qaqolZaN58+b07NmT8PBwPD09LSX2VCqVpaa9l5cXcnnd4m5N4R8rjrHvYm61NqVcxsZpMYT5Of3m+SUkJCQkJCQkJP6+CIKQIIpiVM32xqi4/wrE3ux7CsgVBGGvKIov/O6rlPhbU1imQy4IONiYxcqqvNcVeiM6gwmZIODloGL1qlW8PPdVXnvrnbuqn15FTomWZ/97Ej8nG2Y80JxFv1xm7bEbjIzyZ2NCGiVaAx/tukgHf0d6t/KgsEzHM2tOoDeKLNpzmXB/Jx5s44mmQs+0NQk42ih4a0g7VhxMYe2xGzzdvZnFy73pdDqllQZeG9gaF7VZwuHI1XxWH7lBxwBni3d365lMisr1zOkXiqdD3bnrp1KL+Prwddr5OrLpVDqVBhPvDW+PohG53H8UnYNd8XWKrbfPqFGj6myvrKzk9OnT7N+/n3379vHDDz9YygfWhVwux8fHx5JH7+fnh5+fH15eXiiVSvLy8rCxsSEmJoaQkJA75s7/Z3gYh65UL8fWysuetj5SHXEJCQkJCQkJCYl7Q2NC3B1FUSwWBGEisFIUxdcFQfjDPOgS9aM3migo03F7YIRCLuCiViIIAoabr5vqCZywutlfJggYTDf7m6q3G00mNBUGnGwVyG4zcIwmEU2FDicbpSUEuKq9oEyH0SQilwm4qmu+bkJTocfJVmFR87aSy1DKZZRXGimrNOBoo0Auk/HEE0/wyKOjyC2pRG803RSTM89vMN7aseIKPfN/voC1Us7YTgE42SoxGE3899gNcksq2XspjxKtntVPd6aVlz35pTrmbTvHxewSNiSkEh3kTInWwKxvTvF4l0COXM0nt6SSdZO78Mbms7yw/hRPdA3iaEoBmUVavpkSQ2SgM0aTyD+/TeTEjUIiA8358evj02jj7VDNqx7bwYfr+eW8+n0S7Xwdaelpz4b4VILd1UztdWe170fDfUktKOetLckAfD4+kn7t6q4M8FdApVLRqVMnOnXqxOzZszGZTOTn55OdnU1paSmCIKDVaikoKCA7O5u0tDRSU1NJTU0lISGBH3/88Y6iilWed0dHR5ycnHBwcMDW1pbAwECGDRvGkO7dfxdvvISEhISEhISEhERjaIyBbiUIgjcwCnj1Hq9H4jeSW1JZZz6ywSTiYa/iekE5ZTXCrOtCbzDh5WhNakEFJdpb4dY6gwnvm+3FWj0VOhW+zubyVqIoklZYjqZCT7nOiJ+zraU9vbCcotvyr7V6oyWPWhRFMoq0mETR4l2uwkYpt+RtO9vees1ZrSS3VEd6YQWBrrZkabS19rtEa2DhnlREEQ5dzuerpzrx4c6LLP71CoIA1lZy3hseRisvc5j0oxG+vLfjPC9/m0hqQQWzH2pFmJ8j45YfZdGeyyjkMt56tC3RQS58NjaSx5YdsbTHxba1KIkPCPMmbvNZ1h9PIzLQheSMYs6ka4gb3Kba+qzkMhY+FsGABQeYujqBT0ZHcPxaIXP6hdariC6TCXw0Opyxy47yYBvPv7RxXhcymQx3d/d6a9rfjiiKFBYWkpWVhU6nw83NjcLCQg4fPsylS5fQaDRoNBqKiorQaDRkZWXx888/s2DBAmxtbWnevDl+fn7Y2NhY/uRyOXq9HpVKRbNmzfDw8MBkMmFlZWVZm4eHB+7u7vWq+EtISEhISEhISEjcTmMM9DcxK7kfEEXxuCAIwcCle7ssibvBJIoUletxtFEQeLPGs9loriC7WEuFzuyJ9nexrWbs1iS9sILc0koqDSZKtHp8nWxwtVORUVRBXmklOoOJYq0eG4Wc/LJK1Co5TrZK8krNImg2CjkFZTpslVa4qJXkl+koqtDj5WCNh4M12cVasou12CrluNqpKCzXUViuw9PBGltl9a+ktcJsoCutZKhVtzyZKis53o7WZBRVcD2/nGKtHjc7FT631cI+V2JDyjsD+eb4DeZ8e4bJX8ez+3wOj3UK4J1h7amJu72KB0I9+Dk5G3trK/q188JaIefw3L61+ga42nLw5Qfq/PzsVFYMbO/NlsQM/j24DRsSUlHKZXWqjXs4mEuAjVt+hHHLjyCXCQzv2LAquZOtkm3P9Wiwn4RZld3FxaWa2r+fnx/t29f+DlRRVlbGtm3bOHjwIJcvXyYzMxOtVktFRQVarRaDwYBSqaS8vJzCwsJ639/BwYGQkBAeffRRunXrRmlpKTKZjIiICHx9faW66BISEhISEhISEhYaNNBFUdwAbLht+yowvDGTC4LQD/gEkAPLRVF8t44+o4A4zCXcTouiOLZRK5eoRYlWj8Fkwll9y0gVBLNSeIXeSLFWj4taWa9xDuDtZE253kCxVo+TrdLi1fZytKZcZ57H0UaBv4stKbllpBZWkKXRojeKOFgrCHC1JSWvjPSiCnKKze321grc7c2eRA97FWWVBjKKtDfD1EXsVFZ42Nf2NNrczEN3tlXWMmRc1UrKKg1oKvTYKq3wcrSuc39GRflzLKWQb0+k0dbHgddreLJr9v05OZvYDj51Krg3llHR/mxISKPX+7+iqdDxcBsvnNV1f+4xIa7MfrgV7/90gb6hHng41L0fEv871Go1I0eOZOTIkQ32LSoqIi8vDysrK3Q6Hbm5uZa/nJwccnNzSUhIIC4ujpqinK6urjRv3pyQkBBCQkJo1aoVnTt3tuTGl5WVcfbsWdLT01Gr1Tg4OGBvb49MJiMtLQ0rKyt69+4tGfkSEhISEhISEn8RGuNBvysEQZADnwIPAWnAcUEQNomimHxbnxbAXKCbKIqFgiB43Kv1/B0oLNOjkMuwV1U/rDKZQJCrLYXletztGg63lQkCgS5qCst1uNmpLDf/MkEg0NWWgjIdbnbmXPQAV1tySiox3cwt93BQmdtdbMktqbTknHvY35pHuPl6zh1evx2z4W6Nax3GrXCz3Ji1Qo6LrbJaLnzNfm8/2o4AF1uGR/rWa3j3buXOrAdbMDKq/lrZDREV6MzMB5qTodEiFwSe7tGs3v7TeoWgspLRJ1Q6Be43nJyccHK6pep+p3KCmZmZJCcn4+TkhFar5cSJEyQlJXHlyhUOHTrEunXrMJnM1QSUSvMDKZ1OV8uor0nXrl2ZN28eXbp0wdraGlEUMZlMUu68hISEhISEhMR9SJPKrDVpYkGIAeJEUXzk5vZcAFEU37mtz3+Ai6IoNrquulRmrW70RhPnM4txt1fh5WjT8IC/AdL3QuJ+QqfTcf78eY4ePcqlS5cQBAG1Wk379u0JDAykvLyckpISSkpKMBqN+Pr6cuHCBf71r3+RnZ2NTCbDw8ODwsJCKisrcXV1xcvLCy8vL7y9vQkICLD8+fv74+npiaurKzKZjKKiIj755BMOHDjAypUr8fNrfM14CQkJCQkJCQmJpnPXZdZ+A75A6m3baUDnGn1aAgiCcBBzGHycKIo7ak4kCMJkYDJAQEDAPVns/YLBYMDKqvZhy9ZoEaHB8HUJCYk/J0qlkrCwMMLCwho9pmfPnowZM4YdO3Zw5swZ0tPTcXV1xcbGhtzcXLKyssjKymLfvn2kp6djNBqrja8S3Ksy/pVKJf369WP//v04Ozv/3rsoISEhISEhISHRAI2pg67CnHMedHt/URTfbGhoHW013fVWQIv/Z+/e43ss/weOv947jzls5jSnIX45bFgTcghJJIdSJCkq0unbQSWShI761ver+pK+SUQ6fJ1yJhNSsjGnnM1pw8w2bLbZ4f374/Oxho2tYhvv5+PxeexzX/d9X/d1fe77Lu/7uu7rAtoCVYHVItJQVRPP20l1EjAJHC3olytzYejRoweHDh0iNTWVZ599lkGDBgGwePFihg8fTmZmJv7+/vz4448kJSXxzDPPEB4ejojw+uuv07NnT3x8fEhKSgLg+++/Z/5M5lHSAAAgAElEQVT8+UyZMoX+/fvj5+fHxo0bCQkJoXfv3jz33HOkpKTg7e3Nh598inf5apQr4carw4ayZMkSRISBAwdSv359Pv74Y2bPng3AsmXLmDBhArNmzTqv/IGBgTzwwAOEhYWRnp7OpEmTGDZsGHv27OGll15i8ODBJCUl0b17dxISEkhPT2fs2LF0796d9evX8+ijj/Lbb7+RmZnJzTffzDfffEPDhg2v7kkw5jpUqlSpfL0vn5mZyZEjRzh48CCHDh0iNjaWY8eOcezYMVSVp556ioSEBDp37kyHDh245557CAwMJDAwEG9vb1auXMnWrVupWbMmDRo0oH379ud17TfGGGOMMX9dflrQ5wIngQjg4vm78nYYyPkib1UgJpdtflXVdCBKRHbiCNjXF+A4RcLkyZPx8/MjJSWFpk2b0rNnT7Kyshg4cCCrVq2iZs2axMfHAzBmzBjKlCnDli1bAC47CjTArl27WL58Oa6urpw6dYpVq1bh5ubGwsVLGPHqq0z8cgZzZ04lKiqKjRs34ubmRnx8PL6+vjz11FMcP36c8uXL88UXXzBgwIBcj1GtWjV++eUXnn/+efr378/PP/9MamoqDRo0YPDgwXh5eTF79mxKly5NXFwczZs3p1u3bjRt2pRu3boxYsQIUlJSePDBBy04N6aIcXV1pWrVqpftvj5jxgz+8Y9/MGLEiIvWlS9fnuPHj2fn17p1ax5++GHuu+8+SpYseUXKbYwxxhhzPXHJxzZVVbW3qr6nqv8898nHfuuBOiJSU0Q8gPuBeRdsMwdoByAi/ji6vO8rQPlz9eGyXXy4bBcA7d5fyb7jSWw5fJK7PloNwNj5v/PZKsdhbn5zOcdOpfLL3hP0/vQXAIbN2syMdQcBaDByMUn5mDd8/PjxNGrUiObNm3Po0CF2797Nr7/+Sps2bahZ0zFA2LlpnpYvX85TTz2VvW9+upLed9992YM+nTx5kvvuu4+GDRsyZMgQ9uzaQXW/Evz4448MHjw4uwu8n58fIkK/fv346quvSExM5JdffqFz5865HqNbt24ABAUF0axZM0qVKkX58uXx8vIiMTERVWX48OEEBwfToUMHoqOjOXbsGAAjR45k2bJlhIeH8/LLL1+2PsaYoqlnz55ER0eTnJzM9u3bWbRoEV9//TUHDx4kNjaW5ORk1qxZw9ChQ4mJiWHAgAEEBATwxBNPEBERcdlB7YwxxhhjTN7y04K+VkSCVHVLQTJW1QwReRrHHOquwGRV3SYio4FwVZ3nXNdRRH4HMoGXVPVEAetwkedv/2MU5bAX22Z/n/+MY97oEXf9Mc3Wb692AKBiaS9a1G4BwNv3/PEO6LbRnS57vJUrV7J8+XJ++eUXSpQoQdu2bUlNTUVVcx2ZPK/0nGmpqannrcvZOvXaa6/Rrl07Zs+ezZoNv3N/9864u7rkme+AAQPo2rUrXl5e3Hfffbm+ww7g6ekY4d3FxSX7+7nljIwMpk+fnj1llLu7O4GBgdnljI+PJykpifT0dFJTU601zZhirkSJEtx4443ceOONF6W3bNmSli1bMnbsWNasWcNnn33GlClTmDhxIvXr16d3797Uq1ePGjVqUKNGDdzd3fn+++9Zv349jz32GM2aXTgciTHGGGOMgfy1oLcCIkRkp4hsFpEtIrI5P5mr6kJVrauqtVX1TWfaSGdwjjq8oKr1VTVIVWf++aoUnpMnT+Lr60uJEiXYsWMHv/76KwAtWrTgp59+IioqCiC7i3vHjh35+OOPs/c/18W9YsWKbN++naysrOx3xvM6XpUqVQD4evo0zsXkHTt2ZOLEiWRkZJx3vICAAAICAhg7diz9+/f/S/WsUKEC7u7uhIWFceDAgex1gwYNYsyYMfTt25ehQ4f+6WMYY4oPEaF169ZMnTqVmJgYJkyYgJ+fH6+//jq9evWiWbNmVKpUiXLlyvH4448zbdo0mjdvTp8+fdi4cWNhF98YY4wxpsjJT4DeGcd74R2BrsBdzr/GqVOnTmRkZBAcHMxrr71G8+bNAcf7mpMmTeKee+6hUaNG9O7dG4ARI0aQkJBAw4YNadSoEWFhYQC888473HXXXbRv357KlSvnebyXX36ZYcOGccstLUnPyMgO0B977DGqV69OcHAwjRo1YsaMGdn79O3bl2rVqlG/fv08cr28vn37Eh4eTmhoKNOnT89uWZs6dSpubm488MADvPLKK6xfv54VK1b86eMYY4ofX19fBg8ezOrVq0lMTGTTpk3MnTuX8ePHM2bMGCIiIjh+/DgjRoxg3rx5hISE0LBhQ2rUqIGnpye1a9ema9euFrgbY4wx5rqWr3nQRaQR0Nq5uFpVN13RUl2CzYP+h9Op6UTFJVPLvyQ+Xu6X3Pbpp5+mSZMmPProo1epdIXver0ujCnqEhMTmTJlCvPnz8+ep/3w4cOEhYURHx/PyJEj6dWrF7Vr184ee8MYY4wx5lqS1zzolw3QReRZYCBwbl6uu4FJqvrR317KfLAA/Q+xp1M5ejKV+pVL4+aad2eIm266iZIlS7Js2bLz3i2/1l2v14UxxdWJEyd44okn+O677wBwd3fH1dUVDw8PHnroIV5++WWqVat2mVyMMcYYY4q+vxKgbwZaqGqyc7kk8IuqBl9yxyvEAvQ/HDxxhjNnM7ixcunCLkqRdL1eF8YUZ6rK5s2b2bBhAzt37kRViY6O5ptvvkFVadmyJW3btkVESEtLo3Xr1rRv3x4vLy9SUlKYMGECU6dO5d133+WOO+4o7OoYY4wxxuTqrwToW4CmqprqXPYC1qtq0BUp6WVYgP6HnUdP4+nmQqC/jZiem+v1ujDmWnTgwAEmTZrEokWLst9Td3NzIyMjA09PT/z9/Tlz5gwJCQn4+vqSnJzMrFmz6NKlSyGX3BhjjDHmYnkF6PmZZu0LYJ2InBtWvAfw+d9ZOFNwmVlKWkYmZUtc+t1zY4y5FtSoUYM333yTN998k5SUFDw8PMjIyCAsLIzly5eTkJBAZmYm/fv3Jzg4mI4dO3L33XfTtWtXWrZsyYYNG/jtt99o3bo1Dz74IEFBQZQrVy7XqSmNMcYYYwpLfgeJC8Ex3ZoAq1S10IbZtRZ0h+S0DPYeTyKwXElKe1uQnpvr8bowxjgkJiYyfPhwfvjhBw4fPkz58uUJDQ1l9erVJCUlAeDl5UVQUBA33XQToaGhhIaGEhwcbEG7McYYY664AndxF5HSqnpKRPxyW6+q8X9zGfPFAnSHE0lpRCemcGOlUni42SjHubkerwtjzPlUlZiYGCpXroyLiwtnzpxh2bJl7N+/nwMHDhAZGUlERASnTp0CoEGDBjz99NP06NGDSpUqFXLpjTHGGHOt+jNd3GfgmPM8AsgZxYtzudbfWsJizsfHJ7tV5mpIz1QEcHeO3n7nnXcyY8YMypYte9XKYIwxRZ2IUKVKlezlEiVK0L179/O2ycrKYu/evaxcuZKJEyfyxBNP8MQTT9CgQQMGDBjAY489RqlSpUhMTCQrKwsPDw9Kl7bBOY0xxhjz98tXF/eipKi2oF/tAP1w/BlOp2VQz0Zwz1NRuC6MMcWLqrJx40aWLVvG/PnzWbNmDZ6enmRlZZGenp69XcOGDenRowft2rXj5ptvxsfHpxBLbYwxxpji5q+M4v6jqt52ubSrpagH6KrKyy+/zKJFixARRowYQe/evTly5Ai9e/fm1KlTZGRkMGHCBG655RYeffRRwsPDEREeeeQRnn/++fPy7d+/P97e3uzYsYMDBw7wxRdf8OWXX7Jqzc8ENwll1jfTAQgMDCQ8PJykpCQ6d+5Mq1atWLt2LVWqVGHu3Ll4e3sXxs9SqIrCdWGMKd42bNjAV199haenJxUrVsTV1ZXTp0+zdOlSVq9eTVZWFq6urnTv3p0nn3yStLQ0du7cSZcuXahbt25hF98YY4wxRVSBu7g7p1MrAfiLiC+Oru0ApYGAK1LKa8CsWbOIjIxk06ZNxMXF0bRpU9q0acOMGTO44447ePXVV8nMzOTMmTNERkYSHR3N1q1bAcegRrlJSEhgxYoVzJs3j65du/Lzzz8z9M0PubdTWyIjI2ncuPF52+/evZuvv/6azz77jF69evG///2PBx988IrX3RhjrjUhISGEhIRclD58+HASEhJYt24dP/74I5MnT2bWrFnZ64cOHcoLL7xAly5d8PHxYcmSJSxatIi2bdvy4osvUqpUqatZDWOMMcYUEy6XWPc4jvfPb3T+PfeZC3xy5Yv2540aNYpRo0YBULduXXbt2kVERAQ33XQTAEOGDOGf//wnAAEBAcTExLBy5Uratm0LwKBBg5g0aRIApUqV4vTp0/k+9po1a+jTpw+urq5UrFiRW2+9lfXr19O0aVO++OILRo0axZYtWyhVqhS1atVi3759PPPMMyxevDjPdxq7du2KiBAUFETFihUJCgoiC+H/bqzH/v37L9q+Zs2a2UH7TTfdlOs2xhhj/hpfX186derEuHHjOHToEN9//z0//fQTu3fvpk+fPrz77ru0adOGkJAQhg0bxvHjxxk9ejS1a9fmscceY9KkSRw4cKCwq2GMMcaYIiTPFnRV/TfwbxF5RlU/+jOZi0gn4N+AK/BfVX0nj+3uBb4DmqpqeG7bFMS54Bxg165d2d8jIiIAsoNzgJiYGMARqK9cuRIgOzgHChScg+P9xdy0adOGVatWsWDBAvr168dLL73EQw89xKZNm1iyZAmffPIJ3377LZMnT75oX09PTwBcXFzw9PREVcnIVFxdXcnIyMhzewBXV1dSUlIKVAdjjDEFU6JECXr27Jm9/OWXX/Laa68RFRVFfHw8zZo1IzAwkPXr1/PWW28xe/ZsPv/8cwAaN25MgwYNKF++PN7e3nh6etKwYUPatGlD+fLlLzpWdHQ0FSpUwN3dptg0xhhjrjWXGsUdAFX9SEQaAvUBrxzpUy+1n4i44mhpvx04DKwXkXmq+vsF25UC/gGsK3jxi542bdrw6aef8vDDDxMfH8+qVasYN24cBw4coEqVKgwcOJDk5GQ2bNjAnXfeiYeHBz179qR27dr0798/X8fIyFIUxabqNcaYouuGG27ghhtuOC+tadOmzJ49G1Vl9+7dzJs3j/nz57N27Vri4uJISUk578FrjRo1CAoKok2bNrRs2ZLJkyczefJkmjRpwsyZM6lTp87VrpYxxhhjrqDLBugi8jrQFkeAvhDoDKwBLhmgAzcDe1R1nzOfmUB34PcLthsDvAe8WJCCF1V33303v/zyC40aNUJEeO+996hUqRJffvkl48aNw93dHR8fH6ZOnUp0dDQDBgwgKysLgLfffjtfx8jIdLTSu1iEbowxxZKIULduXV588UVefPH8//2dPXuW8PBwVq9eTWRkJJGRkcyfPx8Ad3d3BgwYwJw5cwgJCeHxxx+nQ4cOHDt2jLVr11K7dm169+5NjRo1CqNaxhhjjPmL8jOK+xagEbBRVRuJSEUc3dW7Xma/e4FOqvqYc7kf0ExVn86xTRNghKr2FJGVwIu5dXEXkUHAIIDq1avfdOE7e9fbaN2nU9OJikumdnkfSnpe9hnLdet6uy6MMdeuw4cPs3r1am6++WZq167NoUOHePrpp1m8eDFnz54Fzh8zxdvbGy8vLxo2bEiHDh144IEHLmrNN8YYY0zhKfAo7jmkqGqWiGSISGkgFqiVn2Pmkpb9NEBEXIAPgf6Xy0hVJwGTwDHNWj6OfU1Ld7agu7laC7oxxlwPqlatSp8+fbKXq1Wrxty5c0lOTmbt2rVUqlSJBg0asH//fmbNmsWxY8c4c+YM69atY9SoUbzxxhv07duXJk2akJiYSGJiIidPniQoKIg+ffoQEGCTsxhjjDFFQX4C9HARKQt8hmMU9yTgt3zsdxiolmO5KhCTY7kU0BBYKY6u2pWAeSLS7e8YKO5aluHsEu/mcqlB+I0xxlzrSpYsye233569XKtWrYu6zB85coT333+fCRMmMG3aNESE0qVLU7JkSb788kteeuklypcvj4eHB8HBwfTo0YM2bdpQq1YtfvvtN7755huaN2/OAw88cLWrZ4wxxlx3LtvF/byNRQKB0qq6OR/bugG7gNuAaGA98ICqbstj+5Xk0cU9p9DQUA0PP3+T660rc0xiCgnJZ2lQpUxhF6VIu96uC2OMuZTk5GQyMjIoVaoULs4HvLt27eKbb74hJiaGM2fOsHr1aqKiogDHzCFZWVnZf5999lkef/xxdu3aRaVKlQgNDcXV1ZXMzExcXFwQGxfFGGOMybcCd3EXkZBLrVPVDZc6oKpmiMjTwBIc06xNVtVtIjIaCFfVefkvvskpIzMLN1drPTfGGJN/JUuWvCitbt26vPbaa9nLqsq2bduIiIhgx44d1K1bl3vuuYdRo0bxr3/9i3//+9/Z2/r5+eHj40N0dDQ1a9akX79+PPLII1StWpWjR48yePBgSpcuzdixY6levfpVqaMxxhhT3OXZgi4iYc6vXkAosAnHe+XBwDpVbXVVSngBa0GHvceTAKhd3qeQS1K0XW/XhTHGXElLliwhNjaWunXrEhUVxdKlS8nMzCQgIIB169YRFhaGu7s7999/P8uXLychIQFwBP3NmzcH4MSJExw8eJAmTZrw0UcfERQUxNmzZ3F1dcXV1bUwq2eMMcZcVQVuQVfVds4dZwKDVHWLc7kh18iUaMVVRqbi5W4t6MYYY66eO+64I/t7s2bNuP/++89bHxUVxfvvv8/nn39O9erVWbJkCWXKlGH06NHs2rULEaFWrVq0bNmS77//niZNmhAYGEhUVBR+fn50796dhg0bkpaWhqurK97e3hw/fpxt27bh4uJCUFAQmZmZbNmyhXr16jFixAg8PT2v9s9gjDHGXFH5mWYtUlUbXy7taimKLeiJiYnMmDGDJ5988k/t/69//YtBgwZRokSJi9a1bduW999/n9DQPx6ubIs+iW9JDwLKev/pMl8PCvu6MMaY61FCQkL2NG95OXHiBKNHj+bIkSPceOON7N27lx9++CF7mrhzRITatWuTmZlJVFQUIkKNGjXYv38/ISEhDB06lJSUFPz8/GjRogX+/v4XHevQoUOkpKRQp06dS74nP2fOHBITE3n44YftfXpjjDFX3F+ZZm27iPwX+ArHNGkPAtv/5vIVa4mJifznP//5SwH6gw8+mGuAfqHMLCVT1aZYM8YYUyT5+vpedpty5cqd9z47wNmzZzlz5gweHh5kZWWRnJxM6dKl8fZ2PIxOSkpCRChZsiRz587lkUceoXfv3uflERgYSL169ahRowZlypQhIiKCH3/8EVWldu3aNG/eHF9fX0JCQujbty8eHh4kJyfz7LPP8vnnnwOwcuVKJk6ceNEDhvj4eOLi4qhbt+55Zc7IyMDLyyt74D1jjDHmr8hPgD4AeAJ41rm8CphwxUpUDL3yyivs3buXxo0bc/vttzNu3DjGjRvHt99+S1paGnfffTdvvPEGycnJ9OrVi8OHD5OZmclrr73GsWPHiImJoV27dvj7+xMWFpbncb7++mvefPMtUtMzuLNLF8Z/8D6ZmZk8+uijhIeHIyI88sgjPP/884wfP56JEyfi5uZG/fr1mTlz5lX8RYwxxpiC8fDwwMPDI3vZx+f8cVZyLnfv3p09e/Zw4MABSpcuTXR0ND///DObNm1i+/bthIeHk5CQQNWqVRk1ahQVKlTghx9+YO3atcTHx/Pxxx8zevRoGjVqxPLlyzlz5gzDhw/Hw8ODUaNGERYWxh133EG7du1o164dK1as4OmnnyYhIYHg4GDq1q3L2rVriYlxzB5bt25dFi9eTM2aNa/Oj2WMMeaaddkAXVVTgQ+dn+KhoF3TQkIgIuLi/fM5Bd0777zD1q1biYyMBGDp0qXs3r2b3377DVWlW7durFq1iuPHjxMQEMCCBQsAOHnyJGXKlOGDDz4gLCws165558TExDB06FBWrV1HfIY7z/e/jzlz5lCtWjWio6PZunUr4GjNP1emqKgoPD09s9OMMcaYa4Wvr292a32tWrVo3br1eevPvcJ3rrv64MGDs9MXL17M6NGj2bRpE/369aNfv37ccsstADRt2pRPP/2Ub7/9ls8++yw7v+bNm9OrVy+++eYbwsPDadOmDfXr18fFxYUPPviAVq1aMWHCBPbv3094eDjh4eGkpaXRoUMHOnXqRPv27SlTpgxZWVlkZWXh5pb3P8GOHz/Opk2bSE1N5bbbbsvuRWCMMebad6lp1r5V1V4isgVH1/bzqGrwFS1ZMbZ06VKWLl1KkyZNAEe3vN27d9O6dWtefPFFhg4dyl133XXRPybyoqqsX7+etm3b4utXjlPxZ7i/zwOsWrWK1157jX379vHMM8/QpUsXOnbsCEBwcDB9+/alR48e9OjR44rV1RhjjCmK8nqPXETo3LkznTt3znX9nXfeyZ133klmZiYbN25kxYoVlClThsceewxXV1eef/75i/bp1q0bt99+O927dwegcuXKhIaG4uLiwtdff82kSZNwdXWlSpUqHDlyBDc3N9q1a0ebNm2oWbMmZ8+eZcWKFURERHDw4MHzHqz7+PjQpUsX2rdvT+vWralbt+7fMuJ9SkoKK1euZOvWrRw+fJgyZcpQo0YN+vTpk69X7owxxlwZl2pBP9el/a6rUZC/VT5bvq/U/qrKsGHDePzxxy9aFxERwcKFCxk2bBgdO3Zk5MiRl8wrPTOLqLhk3DKzHMtZjrKdmwbd19eXTZs2sWTJEj755BO+/fZbJk+ezIIFC1i1ahXz5s1jzJgxbNu27ZJP640xxhjzB1dXV0JDQ88bpDUvQUFBbNy4kcjISBo1akRAQED2uvT0dH799VcWL17MwYMHqVKlCsnJySxevJiFCxdmb+fn50fz5s1p3bo1tWrVolGjRmRmZvLtt9+yYMECvvnmGwC8vb2pXbs2Hh4elC1blubNmxMaGkqNGjVwc3Njw4YN/P7778TGxpKWlsb//d//UadOHSpUqEDZsmXx8PBg/fr1vPHGGxw+fBiAUqVKkZSUhKoyfPhwhg4dyuDBg3MN1LOysjh9+jRlypTJ9bdYuHAhs2bN4vbbb6dbt255tv4vWLCAzz77jA8//NBeDTDGmBwuO4p7UVMUR3E/ceIEISEhHDhwAHC0oL/22mv8+OOP+Pj4EB0djbu7OxkZGfj5+eHl5cWcOXOYMmUKc+bMISgoiHnz5l30P6jTqem0b9eOF0aM4eYGN9D+1lb88ONq8PThhQG9eOaZZ2jZsiUeHh6ULl2ayMhI+vfvz4YNGzh48CCBgYGkp6dTtWpVdu7cSdmyZQvj5yk0hX1dGGOMMZdy8uRJDhw4gKoSFBSU50Bzqsru3btZu3YtmzZtYv/+/WRkZHDkyBEiIyPJzMw8b3sPDw8qVqyIm5sb+/fvJ7d/6zVr1oyRI0fSokULfH19ycrKYu3atbzxxhssX76cChUqMGDAAFSV06dPo6rExcWxcuVK4uLiaN26NV27dsXb2zu72/6aNWv43//+h4eHB2fPnqVUqVL07NmTHj164O7uztmzZ/H09GTlypW89957gGNgv59++omqVasSFxeHv79/kRhwLyEhgS+//JJevXoREBBAZmYmq1ev5pZbbjlvrIQLHTt2jAceeIAKFSpkvxZRuXJlAPbv38/Jkydxd3enXr16f3m2gG3btlGzZk3r8WBMMVXgUdxF5DS5dG0HBFBVLf03lq9YK1euHC1btqRhw4Z07tyZcePGEbllKzc3aw5AyZI+/OezyUTt28cbrw1DXFxwd3Nn3IfjiTudxgMPPULHOzpRsVIl5ixYCjh++OOn07L/413WvwJvv/0293XtjKL06HoX3bt3Z9OmTQwYMICsLEcL+9tvv01mZiYPPvggJ0+eRFV5/vnnr7vg3BhjjCnqypQpQ3Dw5d8YFBHq1q173gjy5yQnJ/P7779z+PBhUlNTadKkCXXr1s0OclNSUjhw4ABxcXEkJiaSnp6Or68vt95663kBoouLC61atWLZsmX8/PPPjBo1infffTe7EcDFxYUSJUrQuXNnqlevzqxZs3j55ZfPK4uXlxdjx45lyJAhrF27lq+++orvv/+eKVOmXFTugQMH8vDDD9OlSxeaNGlCWloaycnJeHt7ExgYiKurK+np6cTHx5OUlERAQACBgYEEBgZSo0YNKlSogJ+fHyJCSkoKO3fuZP/+/VSsWDF7m6pVq2b/DpUrV6ZChQqICBkZGcTFxXH48GHCw8PZsmULHh4e+Pn5UadOHQCGDBlCTEwMY8aMYeTIkUydOpUNGzbQtWtXvvvuO7Zu3cqoUaOoWLEit9xyC/fffz/e3t4MHjyYNWvWULFiRWbOnMlLL71E9+7d2b59O9u2bcuu/6BBg5g4ceKfDtIXL15M586dCQ4OZv78+VSrVu1P5XOOqtr0gsYUEdaCfoUcPZlK7OnUv5SHm4sLtcqXZO/xJMp4uxNQ1pttMafw9/GgchkbMOZyiuJ1YYwxxhQXZ8+exd3dPdfATVWJj49HVXFxccHFxQUvL6+LpqdLSUlhw4YNuLu7Z7eie3t7Zz+Y+O2333jrrbeoXr06tWvX5sCBA9k9El1dXSlXrhwlS5YkOjqa/fv3s3//fo4ePXpRec694x8bG0tqau7//nJ1dUVVsxs1zilTpgyZmZkkJSVlpzVo0IAxY8bw9ttvs379eipXrkzPnj35+OOPuemmm9i8eTNly5YlIyODhIQEGjRowH333ceoUaN4//33GTJkCLt372b8+PFMnz6doKAg7r33XqpUqcKKFSv45JNPGDlyJI0aNWLu3Lk0adKEPn36sGnTJn744Qfq1q1L9+7d8fLyIj4+nnLlyuHv74+IcOjQIZo0aYKfnx/Hjh2jRIkStGrViri4OCpWrEj9+vVp2rQpLVq0wNvbm1OnTiiox+MAACAASURBVOHt7U3JkiXPO5eqyuTJkxk6dCgBAQE899xz9O3bF09Pz+yeAJUqVeK5557jzJkzzJ8/n4yMDCpXrkzTpk1p1aoV7u7ueV4/R48eJTMzk4CAAPbu3cuMGTPw9fWld+/eVKhQIc/9rjcnTpwgOjqalJQUKlWqRI0aNf6WfLdu3cq6desYMGBAkeiVMnv2bIYNG8bYsWO59957C7s4RUJeLej5DtBFpAKQ/V9dVT349xUv/4pLgJ6VpWT9xYcfLi6Ciwj7jieRqUrVsiXYHXua6n4lKFsi7+5VxqEoXhfGGGOM+WvS0tKIi4sjPj4eEcHDw4MaNWrg6emJqhIbG8uBAweIjo4GHIFoTEwMMTExuLi44OHhgb+/P5UrV6Zx48YEBgYiIqSlpbFr1y6io6Np27YtXl5epKens2DBAtq3b0/p0qWZMGECTz75JHfffTf//e9/8fX1ZcmSJTz88MPExsbSsmVLfvrpp0sO5Keq9O/fn6lTpwJQunRpTp06lb3e09OTtLS0i/bz8fGhZs2anD59mri4OCIiIkhPT2fAgAGcPn2acuXKceTIEaKionJ9rcHT0xN/f3/KlSuHl5cXp06dYseOHbRq1YqTJ0+yZcsW6tatm91r4ODBg7i5uXH69GnA8eqEu7s7ycnJgOPBxh133EHXrl0JCQkhICAADw8PEhMTGTduHB9//DEZGRn4+vqSkJCAiKCquLm50alTJx566CFq165NbGws69atY8WKFXh7e3PbbbdRr149SpYsydmzZ4mPjyctzdGr1NfXl8DAQCpUqEDJkiUpUaIErq6u7Nmzh4ULF1K2bFl69eqV/aAoLS2NDRs2sHHjRn7//XcqVKjAI488QtWqVc/7bTIyMtiwYQM//fQTq1atokSJEgwcOJAbbriBVatW4eHhQffu3XMdUyE1NRVVLdBsC2fOnOHVV19lxowZxMbGZqe7uLjQr18/nnnmGSpVqpR9rnKTnJxMbGws/v7++Pj4nPfwZenSpfTs2ZOkpCS6dOnCtGnTSElJISMjg+rVq+ean6qSkpJy3isTW7du5bPPPmPPnj0MGTKE9u3bX7Tf1q1bWb9+Pf369cPNzY3MzEyOHj1KQEBAdpmOHj1KgwYNOH36NOnp6XTv3p3WrVvToEEDOnbsmK8HCKrK0aNHOXbsGPv27WPZsmXs27eP4cOHc+utt152/6IorwAdVb3kB+gG7AaSgSggC9h2uf2u1OcmxxBu531+X7RIdf363D/btul5zqXntG1b3vvn9clt/6SkP9KiogqeZ277x8ZqTMIZ3Xw4UZMOxRQ8z9jYP/KMjXWkRUX9kZaUVPA8c9s/r985v58rcJ5+X7To/P1DQhzXTHj4H2kDB150PV32k9v+n376R9qnnxY8z9z2Hzjwj7Tw8ILnmdv+ISHn/yYFzTOv/XP7nQvysfNk58nOk50nO092norJeYpftkyzsrL+0nk6e/asvvfee3qgUydV0EMjR+obb7yhs2bN0rMff/yXzlPq+PGqoBtCQ3Xs2LE6fvx4nfLMMwXOM6ZrV01MTNSJEyfq0nfeyf6dExISdPbs2froo48WOM8z9erpyy+/rAEBAUqOdBHR0NBQrV+/voYXtO6g5PhEurmpgt5fp456enoqoJ/+iTxDcuR5bv9JoaE6fPhwHTNmjM5o27bAea64/3597733tE6dOjrQmbapWTP97rvvdMGCBfpB374FzvNT5+/n4uKirby9VUEjQIODg/Wdd95RN+fvUZBP8o036l133aWAenh4ZKeHhoZqSEiIBgcH6z5f3wLnu3nzZh0zZoz6+vpmn+d+9evr8uXLNT4+XrMee6zAed4EOnjwYP3ggw90c/PmF90PRfm/e0C46sXxbn6G9R4DNAeWq2oTEWkH9PmLDwxMAXh5uKJJypn0TEoWdmGMMcYYY65jvr6+8Bff13Z3d+ell16C3bsBqFqlCiMHDXKsnDTpL+Xt6ekJQJMmTWjy6quOxIgI+OijAuVTuVIlKFPGMStRRER2etmyZf+YxvfzzwuUp7e3N++++y5vvfUWq1atAmeL7PHjxylXrhwA6cHBsGVLgfIdP348Xbp0Yf/+/fjccw+cPEnFihV5qmtXWrduTYfvvoMZMwqU55tjx7K3bFlat26N//DhsGABUVFRvPfuu2RmZvKst3eBA6KvZ87ks5kzqVWrFkNeeAE++IDg4GCCnV2+76xYEaZPL1CezZo1Y0THjqgqZffuha+/xq9cOVatWkWZMmUcrcstWhQoz+07drAqJoY333yTQYMGQfnygGOcidKlHcOQJW3fXqA8wTHjRVBQECNGjCCjcWPYtInY2Fg6dOgAwGciPFbAPHveey/DJ04E4FMgqMClKoJyi9pzfnBG9sAmwMX5/bfL7efcrhOwE9gDvJLL+heA34HNwI9AjcvlWblyZX399ddVVbVOnTq6c+dOjYyM1G3OFtiDBw/qkSNHVFU1MjJS09LS9NSpU7pjxw5VVY2KitJYZ6tyRESEZmRkaEJCgu7atUtVVffu3atxcXGqqrre2YIbFxene/fuVVXVXbt2aUJCgmZkZGhERISqqsbGxmqUs1V5x44deurUKU1LS9PIyEhVVT1y5IgePHhQVVW3bdumSUlJmpKSops3b1ZV1ejoaI2OjlZV1c2bN2tKSoomJSVl1ylq/wHdsCNKNx1K0PANG6+JOl2N8xQeHq6nTp1SHx8fVVX99NNPdaDz6dWtt96qYWFhGh0drZUrV1ZV1ffff19feOEFVVUNCQnR8PBw3blzp9apU0dVVV9//fWLrr3w8HANcT61f+GFF/T9999XVdXKlStrdHS0hoWF6a233qqqqgMHDtRPnU/kfHx89NSpUzpv3jy96667VFW1T58+On36dFVVddyaqtOnT9c+ffqoqupdd92l8+bNszpZnaxOVierk9XJ6mR1sjoVUp2ee+45feeddy6qU8uWLXXNmjV6xx136JAhQzQtLe28Ot1555169OhRvffee3XatGl/qk5ZWVl/S50iIiL0888/12rVqunjjz+uDRs21BEjRqiqarly5XTEiBE6Z86cAp2nDz74QP/zn/+cV6d7771XZ86cqTfeeKPOnj071zolJSVp/fr19cknn9Qnn3xSS5YsqS+//LK2bdtWW7RooZs2bbpsnWrXrq3r16/XlStXFqtrjzxa0C/7DrqILAd6AG8D/kAs0FRVb7nMfq7ALuB24DCwHuijqr/n2KYdsE5Vz4jIE0BbVe19qXyLyzvofydVZVvMKbJUKVfSgyq+Np1Gflzr14UxxhhjjDGmeMrrHfT8DOnXHUgBngcWA3uBrvnY72Zgj6ruU9WzwExnXtlUNUxVzzgXfwWqYi4iIni5OwYbOffXGGOMMcYYY8y1Jc8AXUQ+FpFbVDVZVTNVNUNVv1TV8ap6Ih95VwEO5Vg+7EzLy6PAojzKMkhEwkUk/Pjx4/k49NWVmJjIf/7znz+9/7/+9S/OnDlzyW283R2nytvDAnRjjDHGGGOMuRZdqgV9N/BPEdkvIu+KSOMC5p3b6Bm59qcXkQeBUGBcbutVdZKqhqpqaHnnIAVFydUI0Et7u+Pt4YqX25UJ0DMyMq5IvsYYY4wxxhhj8ifPAF1V/62qLYBbgXjgCxHZLiIjRaRuPvI+DFTLsVwViLlwIxHpALwKdFPViyd9LAZeeeUV9u7dS+PGjR0jcgLjxo2jadOmBAcH8/rrrwOO+Qq7dOlCo0aNaNiwId988w3jx48nJiaGdu3a0a5du4vyHj16NE2bNqVFaBPGjRiSPWjonj176NChA40aNSIkJIS9e/cC8N577xEUFESjRo145ZVXAGjbti3n3tuPi4sjMDAQgClTpnDffffRtWtXOnbsSFJSErfddhshISEEBQUxd+7c7HJMnTqV4OBgGjVqRL9+/Th9+jQ1a9YkPT0dgFOnThEYGJi9bIwxxhhjjDGmYC47zZqqHgDeBd4VkSbAZOB14HJNueuBOiJSE4gG7gceyLmBM79PgU6qGlvw4udO3ijY1BchlUOIGPTH9BHn9tfXLz2A3jnvvPMOW7duJTIyEoClS5eye/dufvvtN1SVbt26sWrVKo4fP05AQAALFiwA4OTJk5QpU4YPPviAsLAw/P39L8r76aefZuTIkQD069eP+fPn07VrV/r27csrr7zC3XffTWpqKllZWSxatIg5c+awbt06SpQoQXx8/GXL/ssvv7B582b8/PzIyMhg9uzZlC5dmri4OJo3b063bt34/fffefPNN/n555/x9/cnPj6eUqVK0bZtWxYsWECPHj2YOXMmPXv2xN3dPV+/mTHGGGOMMcaY8112kDgRcReRriIyHcc74ruAnpfbT1UzgKeBJcB24FtV3SYio0Wkm3OzcYAP8J2IRIrIvD9bkaJk6dKlLF26lCZNmhASEsKOHTvYvXs3QUFBLF++nKFDh7J69WrKlClz2bzCwsJo1qwZQUFBrFixgm3btnH69Gmio6O5++67AcechCVKlGD58uUMGDCAEiUco7z7+fldNv/bb789eztVZfjw4QQHB9OhQweio6M5duwYK1as4N57781+gHBu+8cee4wvvvgCgC+++IIBAwYU/McyxhhjjDHGGANcogVdRG4H+gBdgN9wjMI+SFWT85u5qi4EFl6QNjLH9w4FLXC+jpvPlu8rtr8qw4YN4/HHH79oXUREBAsXLmTYsGF07Ngxu3U8N6mpqTz55JOEh4dTrVo1Ro0aRWpq6rk55HM9rsjFvQfc3NzIysrKzjOnkiVLZn+fPn06x48fJyIiAnd3dwIDA7OPl1u+LVu2ZP/+/fz0009kZmbSsGHDPOtijDHGGGOMMebSLtWCPhz4Bainql1VdXpBgvPrSalSpTh9+nT28h133MHkyZNJSkoCIDo6mtjYWGJiYihRogQPPvggL774Ihs2bMh1/3POBdP+/v4kJSXx/fffA1C6dGmqVq3KnDlzAEhLS+PMmTN07NiRyZMnZw84d66Le2BgIBERji785/LIzcmTJ6lQoQLu7u6EhYVx4MABAG677Ta+/fZbTpw4cV6+AA899BB9+vSx1nNjjDHGGGOM+YvybEFX1YtHLDO5KleuHC1btqRhw4Z07tyZcePGsX37dlq0aAGAj48PX331FXv27OGll17CxcUFd3d3JkyYAMCgQYPo3LkzlStXJiwsLDvfsmXLMnDgQIKCgggMDKRp06bZ66ZNm8bjjz/OyJEjcXd357vvvqNTp05ERkYSGhqKh4cHd955J2+99RYvvvgivXr1Ytq0abRv3z7PevTt25euXbsSGhpK48aNufHGGwFo0KABr776Krfeeiuurq40adKEKVOmZO8zYsQI+vTp83f/rMYYY4wxxhhzXZG8uksXVaGhoXpuRPJztm/fTr169QqpRNe377//nrlz5zJt2rTCLspF7LowxhhjjDHGFEUiEqGqoRemX3YUd2Py8swzz7Bo0SIWLlx4+Y2NMcYYY4wxxlySBejmT/voo48KuwjGGGOMMcYYc8247DRrxUVx66pvriy7HowxxhhjjDHFzTURoHt5eXHixAkLygzgCM5PnDiBl5dXYRfFGGOMMcYYY/LtmujiXrVqVQ4fPszx48cLuyimiPDy8qJq1aqFXQxjjDHGGGOMybdrIkB3d3enZs2ahV0MY4wxxhhjjDHmT7smurgbY4wxxhhjjDHFnQXoxhhjjDHGGGNMEWABujHGGGOMMcYYUwRIcRv5XESOAwcKuxz55A/EFXYhjCnC7B4x5tLsHjEmb3Z/GHNpdo8UbTVUtfyFicUuQC9ORCRcVUMLuxzGFFV2jxhzaXaPGJM3uz+MuTS7R4on6+JujDHGGGOMMcYUARagG2OMMcYYY4wxRYAF6FfWpMIugDFFnN0jxlya3SPG5M3uD2Muze6RYsjeQTfGGGOMMcYYY4oAa0E3xhhjjDHGGGOKAAvQjTHGGGOMMcaYIsAC9CtERDqJyE4R2SMirxR2eYwpDCIyWURiRWRrjjQ/EVkmIrudf32d6SIi4533zGYRCSm8khtz5YlINREJE5HtIrJNRJ51pts9YgwgIl4i8puIbHLeI28402uKyDrnPfKNiHg40z2dy3uc6wMLs/zGXA0i4ioiG0VkvnPZ7o9izgL0K0BEXIFPgM5AfaCPiNQv3FIZUyimAJ0uSHsF+FFV6wA/OpfBcb/UcX4GAROuUhmNKSwZwBBVrQc0B55y/r/C7hFjHNKA9qraCGgMdBKR5sC7wIfOeyQBeNS5/aNAgqreAHzo3M6Ya92zwPYcy3Z/FHMWoF8ZNwN7VHWfqp4FZgLdC7lMxlx1qroKiL8guTvwpfP7l0CPHOlT1eFXoKyIVL46JTXm6lPVI6q6wfn9NI5/YFXB7hFjAHBe60nORXfnR4H2wPfO9AvvkXP3zvfAbSIiV6m4xlx1IlIV6AL817ks2P1R7FmAfmVUAQ7lWD7sTDPGQEVVPQKOAAWo4Ey3+8Zct5xdDZsA67B7xJhszu67kUAssAzYCySqaoZzk5z3QfY94lx/Eih3dUtszFX1L+BlIMu5XA67P4o9C9CvjNyeRtl8dsZcmt035rokIj7A/4DnVPXUpTbNJc3uEXNNU9VMVW0MVMXRQ7Febps5/9o9Yq4bInIXEKuqETmTc9nU7o9ixgL0K+MwUC3HclUgppDKYkxRc+xct1zn31hnut035rojIu44gvPpqjrLmWz3iDEXUNVEYCWO8RrKioibc1XO+yD7HnGuL8PFr1kZc61oCXQTkf04Xqdtj6NF3e6PYs4C9CtjPVDHOYqiB3A/MK+Qy2RMUTEPeNj5/WFgbo70h5wjVTcHTp7r5mvMtcj57t/nwHZV/SDHKrtHjAFEpLyIlHV+9wY64BirIQy417nZhffIuXvnXmCFqloLobkmqeowVa2qqoE4Yo0VqtoXuz+KPbHzcmWIyJ04nmK5ApNV9c1CLpIxV52IfA20BfyBY8DrwBzgW6A6cBC4T1XjncHKxzhGfT8DDFDV8MIotzFXg4i0AlYDW/jj/cHhON5Dt3vEXPdEJBjHoFauOBqVvlXV0SJSC0eLoR+wEXhQVdNExAuYhmM8h3jgflXdVzilN+bqEZG2wIuqepfdH8WfBejGGGOMMcYYY0wRYF3cjTHGGGOMMcaYIsACdGOMMcYYY4wxpgiwAN0YY4wxxhhjjCkCLEA3xhhjjDHGGGOKAAvQjTHGGGOMMcaYIsACdGOMMeYaIiKZIhKZ4/PK35h3oIhs/bvyM8YYY8z53Aq7AMYYY4z5W6WoauPCLoQxxhhjCs5a0I0xxpjrgIjsF5F3ReQ35+cGZ3oNEflRRDY7/1Z3plcUkdkissn5ucWZlauIfCYi20RkqYh4O7f/h4j87sxnZiFV0xhjjCnWLEA3xhhjri3eF3Rx751j3SlVvRn4GPiXM+1jYKqqBgPTgfHO9PHAT6raCAgBtjnT6wCfqGoDIBHo6Ux/BWjizGfwlaqcMcYYcy0TVS3sMhhjjDHmbyIiSarqk0v6fqC9qu4TEXfgqKqWE5E4oLKqpjvTj6iqv4gcB6qqalqOPAKBZapax7k8FHBX1bEishhIAuYAc1Q16QpX1RhjjLnmWAu6McYYc/3QPL7ntU1u0nJ8z+SP8Wy6AJ8ANwERImLj3BhjjDEFZAG6McYYc/3onePvL87va4H7nd/7Amuc338EngAQEVcRKZ1XpiLiAlRT1TDgZaAscFErvjHGGGMuzZ5uG2OMMdcWbxGJzLG8WFXPTbXmKSLrcDyg7+NM+wcwWUReAo4DA5zpzwKTRORRHC3lTwBH8jimK/CViJQBBPhQVRP/thoZY4wx1wl7B90YY4y5DjjfQQ9V1bjCLosxxhhjcmdd3I0xxhhjjDHGmCLAWtCNMcYYY4wxxpgiwFrQjTHGGGOMMcaYIsACdGOMMcYYY4wxpgiwAN0YY4wxxhhjjCkCLEA3xhhjjDHGGGOKAAvQjTHGGGOMMcaYIsACdGOMMcYYY4wxpgiwAN0YY4wxxhhjjCkCLEA3xhhjjDHGGGOKAAvQjTHGGGOMMcaYIsACdGOMMcYYY4wxpgiwAN0YY4wpIBEZJSJfFXY5/ioRCRQRFRG3wi7L5YjIEyJyTESSRKRcYZfHGGOMuRIsQDfGGFPkich+Z3BWMkfaYyKyshCLlSsRaesMej+5IH2NiPTPZx4qIjdckQL+SSJSX0TCRSTB+VkuIvUvsf1KEUl1BtRxIjJLRCr/yWO7Ax8AHVXVR1VP/Nl6GGOMMUWZBejGGGOKCzfg2St9kL+pNTkZeEhEAv+GvK6IP1HPGOBewA/wB+YBMy+zz9Oq6gPUBcoCH/7JclYEvIBtf2J/ERH7944xxphiwf6HZYwxprgYB7woImVzWykiN4rIMhGJF5GdItIrx7qVIvJYjuX+IrImx7KKyFMishvY7Uz7t4gcEpFTIhIhIq0LUNZEYArwel4biMgjIrLd2Rq9RERqONNXOTfZ5Gx97i0iP4lIT+f6Vs7y3ulc7iAikc7vLiIyQkQOiEisiEwVkTLOdee6sz8qIgeBFbmUqaezt0LDC9epaqKq7ldVBQTIBPLVyq+q8cD/gIbO43iKyPsictDZM2KiiHg717UVkcMiMlREjgLTgJ3nflcRWeHc7hYRWS8iJ51/b8lRj5Ui8qaI/AycAWo508aKyFrn7/qDiJQTkenOc7w+5wOVS51/5ysO3zp/39Misk1EQnOsr+bsMXBcRE6IyMc51uV63o0xxhiwAN0YY0zxEQ6sBF68cIU4ur4vA2YAFYA+wH9EpEEB8u8BNAPOddteDzTG0WI8A/hORLwKkN+bQE8R+b9cytsDGA7cA5QHVgNfA6hqG+dmjZzdub8BfgLaOtPbAPuAW3Ms/+T83t/5aQfUAnyA7ODQ6VagHnDHBWUaALwLdFDVrXlVSkQSgVTgI+CtvLa7YB9/oCew0Zn0Lo5W9cY4gvwqwMgcu1TC8bvXAB4Bzp3HsqraXkT8gAXAeKAcju7vC+T8d9P7AYOAUsABZ9r9zvQqQG3gF+AL57G2c/4Dlcud/244ehCUxdGb4GNnXV2B+c5jBjqPNdO5Ls/zbowxxoAF6MYYY4qXkcAzIlL+gvS7gP2q+oWqZqjqBhwttvcWIO+3VTVeVVMAVPUrVT3hzO+fgCdwUbCdF1U9CkwERuey+nHn8baragaOQLfxJVpTf+L8gPztHMu38keA3hf4QFX3qWoSMAy4/4Lu7KNUNflcPZ2eA14C2qrqnsvUqyxQBniaPwLuvIx3BvSbgCPACyIiwEDgeefvfdpZ//tz7JcFvK6qaReU85wuwG5VneY8P18DO4CuObaZoqrbnOvTnWlfqOpeVT0JLAL2qupy5zn4DmiSo56XO/9rVHWhqmbiaOVv5Ey/GQgAXnL+zqmqeq63RkHPuzHGmOuMBejGGGOKDWfL7nzglQtW1QCa/T979x0eRbkFcPg3m00nhYQkhEBCkE6AECD0DoKoVBEBUVCaqNj12itWBKVJEamCWCgqgii9BlKoIZACIb33ZLNt7h8bFkLPFQxez/s8PO7u7HxzZr7ZuGe/pihK/oV/WJLV2lUoPunSJ4qivFDRFbmgojw3LGOvq+IToL+iKK0vez0A+PKSWHOxdBv3u0Y5B4DGiqL4YGnVXQHUq2iZDgUudIuvw8XWYioeXxjDfdXzrPASME9V1eSbOSlVVUuw/PiwQlEU7+u8dZqqqu6qqvqpqjpGVdUsLC3HTkDEJee/peL1C7JUVdVdp9zLz5OK55dev6udZ8Ylj8uu8rzGhSc3Uf/plzwuBRwqfgipByRWJOCXq2q9CyGE+Je545dVEUIIIS7zNhAJfH7Ja0nALlVV+11jnxIsSeEFV0vc1QsPKsYbvwL0AU6qqmpWFCUPSzJ101RVzVEU5Qvg/cs2JQHTVVX99ibLKVUUJQLLJHknVFXVK4qyH3geSytwdsVbU7EkgRf4A0YsiWjdy8/zEncDWxRFSVdV9aebiQnLj/xOWJLLzJvcByAbSzLcQlXVlGu852oxXury8wTLuW6pQhnX9BfrPwnwVxRFe5UkvUr1LoQQ4t9HWtCFEEL8o1R0wV4LTLvk5V+xtDCPVRTFtuJfe0VRmlVsPwIMUxTFSbEsX/b4DQ7jgiWxzQK0iqK8Bbj+jyHPBDpjGfd9wQLg1Qtj5BVFcVMUZcQl2zOwjCG/1C4s3covdGffedlzsIxnfk5RlEBFUWpg6UK99hqtuZc6CQwA5imKMuhqb1AUpZ+iKG0URbFRFMW14rzysIzdvmmqqpqBxcCsC63viqL4KYrS//p7VvIblvoerSiKVlGUkVjmDvi1KrFcx1+p/0NYuvN/rCiKs6IoDoqidKnYdqN6F0II8S8nCboQQoh/ovcA65roFeOY78YyjjkVS/fjT7CMGwbL8l56LInvcuBGLZi/YxmjfAZL12kdV+8yfUOqqhYCn2KZbOzCa+sr4vtOUZRC4ARwzyW7vQMsr+gKfWE2+l1YEsfd13gO8A2W8dC7gbMVcT99k3EexTKWf7GiKPdc5S3uWH4AKADisUzuNuAGXdGv5RUgDjhYcf5/UrXx/TkVsb4A5AAvA/dd0pPgr/qf679iTPr9WK7PeSAZGFmx7Ub1LoQQ4l9OsayWIoQQQgghhBBCiOokLehCCCGEEEIIIcQdQBJ0IYQQQgghhBDiDiAJuhBCCCGEEEIIcQeQBF0IIYQQQgghhLgD/OPWQa9Vq5Zav3796g5DCCGEEEIIIYT4n0RERGSrqup1+ev/uAS9fv36hIeHV3cYQgghhBBCCCHE/0RRlMSrvS5d3IUQQgghhBBCiDuAJOhCCCGEEEIIIcQdQBL022TVqlUMGjQIVVWrOxQhhBBCCCGEEP8AkqDfJqWlpfzyyy8yXl4IIYQQO3VO2gAAIABJREFUQgghxE2RBP02GTlyJA4ODixbtqy6QxFCCCGEEEII8Q8gCfpt4ubmxrBhw1i9ejU6na66wxFCCCGEEEIIcYeTBP02GjduHPn5+WzcuLG6QxFCCCGEEEIIcYeTBP026t27Nw0bNuSll14iKyurusMRQgghhBBCCHEHkwT9NrKxsWHt2rVkZWXx4IMPYjQaqzskIYQQQgghhBB3KEnQb7OQkBAWLFjAzp07mT9/fnWHI4QQQgghhBDiDiUJ+t/gkUceoX///rz55pukpaVVdzhCCCGEEEIIIe5AkqD/DRRFYc6cOeh0Ol588cXqDkcIIYQQQgghxB1IEvS/SaNGjXjllVdYvXo1O3bsqO5whBBCCCGEEELcYRRVVas7hipp166dGh4eXt1h/E/Kyspo0aIFDg4OHDlyBDs7u+oOSQghhBBCCCHE30xRlAhVVdtd/rq0oP+NHB0dmT17NqdOneKLL76o7nCEEEIIIYQQQtxBJEH/m913330MGjSId999l6SkpOoORwghhBBCCCHEHUIS9Grw5Zdfoqoqzz77bHWHIoQQQgghhBDiDiEJejWoX78+b775JuvWrWPdunXVHY4QQgghhBBCiDuATBJXTQwGAx06dCA1NZXo6Gg8PDyqOyQhhBBCCCGEEH8DmSTuDmNra8s333xDTk4OgwcPJicnp7pDEkIIIYQQQghRjSRBr0bBwcGsWrWKw4cP06FDBzZv3sw/rUeDEEIIIYQQQohbQxL0ajZy5Ei2b9+OqqoMHDiQxx9/vLpDEkIIIYQQQghRDSRBvwN07tyZU6dO8fzzz7N06VI2bdpU3SEJIYQQQgghhPibySRxdxC9Xk+bNm0oKSnh5MmTODs7V3dIQgghhBBCCCFuMZkk7h/Azs6OBQsWkJiYyOeff17d4QghhBBCCCGE+BtJgn6H6datG0OHDmXGjBlkZ2dXdzhCCCGEEEIIIf4mkqDfgT744ANKSkr4+OOPqzsUIYQQQgghhBB/E0nQ70DNmzfn0UcfZdasWXz77bfVHY4QQgghhBBCiL+BtroDEFc3e/Zszp07x9ixYykoKGDq1KnVHZIQQgghhBBCiNtIWtDvUDVq1GDTpk3ce++9PPnkkzz11FOYzebqDksIIYQQQgghxG1y2xJ0RVG+URQlU1GUE9fYriiKMltRlDhFUY4pihJyu2L5p3J0dGTDhg08//zzzJs3j1dffbW6QxJCCCGEEEIIcZvczi7uy4C5wIprbL8HaFTxrwPwVcV/xSVsbGyYMWMGZWVlfPrppwQGBjJlypTqDksIIYQQQgghxC122xJ0VVV3K4pS/zpvGQysUFVVBQ4qiuKuKIqvqqpptyumfypFUaxj0p944glyc3N55ZVXsLGxqe7QhBBCCCGEEELcItU5Bt0PSLrkeXLFa+IqtFotGzZsYPTo0bz++ut4e3szfvx4UlJSqjs0IYQQQgghhBC3QHXO4q5c5TX1qm9UlEnAJAB8QXn3arteXYhvCBGTIi6WVbGv+vbFQ7Vd1JbItMibLvNa+4dPDKdtnbYATPplEosjF1epzKvtv/C+hUxqazn1ZceXsbrxangHcsllGctY9vWy65Z56f6LIhYx+dfJTAyZyKL7FwEQkRpBu8XtqhTn1fa/1nW+Wf9P9XThOleF1JPU06X7Sz1JPV0g9ST1VBVST1JPl+4v9XTxOj+2cQJLjyypUpnhE8MJ8Q0hJr2ImYdf4Ouor/9yPb3X/Ute6fYUdloNH++ey6s7nmZiyEQ+6T2XMoOJtNLo/6mePuw1B7NZJan4pLWefhq2Gy8Xe5zttVWupyCvYI5PjbI+v5X1VFBqoKjcwOAfuhGZFsn6B3YxpEV3zGaVh34Yzw8xy6tU5k/DdzEsqDtGk5mBK8fyR+Lqf8zn6VqqswU9Gah3yfO6QOrV3qiq6iJVVdupqlq1KwEYTSoH4nMYufDAFdtavLWF4nIjRWXGqhZLcbmRFm9tASC3RG99feTCAxyIz6FMb6pymQC9ZuwkIau4Upkf/BrN4t0J/1N5ANPWRLHxSOWW9o1HUpi2Juoae9zY4t0JfPBrtPV5md5EQlYxvWbs/J/Kk3qSepJ6knqSerpI6knqSeqpaqSepJ6uVU+7Tmfyx8mM/ynekPf/4J4v93AwIcf62l+ppy/+jKX7pzuYuz2WL/88Y4ldZ6TPzJ30+GwH53NLqlxmmd5Ez8920P3THWQU6QDIK9HTd+ZO2rz/BzpD1e/R2IwiVh44d916KiwzVLncmLRCgt/fyoAv9pBRaIn1iVVR3D1rF8+sPcLmE+lVLvPp1VF0+PBPXvzhKAfib009wd/zeboWxTIE/PaoGIP+q6qqQVfZdi/wFDAQy+Rws1VVDb1Rme3atVPDw8NvcaT/XPHx8QQHBxMSEsLWrVuxt7ev7pCEEEIIIf7xinQGYtKLaF/f44ptu85kkVmow8/dkc4Na1VDdJXpDCa2RmdQbjDRIdATf08n67aIxDzu8nLG3cmO2IwiHGxtqOfhRGahjsyicoL83KzvPZ1exLHkfGrYa+nb3AdbGw3747NJySurdDwXBy19m/mgtbG09RXqDGw7lYHRZMkrXB1t6dvMBxtN5Zbb48kFxKQX3vB83J3s6NPUG0WBnWeyyC4qp4GXM20DPNAZTPx5KsP644iDrQ39mvvgYGvDkaR8/D2c8HC2Iz6rmMjEPH4/mc6fpzIBeHdQC4aF+DFs/n4yi8rRG800qe3CmA7+V8SQUahjxtYz+Lo5kFag45PhLRnZ3p/iciMnUwro0MATo8lM2NlcQgM9sLXRoDOY6PzxdnJL9EzsFsjLA5qy7VQGmUXlTN90Cg9nO9IKdNhpNbg62JJfqkejUVAAJzsbSvQm9EYztV0dKCk38p+BTbGruMZt/N1p6O1Cfqme7TGZmMyWa73yYCJxmcXYaBT83B0Z17k+n/5+Glsbhcyicvo186Ffcx8AtkZn8OepDLxd7DGaVF4e0ASNcrGONp9IZ+fpTGrVsEcFXry7sXV7xwaelvumSMfuM9lEns9jddh5fN0cyCnRs3ZSR9r416x0DXNL9AyZt4+SciNFOiMooKoqrg62FJUb0RvN1v0vPE4r0PF8v8aczS5hfVQKb9zb7KqfQQCzqvLquuMkZJegN5qZ2C2Q1+9tfsP7606hKErE1Rqgb1uCrijKGqAnUAvIAN4GbAFUVV2gKIqCZZb3AUApMF5V1Rtm3pKgX2nVqlWMHTuWnj17sm7dOmrWrHnjnYQQQgghxFWVG02MWRxGeGIenz3QihHtLnb6PJFSwH1z9lqf73ixJ4G1nKsjTABMZpVJK8LZFmNJQms62bLxya74ezqx6VgaT66OJMjPlXcHBTF2SRiOtjYsGx/K1NURpBfoWPV4Bzo08OR4cgEjFu5HZzADMCq0HiH+NXnpx2NXPe7YjgG8PySIcqOJ0YvDiEjMq7T9sS6BvHX/xWTpYEIOD38dhtF8c7nHU70aUsNBy8ebYwBQFFjwcFs2Hknht+OVW1r7t/Dhgbb1mLQynMbeLnzyQCvGfh1GUbmlNf6Ne5vxy9FUSvQm6tV0ZE9sNiseC6WgzMDTa6KuGVPbgJqseCyUKasiOJiQw/LxoczeHsvBhFymDw0iNqOYZfvPMbqDP9OHBLE+KoXnvz9KgKcT+aUG+rfw4fvwZAD8PZxYN7UzX/4Zy/qoFL6b1JGjyfm88/NJZoxoja+bI498E8ZjXQIZ0zGAYfP3kVFYbo3F2c6GlRM68Mb6E0SnXfyRQ6tRmD8mBAdbGyYsD0dvMlPTyZYfn+jMH9EZ1ut3wX/uaUq/5j488NV+8kqvbAV/877mdGtUixELDlBwSSu5p7Mdy8aH8uTqSM7nlgIwKtSfl/o3Yci8fZQZTGx8sgt13B0B0BvNjF0SRlRSPmsndSQhq4T/rDvG9KEtaezjwujFB3movT9TejRg6Pz9BNZyZuHYtoxfdphDZ3MBmNyjAa/e0+y690lyXinD5u+nVV13Fo5te8WPQneyvz1Bv10kQb+61atXM27cOBo2bMjmzZsJCAio7pCEEELcwTILdRxLLqBvRcvK9ZTpTWyNTuf+VnXQ3GFffnaeziTIz41aNW59DzJVVdl2KpN29Wvi7mQHWBK37acyra2LAKn5ZcSkF9K76Y2v5dUk5ZZyLqeEbo28Kr1uMqv8cjSVAUG1cbC1YdupDFr6ueHt6sCx5HwcbW1o5ONy1TIjEvPwcLa7ZuIYfi4XLxd7AjyrllhmVNw3/W7ivvkrdsRk0ri2C37ujhxJykerUSq19N7IlhNpJOaU4uPqwODgOigVrYAJWcWkF+jo3LAWOcXlbDySisFkpndTb+u1VFWVl348xo8RyTT0rkFiTglP9mqIt4sDw9v68fbGk2w8ksqqCaGMXHiQRzvX58W7m/BjZDKl5VXvnv1XnUwt5OejqbxxbzPa1ffg0W8O4eViz5DgOszdEYefuyMJ2Zau094u9pTqTRSXG7G10VDb1YEinYFJ3e9i+f5z2GgUvhnXnnVRySzclYCiQKcGnnwyvFWlYy7bf44le8/ySKcAUvPL+PNUJjNGtKZDoKWl8+s9CSw/kMi4zvXxdXPArMKi3fF4ONux6JF21lbha5mzPZbvw5NRFBjY0peX+zdh2poojqUUoKrwUv8mDGpdB4Bfj6XxyZYYFAUCPZ1JzC3FrKrWhNLH1QEvF3t+jEjmxR+OAvDBkCAe7mj5rpxXoqf4GvVWx90RG41CQamBofP3cTanBFWFRt41iMsqtj6OzSzm4Y7+HDqbi9Gs8sGQIEYvDgNgYrdAHulUH29Xe+y1lhWYdAYTDrbXf1ymN5FdbEnQi3RGxi09RFZxOQowZ1QIrepaPg8uDlrr36eCUgOFOgOeNexwsrNMNZZZpKO84kcXe1sN3i4OAJSUGysNBwBLbwQvF/srtmcWlTNu6SHrffP1I+1o5FMDXzdLMn4mo4hh8/dTz8OJIcGWeok8n8fvJzP48qFgBgf73fC87Ww0aDQKJrNKan4ZdloNPq4O171PLtAZTNhrNdbP+T+FJOj/Ajt37mTo0KHY29szYcIE7rvvPjp27FjdYQkhhLgDTVsTxc9HU/nz+R409K5x3ffO3R7LjK1nWPBwCAOCfP+mCG/sZGoB987eS9PaLvz0RGec7W/t3Lf747MZvTiMtgE1+XZCBxxsbZi/M45Pt5zm4Y7+fDCkJXkleobM30diTukVLa03a+ySMA7E57DvP70rfSH9+Wgq09ZE8Z97mtK3mQ99Z+7i/tZ1+OyBVnT8aBsms8r6qV2uqL/98dk8suQQDb1rsPmZbld8ad0Tm8W4pYdp7uvKz091uekvtYU6A8Pm7ycus5j3hwQxtuPtaQy4kEj5ezjx7uAWTF4ZgVaj8NMTnWnm63rD/VceTOTNDSesz5/v15hpfRqRnFfKkHn7yC3RM3d0CF/tjOd4SgEA7k62bJjahfq1nFm0O54Pf4thWp9GPN4lkJGLDhCTXgTAwJa12R6TydA2fnw0rBVPrY5k95ksQgM9rN2oq8OEroG8cZ+ltXp/XDYTV4RTojfRwMuZ7yd34ucjqczfGcey8aHkluh55rso3h0cRCs/N0YuOkBGYTkeznZ8O6EDzXxdMZtVnvv+CKfTi/huUkdrAniByawybU0Um46noSjw4t1NeLJXQ+t2o8nM1G8j2Rp9cey3j6s9ayd1ov5N9DbQG81MWBFOmd7Iisc64GhnQ0ahjpELD9C1US3eHxxkvW9VVeWdn0+y80wWayd1YltMBjO3nmHRI+1oG3CxV6nOYOK+OXvp09SbVwdev1X2as5mlzBq0UEebF+Pid0CGb04DD93R+aMbsPz3x/ll6OWqbQ+HtaSke3r8dCig9R2c2DWg8G35IfNY8n5PLbsME/1asi4LoF/ubyq2hObxbQ1UbwzqIU14b7UjtOZTF0VSVnFmHdFgWf6NOLZvo3/7lD/MSRB/5eIjo5m8uTJHDhwAJPJRJcuXZg7dy7BwcHVHZoQQvwj7YnNAriidbO6JeWWcuhsLsNC/K6aYCXmlLAvLodRofWs2w+dzaWwzEDreu50/ngbBpPKuM71eaZPIzYeSWFke38c7WwqlWM0men+6Q5SC3R0vsuT1RMtP/yeySjiWHIBwy85/u4zWWgUha6Nrj0mV2cw8c2+s+SXGmjm68LQNnVJL9CxNTqdUaH+1lZpsHzx/u5wEp0aeFK/ljNbT6YTnpiHs52WcV3q89Fvp1gXlYLJrNK7qTcLH25Lid7Isn3nrF1btRqFUaH+1POwdPc9mpyPq4OWcV0CLV19958jo1BHPQ8nHu7gT0GZgfVRKYxsX48Xvj/KjtOZ6AxmhrXx47MRren+6Q7ySvWU6k0Ma+NHfFYxp9KKaOrrwqm0Qh7uGFDpHK6nR2MvfN0c6P35LgCe7duIUaH+/H7Sci3GLA7j0Llc6nk40quJNysOJGJro/Bcv8Z8uuU0TnY21Kphz4Cg2rT0c+P+1nU4l13CkPn70BvNlOpNfD+5E3ZaDb8dT6t0TU1mlVK9ifVTO2NW4feTN56cKfxcLseSC2jh58aJlALGdgzATnvluQbWcuah9vXIKzWwbP+5Kk1SZTCZ+fbgeZrUduF0RhF6o5m6NR0xmMxoNRrubXX9H4j0RjMrDybSo7EXs0e14a2NJ1gXmcLoDv4cPptLeqGOOm6OnM4osnaZvsvLmQcWHKCmkx1dG9ZiVVgiA4N8mTOqDRqNgtmsojOaWLz7LLMqJvbaNK0rLeq4EZaQw8hFBwFLN+rRVxnLfLspKFd8bvVGM0azGXutjbXLr9msWhPFSx8bTWb0JjO2Npor7t1L33c1pXojGkWxtoReSlVVa7IGYGejsY5ZvxkXcpRL/75dL55rnd/lZf6VVtZLy728rMuvxV891o2OXx1udPwL9x1wzftCXHStBL06l1kTt0Hz5s3Zs2cPhYWFrFixgg8//JCePXuyZcsWaU0XQogqOpiQw/ilhwFYNaEDHRt4VnNEFvmlesYuCeNcTikBnk60u2wCnZzicsZ8HUZyXhmZRTqe7duYY8n5jF0Sht5kpnsjLwwmlbYBNfkpIpkTKQWEJ+ZxODGPuaPaVPpSuS0mk9QCHe3r12R/fA5xmUU42WkZvTiM7OJyinQGxncJZH98No8tO4yiYB3TerkLXYd/OZqKvVZDudFMXomB78OTiEkvIj6zmHcHX5xXds72OGb+cQY/d0em9WnIf9Ydx9ZGg8Fk5kBCNkeS8hka7EfzOq68/fNJPtkSw+mMInaezsKx4othudHElhPpPNY1kDc2nMBOq0FvNHMkqQB/Dye+2XcWB1sNOoOZrKJyDp3N4WBCLttjMtkfn8PjXQOpYa9l5h9nyC8zkJJfxtzRbdh+KpPNJ9Kxt9Xw2YhW9GzszaNLD/HdoaSbqkOTWWXpvrN0CPREq1Fo4efG6rDz/H4yg1NpheyIyeTQuVza16/J4XN5rDqYSNuAmkQk5jHj99M08q7BR8Na8tTqKJbtP4feaCa/VM/yA4kowLqpnRmx4ACf/R7DqbQiyo0mtBpLclTH3YH5Y9oybP4+Ptocw4mUAmsCfD22NgofDWvJgKDaPL4snLWHrzxXs6pSbjSTU1zOjtNZRJ7Pw0FbtS/pzeq4snx8e/bEZvPltljmjQ5BbzQzeWU4Kw8k3nD/EH93vnwomBr2Wj4aZunlsD4yBWd7LfNGh9DQuwaPLw/nofb16N+iNmBJ1KetieLHiGQ63+XJjBGtrYmIRqPgZKdlWp+GZBeXU1BmoEUdS/fi0EAP+jbz4S4vZx7vGnjHdLG102qwu2yxpksTq0sfa6+TON8oGbzQjfpqFEW57vYbudq1vF481zq/G5VZFZeWe3lZl5/r7bgXqnuI0Y2Of7X7TlSdtKD/nzt//jy9e/cmPT2dlStXMnTo0OoOSQjxL1FQauDrvQmM7RiA91XGkeWW6Fm67yyPdKqPu5MtC3bG06+FD01r37gL66W2ncq4YsIggBHt6tKxgSd/RGew5UQ6dloNk7o3oL6nE0v3nSPIz43QQA+2nEij3GhmcLAfR5Ly+fZgIhfmC9oek0FNZzuUing3PtmVujUdWbg7gbjM4puO8e4WPvRvUZsD8TmcTi/k0c71Scgu4es9CeiNKgNb1qZPMx/2xWWzLjLlhuVFpxUSn1mMrY1C3+Y+vHFvc+btiLPMkoul6/fZ7BI6NPBk95ks7mvlS9jZXOxsNLg72XIytZCuDWvxXL9GDP/KsozO3c192BqdQY/GXpXGc0eez0NnMLHhyS50/WQ7zXxdKdYZySwqp1VdNw4m5DCodR12nsnC09kOFcuYzt5NfWha24UJ3QI5n1vKwt0JpOaXsfN0Fi8PaMKkbg0Yv+wwe2KzsdEo9GrixZ+nMunfwoca9rboTWZ+OZpK98ZeHDqbg85gplVdN0t33aOpvFwxcdWvT3elRR1X3thwgm/DzgMwfWgQYzpYul8fPpfL6MUHMZhUQut7sGpCB9YcOs/bP58EYFzn+rx9f3Ne+P4o66JSKl0LRYGdL/bE38OJad8d4Zejqfi42rP3ld433Up+LRfGtCZkl3BfK1+GBPsxYUU4GgV6N/Xhz1MZ2Gs17HmlF/fO3ktWUTk/PdGJWX/Esjcum/cGt+CRTvWBi5MxhZ3NRatRrD8mvfdLNN/sO4uXiz0/P9XFOl70gjc3nGDlwURquzrw81Ndrvo5rSpVVXlqTRSbjlla7OeNDrlhq7cQQvwbSQv6v5S/vz979uxhyJAhDBs2jIceeoj+/fszatQoWZJNCHHbGExmpq6OYF9cDrsqxgVe2gVTbzQzZVUEh87msjcum6a1XVlz6DyrwhLZ+GRXarvdXKJwMCGHySsjcHHQVmq9yCvVcyKlgF+e7spr64+j05swmlX2x2dzfyvLxEnOdjY8f3cTpm+KxqxCZmE5c3fEYTaruDraAlDPw4kvH2qDAgyet4/Hlx+2dKXenYCvm0Ol5WmupcxgYsORFF4b2IwZv5+mzGAit9TAushkcor1ONhq2Fix/ZMtMTjY2lDjBmOpbW0UPn+wNZHnLS2rCVklxKQXWif/sdNq+GJkML2befPc2iNEnc/Hq4Y9nz/YGncnW1784SjP9m1EiH9NhofUpZmvC493DeSjzTFsOpZW6ceHC+MIfVwdmNitARuPpOJgq2HemBDaBdTkqdWRHD6Xh7+HE7MfaoOKZXz7vrhsfopMJq9Uz5YT6aQWlOHpbM/jXQN5osddKIrC3NEhTFsTxb0tfRneti6vrjvGvriL69gOaFGbLx4KZufpLJbvP8eskcE42NrwYLt6ZBeXk5Rbap047J1BLSgpNxLg6WxNzgHa1/dgxojWfB+exOyH2mCn1fBIpwCyispJLSjjjXuboSgKHw5ric5oolVddyZ3b8Bnv5/GYDJbJ1H77IFWmMxm+jT1+cvJOYCbky1fP9qONzac4MleDWns48I9QbXp0diLB9vV462fT+Dr5oi3iwPP92vMgfgcQvxrMq1PIwwmM0PbXBwDaqfVWFqAv4tiWIiftafH+C71iUkv5OUBTa9IzgEmdAskPquY1wY2uyXJOVhaDWc80BqD0UxooIck50IIUUXSgv4vodPpeOWVV1izZg1ZWVm0bt2a+fPn06pVK2rUuP7kQEKIWyevRM9Hm08xrU8j6tZ0uvEON8lsVpn15xla1XW/YnblfXHZhJ3N5bm+ja7Z5c5oMjNj6xk63eVJj8ZerDhwDo2iWGe5veBUWiFf/hlLufH6Y0pzSvQcSy5gVGg9vjucRBMfF3wvSbqziss5kVLIqFB/1hyytHoODq7Dn9EZeNaw5y4vS1Lk4mDLf+5piruTLR9sOkVafuW1eCPP5+NZw471U7vgVpFUA6w9fJ5XfjrOI50CWHEgkaXj2+PqYMuoRQfRm8z0bebN8ZQCMgrLaebrioOthqjz+ZWWJ7rc/rhsHvnmEEazyoi2dfn0gVY31YWxuNzI8Pn7OZ1RhK+bA818Xdkek4m9VsPayZ1o4OXM0Hn7iM8qwc/dkY1PdbnpGcnjs4rpUzF++asxIdzT8s5JhlRV5dm1R9h4JBVbG4XVEztecy1bIYQQ4t9GJokTgOUL0y+//MKECRPIyrJMfPTwww/zxRdf4Ol5Z4ytFOL/2aqDibyx4cQtn3X6s99jmLcjHjsbDWsmdaBtgCURik4t5IEF+ynVm/jpiU7W1y/37i8nWbrvHA62GsZ1DmTBrniASsujZBbqGDR3HzqjCX+PG/+4cF8rXyZ1v4vvDp1nzaHzXP5/myHBfjzWNZBVBxOJzSjirftbsC8umy/+PGNdkzYus5gAT2f8PRzZGp1BUB03Ls2JXR1seX9I0BVLSZXpTXT48E8KdUb8PZzY+WJPNBqFLSfS2Hoyg+lDWxKfVczc7XG8cV8z7LQa3t54kse7Bl4xnvtSG4+ksC8um/eHBFmXy7kZSbmlTN90iqf7NCSwljOvrTvOwJa+3F0x/vVcdgkfb47h2X6NqtzF//Otp6nt5lCp1fhOoTOYeH39CXo39ZaWVCGEEOISkqCLSrKzs9m2bRsHDx5k7ty5uLi4cP/999O6dWs8PDwYPHgwNWtalqbYsGEDS5YsYfny5Xh4SOuHEDfLaDLz9JooUvPL8HZ1YO7oNjy9OooDCTmUlBu5t1Ud5oxqU2mftIIypm86xQt3N6Gmky0v/3jMOsP0J8NbWRP6xbsT+PWYZUkXswrHUwoY2saPqPN55JToaVCRsCbmluKgtaGk3EifZt481jWQ6ZtOoTOY6NnEm2f7NuK7w0m8uu44I9vVY29cNin5ZXRp6InBpHIkKZ9mtS1rA6cX6ijSGW96qaNbYefpTB5bdhizCq8PbMbE7g1uet/3f41myd6zvDawKZO633UboxRCCCGEqBpJ0MVpjFmNAAAgAElEQVQ1HT16lBkzZrBp0yby8vIAcHZ2ZsqUKQwaNIh77rmH0tJS+vXrx2+//YZWe3Mtfqqqsnz5ck6dOoWvry/PPvvs7TwNIe44W06kMWVVJC393DieUsDnI1rz9s8nub+1L7Vq2DNnexw7XuxZqfX3wqRODWo54+1qT2RiPh3v8mRvbBZ9mvmw8OG2/BSZzEs/HqOlnxueNSxr09b3dOa1gc1IyS/js99jKNVbuqDbazU827cxaw8nsTrsPK6OtmgU8KvpSNT5fB5sV5d1kSl0aViLJY+2Iz6rhBUHzvFy/6aYVJUPfo0mt1QPgI2iML5L4HWX0LodNh5JITmvjKk976rSrLgZhTpm/XGG1+5thquD7Y13EEIIIYT4m0iCLm7IZDJRXFxMfHw8s2bNYvXq1ZjNZmrXrs3TTz/N66+/TpcuXRg0aBB9+/YlODgYjUZDeHg4mzdvxsfHh969e9OwYUMAVq1axdixY7GxscFkMrFnzx66du161WMbDAZsbeULtKg+ZrPK6xtO4Ghrw5v3NbsiETSZ1SsmsALQ2ihM692IwcF1ePmnY4Ql5FqW9hnekhm/nyYxp5SdL/Wk38xdFOmM5JTo+WpMCG3r16TzR9sZ17k+Leu68X14Eh8Pa8XA2Xuo7+lMTHohBpPK5yNaM7xtXZbtO8s7v0Tj7WJPbomejg08WTq+/U1PVhWXWUzfmbuoYa9l3dTONPSqwRPfRvD7yQwaetdg3dTOksQKIYQQQvxNJEEXVXbixAlmz57NhAkTCA0NZdasWXzzzTecOHECAE9PT1q2bMmuXbu4cB9pNBpGjRrFtGnTGDx4MP7+/mzbto3AwEBCQ0PZtGlTpWOoqsqUKVP49ddfiYqKwtvbu9J2s9mM5gbrsgpxK3y6JYb5Oy3jrl8e0ISpPRtW2v7hb6dYtDuBu5v74HJJIns6o5CYtCJ6NPZiW0wmA1rU5nhKASV6I/mlBl7q34QnezXk6z0JfLDpFDYahcg3++HmaMtTqyPZeTqLcqMJg0mlppMteaUGvp/ciZJyI1lF5TzYvh5g+aysOJDIseQC3BxteaZPI9ycqpZQrw47T5PaNazj0Ev1RhbsSmBE27rUu4kx5UIIIYQQ4taQBF3cMmlpaWzfvp0//viDsLAw7r33Xl577TXy8vJYsGAB8+fPp7S0FEVRCAsLo3379kyfPp033niD9evX06JFC2sr+8cff8xrr70GwJgxY1i1ahUAWVlZTJ8+nYULF/LVV18xbty4SjGEhYWhqiodO3b8W8/9/0FWUTnjlh4iIasELxd7vhnXjobeLle878eIZN7/NRq90cyg1nX4aFhLNJqrdy8OS8jh1fXHeX9wEAGeTkxYHs6YjgE8EFKXiSvCucvLmXcGtajUKr1s31k+32qZDGx0B3/rUkcJWcU8tuwwGYXlBHg6sfyxUHxcHTCbVV788SiFZUbmjwlhyd6zzNsRh8l8a/6GlRlMjAqtR0m5iZ+PpuJoa3PF9kc6BfDe4KBKrxfqDAybv5+4zGIe7xrIm/c1Jy6ziKHz9lNuNLP/1d7UqmFPfqmeDh9uI8jPjZ+e6Gy9biMXHSSwljMTugXy+nrL5HGbn+lWpa7cQgghhBDin0USdHFDF+6Fv5oYZGdnM3v2bDw8PKzjzvPz8wkICKCwsBCA1q1bo9VqiYiIYPTo0TRo0IAPPviAGTNm4OvryzPPPENubi716tUjKyuLI0eO0KhRIwDi4+MJDg6mrKyMpUuXMnbsWEwmE8uXL8fGxoZ+/fpRp06dK+IqLi7GycmpSi3yqqpW+Xr8L/vcqDy4er1ceqxLH5vMKnqjGa2NYu0CbTCZKTOYGL/0MCdTCxjTIYCNR1Jwttfyw+ROlVqFo87n8cg3h2hV1426NZ34+Wgq03o35ImeDbHXaqyJus5gIjmvjBEL9pNXasDVQYuPqwOxmcVoFAiu507k+XwA/nNPU6b0sEzU9Ud0BpNWhtMh0AM3R1t+P5nBG/c2Y1BwHR5aeJD8MgPD2vix+tB5GnnXYMVjHViwO56vKlq42wXUJDwxj26Nat2yycpq1bBjXOdAzKrKN/vOkl9qqLTd28WecZ3ro71Kl/LU/DK2xWQyOtQfm4prcyKlgIxCHX2aXVzybNupDLxc7GlV1x2w1NlPkSl0bOBB3ZpO/H4yHX8Pp79tAjYhhBBCCFE9JEEXNzR68UFcHLTMH9PWmmTcSqdPn+bMmTOcP3+epUuXYjQamTRpEhMmTMBsNtOjRw8OHToEQEhICMuXL8fd3Z1WrVrh5eXF5MmTCQoK4p133uHUqVO0bt2aXbt2MWrUKAoLC63d57VaLTNmzGDatGnWhHXVqlVMnjyZBg0a8P777zN48GDrtszMTLKzs2nevLk11sjISH7Yd4pfM934ZlwH2t/ldVPn+OWfsaw+lMjqiR25y+uvry+vN5qZsCKcMr2RFY91wNHuYqvu94eT+HhLDAsebouiwOSVEbzUvwk9GnsxctEBknLLcHHQsmx8KAaTmQnLwykuNwIwf0wIA1v6EpGYZ10X+nJ3eTmz/skuuNhrefnHY/wQkQxAEx8XvpvUkbXhSXy6JQazCu5OtswdFcK076IoKDMwb3QIX26L5VRaIa8NbMrR5AJ+O57GorHtqOfhyPD5+7nLuwZrJ3XCXquxjoUGsLVR+HZCR0IDPfj9ZDqTV0ZYYxoV6o+nsx1zd8TRvn5NVk3oUKWlroQQQgghhLgTSIIuriuzSEfo9G0ATOregNcGNrttx9IZTDjYXplUqarKiRMniI2N5b777sPOzjI79R9//MELL7zA8ePHre9dtXoNgwcPZvr77zFnzhx0Oh2zZ8+ma9euvPnmm/z86290CG1Pl86dOHz4MHv27KFTp05k5+QQl5BI2+CWPPbYYxiNRt566y0Kikt44dlneO6559i2bRsTX3ob71GfoLF3wj7jBL++Ngw///q89/abfP3113To0IHJkyfTpXd/62zZ++Ky+c+64yiKZUbttRPaYyjJp6SkBCcnJ/z8LGtJpxfqMJqu/NzZazV4uzoAljWcs4vLmbM9lu/Dk1EUGNjSl/8MaArA6fQipqyKwKSq1HSyQwFyS/XYKAr1PJzIKirniZ53sfZwEqV6I0azioezHQ+2q0eT2i70anJxrH9EYh6Hz+VWisVGURgUXAefinjKjSbWRaaQWVjOvB1x+Hs6EZdZTO+m3oQGetC7qTeNfVyIyywmq6icTnd5klVUTkRiLv1b1EZnMDNy0QHiM4txc7TFaFb5+amu1Ha7eL4/RiZTUm6kbUBN2l+yDvXuM1lEpxXi7mjL8LZ1sVEUfjuRRteGtXB3sqvazSeEEEIIIcQdQBJ0cV0/RSTzwg9H6daoFntis/npiU7WiaRupWX7zvLhbzHMHtWGAUG1q7RvUlIS58+fR7Fz5L19xWhtFNZO6oSuuICcnBwaN24MQH5JOX0+2kR+ThaJS58jqGljHnroIV588UV+OZrGyz8exfDzWyRGR4GiocmEmdi4ehM982FQzWgcXQmc/BWu7h74O5QTlQPZ6z/Ea/ArFB75nfY254iNjSXTOZBaA58F5WKX55rGbEoO/kB5pwkUH99G7u9zrdvc3d0JGvcBSfb1r3mOgxpo6VZXy2dRKplF5QA81ash+dnprDpeXOm9Db1rMPPB1jz8dRgAKx/vwIs/HCU+q5glj7anV1Nv61hoGxuFjU92IcDT+YpjVtX6qGSeW3uUNv7urJnY8ao/tlxNeoGOQXP3UlBmmQStdT33vxyLEEIIIYQQ/0SSoP+LqapKdrEeLxf7a77nme+i2BeXzfYXexLy3h9M7N6AVwY0JbdET00n2yvGP+sMJk6nF1mf13Kxx8/d8bpx7DydyWPLDqO10WCjKMwZ1QZfdwea1XatNPlYbokeD+crW0azispJzS/jiz/PsDs2G1VV6dPMh6d6VZ5te8bW0xyIz8GkqvRv7sMTPRvi6+aAt6sDT6yKYPOJdKb0aMCYoBp8vDWOTbGlALzc2R39uUi+z6xNDjVYO7kT7o629JyxE1DBZAQbW17u34S67vY8u/YIZUnRaBIPYTAYKC0uQkk9Tq9uncludD/5drWYFpCJvbMLCdml7I7NJtG1JUVHNlPHrhx3d3dyc3PJy8ujsLAQxwZtcW7WHWNRNlp7J4KVc9ibywnb8A2J587i0KAtnnXq8+yzzxJYvz49m3jhWcOes9klqKpKA68aHIg8TtSZ80x58B7rWPv4rGK0GuWWJOcXhJ/LpXFtlyovy5WaX0ahzkDT2jLGWgghhBBC/HtJgv4vpaoqr60/ztrDSdZW1cuZzSrtpv9Jj8ZezBoZzIMLD1BSbmTRI+3o8/lOBgb58vmDra1Jekm5keFf7SfmkgTdwVbD4df7Vppo7FIXWnLrejjx1ZgQRi0+SFqBDoD3B7dgbKf6AGw8ksIz3x1h5oOtGRZS17r/iZQCHlx4wNqd/P0hQRhNZt79Jfqqx/tkeEsKygx8+FsMYJkAbNdLvej40TaKdEY8nO14undD3v0lmnGd67P1ZDoNvGrg6+bADxHJfPlQMIODLV3SH1t2mIMJOfwwpRMzt55hW0wmAA1qObNuamfcnewwmUycOXOGgIAAnJyc+D48iZd/PMbmZ7rx8eYYdp3JAqBXw5o0z9vPDz98j06no27dutZ/tev48VNOHWLzTLgeWUXC/t/Q6XT069ePBx54gMaNGzNq1CiSk5Pp2rUrer2ehIQE7rnnHoKDgzl+/DjLly/HbDbTrl07xo0bR4sWLejevbt1vfp33nmHpKQkFi9eTGho6CX3gJno6GiaNGki69ELIYQQQghxm0mC/i+Qml+GrY2mUkv5kr1nef/XaFwdtJhVWDe1M419Ki+pdTy5gPvn7mXWyNYMbVOXeTvi+Oz304wKrceaQ0kATO7egI4NPAFYdTCRHaczeW9wEHXcHTibXcr7v0azcGxb+re4stt6XomeIfP3UVJuZONTXfFzdySnuJyjyfl8vvUMOoOJP5/vgaIoDJq7l2PJBdjZaFgzqSNtA2qSWaRj8Nx9ALw7qAXerg4E13NHVVWOJOWTV6qvdLxaNSyzZKuqSlRSPkeT8nn3l2hGd/Bnddh5RoX6s+bQeQB6NvFiyaPt+WpnHDO2ngHg6d4NeeHuJtbyinQGisuN+Lo5ojeaOZiQg9Fspq2/xzXXoU4v0NHxo23Wazgq1J+BLWvTIdATO+21Z5HXGUyk5pfRoGKCucvXgc/IyGDBggVs2LABFxcX6taty6ZNmygsLMTe3p6JEycSEhLCW2+9RXKyZVK31q1b4+Liwt69e/Hw8MDR0ZH09HT8/PxQVZV+/fpx5MgRIiMjCQgIYOLEiTRt2hSNRoPJZCIgIICgoCAcHR3ZuXMnJ0+e5IEHHsDHx+eK+NPT0ykoKKBJkyZXbLuRWz37vRBCCCGEEHcqSdD/z53PKWXQvL0E1XFj1YQOAKQVlNHtkx30burN24NaMHjuXlrUcWP5Y6GV9v3s9xjm74zn0Gt98XKxtybsAH2aelPDQcvGI6mV9nn7/uaM7xIIWGYab/PeVoa08WP60JaV3mcwmRm7JIzIxHxrwn2pC2PfV0/ogJO9liHz9vF8v8b8GJFMqd7ID1M68/z3R4hJK+KHKZ0I8nOr8rVRVZW+M3cRn1WCRoHIN/vx0KKDmMwqP03tjKuDLVlF5fT8bAfdG3sxb3TINdf7ror+s3ZzOqMIWxuFff/pjbeLw18u82rKy8spKSnB3d3dmsyrqkp6ejp//PEHH330EUajkcmTJzNp0iTMZjPvv/8+OTk5lJaWsmXLFjw9PZk6dSobNmxg//79VxzDw8ODbt26sXHjRsAyU/79999P+/btWbduHXXq1GHEiBE899xzFBUVsXbtWgYPHoyqquzYsYPatWtbZ8k/ePAg06ZN46WXXmLEiBEAbNq0iccff5wlS5Zw7733XvU8jUYjS5cuxdXVlZEjR96OSymEEEIIIcTfQhL0/2NFOgPD5u8nNrMYWxuFI2/djbO9lplbTzNnRxy7XuyFv6cT7/0SzbdhiRx9+27rxF7lRhNdPt5OcD13vn60PXCxy3tuiZ7lj4XSrWEtotMKMZot94qLg/aKJcQmLA8nJr2QPS/3QlEUkvNKOZiQy+4zWfx8NPWKLusX6AwmOn20jSa1XbDT2hBxLpeDr/UhvUDHsPn70ZvMlBvNLHg4hAFBvv/zNVq27yzv/BJNG3931k/tQpHOgJ1WU2mJrtwSPe6OtrckOQf44Ndovt57lvtb12HOqDa3pMzbwWQyodForK3XBQUFJCQkoCgKiqIQHx/PihUr2Lx5M1OmTGH8+PF8++23LF++nKysLEJCQoiPj6egoICmTZvi4uJCZGQkffv2JSsri8jISLRaLdOmTaO0tJQlS5ZgNBpxdHQkPDwcZ2dngoODycvLw9HRkZkzZ6LRaLj//vvx9bXU+Z49e3jqqac4duwYDg4OnD17ltq1qzbJoBBCCCGEEHeKayXo1+5rK/4xfoxIJjazmCd73YXBpHIgPge90cyaw0n0bOyFv6cTAN0a16LcaCbs7MUltbacSCe7WG8dAw6g0Sj0b1GbprVd6NawFhqNQpCfG8H13Amu537V9b17NK5Fcl4ZZ7NLSM4rZci8fbz4w1F+PprKk73uumpyDuBga8PDHQOsyfyD7evh4mBLIx8XZo9ug6rCS/2b/KXkHGBY27p4ONtxT8XM8S4Otlesn+3hbHfLknOAAUG10WoUxnepf8vKvB1sbGwqdS13c3OjTZs2BAcH07p1a4YNG8aGDRvQ6XR8+eWXBAcH89lnn5GcnMz58+eJiIggNjaWhQsXEhYWZlmmbuJEsrKy0Ov1LF68mIceeoiZM2eycuVKhg8fzvHjx3F2dqZbt260bdsWo9HI/v37qVu3Lk888QSTJ0+mZcuWTJ8+ncGDB9O9e3fy8vKYPXs2er2eGTNmXPN8VFXl1KlTFBUVXfM9QgghhBBC3ImkBf3/wDPfRRGWkMuul3sS/O4fjGhXl/b1PXh6TRRLx12cGK5Mb6L1e1sZ2zGAMR38+SM6g3WRKZQbTWx/oWel5NRoMmM0qze9hFZiTgk9PtvJfa18icssJiWvjKXj21O3ppN1retrMZtVUgvKUFWo4+6IzSVxlOlNONrdXAw3UqY3Ya/V3NIk/EZK9Uac7LR/2/HuZFlZWXh4eGBjY6nPAwcOMGPGDBwcHJg4cSI9e/aktLSU2NhYDAYDkyZNIioqCj8/P8aPH8+rr76Kk5MTY8eOZd26dcybN4+0tDS2b99OUFAQkydP5sCBA8ydO9faat+3b18WLFhAQEAAOp2Ob775Br1ez6OPPkrNmjVvEPH1qaqKTqfD0fH6qxcIIYQQQghxOeni/n+s14ydNPKuwaJH2jF+6SFOpxdhNKvUcNDyx3M9KiW8D38dxtnsEsqNJrKLLZOrfTAkiIc7BvzlOC5M8OZkZ8P8MSH0bHLljPFC3Cyj0WidzO7SFv6YmBhatWqFwWAAoHnz5pw+fRqTyTLDf5MmTXjiiSdIS0tj/vz52NjY0KNHDyIjI0lKskx66OzszPjx43n00Ufx8fHBz8+PoqIiRo8ezfbt27GxsWHOnDmMHz/+qrGZzWaGDx/OkSNHOHr0KK6usmycEEIIIYS4eddK0KVp7x+uoNTA2ewSHmhr6ULevbEXO05n4Wxnw8rHO1RKzi3ba7E3LhsXey2bn+lGYC3nm24lv5H1U7tQbjSh1WiuO1O5EDdDq9VSt+6VQyOaNm1KSkoKhYWFuLm5UatWLWJjY9m0aRPdunUjJCTEmtBPnDiRJ598krNnz9K8eXOWLFmCl5cXs2bNYuHChcydOxeAwMBAHBwciI2NZcqUKRw9epTHH3+cuLg4nJ2dady4Ma1atSI6OhpHR0ciIiLYsGEDAG+//TazZs266fMqKipi/fr1PPjggzg4WHqXFBcXExMTQ7t2V/yNFkIIIYQQ/yLSgv4Ptyc2i7FLDrHy8VC6NfIiJb+MUYsO8s6g5vRueuUyWOdzShmz5CAfDGlJj8Ze1RCxEHeGtLQ09u3bR0ZGBuvXrycyMpLVq1czYMAAysrKGDJkCFu3br3m/sOGDcPLy4uvv/7a2v3e1tYWrVZLeXk5e/bsITU1lbp16/Lkk0/Sv39/oqOjGT58ODExMUydOpV58+ZRUlJC3759OXjwIN9//711ZvvLyTJ0QgghhBD/P6SL+/+JIp2BpfvO8XDHADyc7axrlh996+5rrskthLixyxNgVVXJyMjAxcWFo0ePcurUKVq0aEFxcTHHjh1jwoQJGI1GOnXqxJkzZ64or1GjRjRs2JCTJ09y/vx5evbsyZ49e/D09KRr166sW7eOd955h+3bt7N3714aNWpEUlISAwYMYM+ePaxcuZL+/fsDMHPmTObOncuuXbuoV69epeOYTCbruH4hhBBCCPHPIAn6/wGTWWXC8sPsOJ3F5O4NeHVgMyatCCc2s5gdL/as7vCE+FdSVRWz2YzBYMBgMGA0GlEUBXd3dwDKysp47rnn+PnnnxkzZgwvvPACNWvWpFOnTkRFReHi4sKcOXO4++67CQ0NpbS0FDc3NzIzM9m+fTuOjo60bdsWg8FA9+7drWPk4+Li+Pjjj/n222+ZOnUqn332Gf9t787jazr6P4B/5maVIBGpJIiEFLVUYt/XCqrWFhX1qFJFLUVp0PRnqy4qobaqUktLm0fy2BUhUlUiiV0tqRCxRSTIvt77+f2Rm1OxU5GI7/v1uq/cM/ecOXPPTMT3zJwZne7RHy3Jzs6GXq/XhtkLIYQQQohnRwL0YsBvxxnMCz6L8jaWSMvW449P2qKd7+9o5lYW3/YtuutsCyHudvPmTVy8eBG1atXSesBTU1NhamqKGzduoGnTpoiJiYGtrS1MTU0xefJkjB07Ft26dUPTpk0xffp0AEDjxo0REhKCHj16wNfXF1WqVAEAnDhxAunp6WjYsOFd5w4PD0evXr3g5OSEffv2QafTIT09HV5eXujWrRsGDRr07C6EEEIIIcQLSAL0YsDT73c42lhieGs39Ft6ANUcSiLyWgq+/099dKzlWNjFE0I8RVevXsWSJUuwceNGTJs2DV26dMGMGTPg6+uLxMREeHp6YsWKFXBycoKfnx8mT54MvV6Pnj174uWXX8bs2bORk5ODXr16aUvKjRo1Clu2bMGUKVNQokQJJCYmYs2aNfDy8sKIESOwaNEimJub4+DBg6hdu7ZWlszMTKSkpKBs2bKFdTmEEEIIIYoVCdCfcyRRa8p29G1YCZ91qQHPOXtwNi4Fw9u4wbvTK4VdPCHEM5KWloaTJ0+iXr16+Ya0X7lyBX5+flixYgUSEhLQu3dvVK9eHb6+vrC2tkZ6ejpSU1MB5E5wt3jxYnh6eiIpKQl9+vTB119/jUGDBmHTpk2oUKECgoODYWtri02bNuGjjz5CQkICdu7ciUaNGuUrj8FgeKyh9YXFYDDgm2++wYABA+Dk5FTYxRFCCCHEC04C9OfcrbQseEwPwmddamJwi8rYFxWP0KgEjGlfDTqdzOwshMiVlZWF6OhoVK1aFUopLYCOj4/HsmXLULNmTXTt2hUAsGPHDnTs2BFKKbzxxhsICAhAUFAQevbsiXLlyqF8+fKIiIhAzZo1kZGRgRs3bsDf3x/t2rXD1q1bsXjxYgQFBWHQoEEYM2YMIiIi0Lp1a1SqVAlbtmxBQEAALly4gIkTJ6JDhw64fPkyHB0dH2lSu5MnT8LOzg6OjvlHB5FESkoKSpUq9VjXZf/+/WjWrBl8fHwwY8aMxzpWCCGEEOJpu1+AXqDdHkqpTkqpM0qps0qpiff4fKBS6rpS6ojx9X5Blud5dulmOgCggm3uhE7N3OwxrkN1Cc6FEPmYm5ujWrVq2oz0eb3b9vb28Pb21oJzAOjQoQMOHDiAa9euYdOmTbCwsECXLl0QGhoKBwcHJCUlYcmSJThy5Ah27doFW1tbdOzYEWXKlEH37t1x9OhRvPnmm/jhhx9Qs2ZNDBgwAI0aNcLEiRPRpUsXbNmyBWfPnkWnTp1Qv359VKxYEcOGDXvod4iJiUGjRo3QqVMnGAyGfJ9NmDABzs7OiI2NfazrsmvXLgB44NJ5QgghhBCFrcACdKWUCYCFAF4HUBOAl1Kq5j129SfpYXwtLajyPO+u3MoL0K0KuSRCiOKkUaNGeOmll/Kl1a9fH4cOHcKZM2cwZMgQmJmZwdXVFadOncKSJUvQo0cPBAYGIjo6Gv7+/vjzzz+xYMECBAUFwdzcHF9//TW6d++OmJgYnDp1CgMHDoRer8cbb7yBpUuXYvny5Vi+fDk6d+4MBwcHzJs3DySRmpoKg8GAkSNHIi0tDUePHsXatWu1cv3555/w8/NDYmIiFi9erKX//vvvCAwMfOD3DA4OBpA7Qd6NGzce6xqRxPM22kwIIYQQz6cCG+KulGoKYCrJjsbtSQBA8svb9hkIoAHJkY+a74s6xH35n+cxbdNJHPRpj7IlLQq7OEIIcU+XL1/Gb7/9hoEDB8LU1DTfZ1lZWWjevDny/g13dXVFxYoVsXfvXri4uODChQuwsLBAZmYmvv76a/z000/IzMzEX3/9hZSUFDRt2hTp6emoWrUqjh8/jgsXLiAuLg61a9dGWloawsPDUbfu3StapKeno0yZMqhXrx7279+PtWvXolevXo/8nbp37w6dTod169b9u4sjhBBCCGF0vyHupvfa+SmpAODibduXADS+x35vKaVaAYgEMJbkxTt3UEp9AOADAKhUqVIBFLXou3IrHZZmOthZmxd2UYQQ4r4qVKiA99+/99NK5ubmCAgIwM8//4yOHTuifv36IInZs2dj7969eO+995CcnAyDwYBx48ahRo0a6NatG9q1a4e0tDScPxpiVIEAACAASURBVH8e27Ztg8FgQPv27fHpp5/i6NGjMBgMKFu2LN5//32MHj0aO3fuxMGDB9G/f39MnjwZ+/btQ2ZmJiZOnIj//Oc/2LFjhxagHzp0CN7e3ihfvjxWrlx5V5lPnDiBjRs3QimFK1euoHz58k/9mu3atQt2dnb3vLkghBBCiBdLQfag9wbQkeT7xu3/AGhEctRt+5QFkEIyUyk1DEAfku0elO+L2oM+YvUhnIpNQvDHbQq7KEII8cysXr0aw4YNQ3Z2NtatW4fXX38dJOHp6ak9V75gwQKUK1cOffr0AQA4ODjA3t4eJ0+exO7du7F+/XrMnz8fN2/exLvvvosdO3bAyckJsbGxSElJ0Xrtf/vtN3Tq1Cnf+T/44AOsWLEC2dnZ8PPzw9ixY5/q9zt9+jQ8PDzg7u6OAwcOPNW8hRBCCFF0PfNZ3B9liPsd+5sAuEHS5kH5vqgBeveFf6K0pSl+GnyvQQhCCFF8Xbx4EcnJyahZ859pTEgiOjoaFy5cQOvWrQEAGzduhLOzM+rWrYvU1FTUrVsXMTExyMrKQufOnbFlyxbs3r0bX375Jezt7eHo6AgXFxf069cPzZo1g6mpKRo0aIDz58/D29sbDg4OaNOmDfr3749Dhw4ByO3tvnDhAqpXrw4Li38eN8rIyMCCBQvQsWNHvPrqq3d9B71ej23btqFNmzawtrbW0lq1aoV9+/ZBKYXr169jzpw5CA4Oxt69e59o+bqYmBgkJyejVq1aj32sEEIIIZ6d+wXo2uQ3T/uF3OHz5wBUBmAO4CiAWnfs43Tb+54AQh+Wb/369fkiavB5EL0DjhZ2MYQQ4rkRHh7OJk2acN68eUxPT3/gvuvWrSMAWltbs3LlygRAALS0tOSJEyfo5+dHALSysiIAmpmZ0cvLi1FRUSTJwYMHa8d06tSJPj4+/OGHH7h7924aDAbOnj2bAFi/fn1evnyZJDlz5kwC4IcffkgAXL58OW1tbQmAgYGB9y2rwWDgwoULuWPHDhoMhnyfNW/enE5OTtTr9f/y6gkhhBCiIAGI4D3i3QJdB10p1RnAXAAmAH4kOVMpNd1YmI1KqS8BdAOQA+AGgOEkTz8ozxexBz0jW49XPtuGcZ7VMPq1qoVdHCGEKHZIYvfu3XB3d0fp0qXh7+8PExMTtGrVChUqVEBcXBw8PT3RsGFDtGnTBuHh4fjhhx+QlZWF+vXrIywsDOPGjUOJEiUQGBiIyMhIbYk4Ly8vrFu3DnXq1MHJkydRokQJ9O/fH3PmzIGXlxdWrVqFcuXKwdLSElevXkXJkiVRvXp1hIeHA4C2ZF6e3377DZ07dwYANG7cGCEhIbC0tMTp06dRo0YNALkz3jdr1uwZXkEhhBBCPI5n3oNeUK8XsQf9/PUUunhvZkDExcIuihBCCKPLly9z8uTJrFKlCrt168acnBzts4yMDMbExHDSpEkEwDJlyvDKlSs8fvw4W7RoQQBs2LAh09LSSJJ9+vQhAFaqVIlLliwhAFaoUIFlypTh8uXLtZ5yg8HApk2b0tnZmb6+vgTAZcuWkSS9vb1pYmJCMzMzTpgw4aHlT01N5ZEjRwrgygghhBDiYVAYPegF4UXsQf/zbDzeWXoAvwxpgqZuZQu7OEIIIR7D9u3bYWtri8aNc+cQobG3vm7duihTpgwAYPny5Rg0aBA+++wz+Pj4oFevXjA3N0dsbCz+/PNPtG/fHqNGjUJsbCyGDh2KRYsWYdiwYfDw8IBer8fhw4fh4uKCBg0aICsrC1FRUYiMjMSZM2fw+eefo379+hgzZky+3ngvLy/4+/sjNDQUjRo1KpRrI4QQQryonvkkcQXlRQzQV+2Pxv9t+At7vduiYhmrwi6OEEKIpywxMREff/wxPv/8czg6Omrper0e8+bNw6xZsxAbGwsgd/34U6dOwdLSEitXrsTAgQPh4eGBI0eOYP369YiNjcWwYcPQsWNH7Ny5U8tn5MiRmDRpEsqXL4/Dhw+jXr16AIC6desiLCzsrnXrbxcdHY2lS5di/PjxuHLlijZEP2+Cviel1+thYmLyr/IQQgghnkcSoD/HhqyKwMkrSdjr3fauZxGFEEIUf5mZmfjjjz9gbm6OOnXqwNbWVkt3c3NDWloaZsyYgQ8//BDXrl1DlSpVUKpUKQwYMADjx4/H119/jTlz5gAA3N3dAeTO+D5r1iwMGTIEvXv3xrvvvgsPDw8kJCQgJCQEOp0Ozs7OqFGjBjp37oyoqCg0atQIN27cwNmzZ9GoUSOEhoZCKYUzZ85g6dKl8PHxgY3NAxdj0XzyySf47bffEB4eDktLy4K5cEIIIUQRJQH6cypbb0Dd6UHo6l4eX75599I9QgghXmzXrl2DpaVlvsD4+vXrsLW1hZmZmZZ2+PBh7Ny5EwEBAQgLC4Ovry/Gjh2L8ePHY8mSJUhJSbnvOaysrDB58mRMnToVOp0OAwcOxJIlS7Bt2za4ubmhVatWuHr1Ktq2bQt/f3+Eh4fj2rVrcHZ2Rvv27RETE4M5c+YgKioKLVu2RKdOneDh4QGDwYD58+dj5MiRAIAJEybAxsYGPj4++c6v1+sRExODypUr50tPT0/HpEmTtFEEQgghxPNCAvTn1IFzCXh7SSgW96+HTrWdCrs4QgghioG4uDi89NJL2qisjIwMhIaGakPnPT09YWFhgZMnT2Lnzp3o0KEDWrZsiT179kCv16N58+Z4+eWXkZqaioyMDFhZWWH06NH4v//7v7vONXLkSGzYsAFxcXGoWLEioqKiULZsWej1elStWhWXLl1CVFQUtm7dil69egEAli1bhkGDBml5DB8+HIsXL8aGDRvQrVs3AIDBYEDfvn2xdu1atG7dGiEhIQCA9evXY/r06Vi5cuU916QXQgghigIJ0J9T32w/jcW/n8Ph//NEaUuzhx8ghBBCPAPr1q3D/PnzUatWLXz44YeoUaMGVqxYgb///huenp5wcXHBV199hSVLlsDe3h5BQUFwd3fHhAkT4OvrCz8/P9SrVw9t2rRBy5YtcebMGVSsWBF2dnYICQlBpUqV4Orqis6dO2P8+PGwsrKCqakpwsLCUK1aNS2fxo0b48CBAwgLC0NISAi8vb1BEq1bt8bu3buhlILBYEB8fDzKlStX2JetSIqJiUFiYqLc0BBCiGdIAvQiYH9UArL1BrSq9tIjH9N1/l5YmOoQMFzWsxVCCPF8IYnAwEDUrVsXbm5uWtrp06fxyiuvQCkFX19fLFy4EFevXkVoaCgqVqyIKVOm4NatW9i1axdiY2NRu3ZtBAYGonnz5sjJycFrr72GwMBAjBw5EjNnzoSzszMsLCxw/fp19OnTB02aNMG4ceOwdu1adOrUCb1790ZQUBD8/PwwatQo5OTkYMmSJcjJycHo0aNx9uxZBAUFYcCAAShZsiQAIDk5GTExMahYsWK+xwfyevxbtmwJnU4HANizZw9++eUXjBgxArVr137i65WdnQ1TU9NnPt9M+/btcezYMVy+fDnfYxFCCCEKjqyDXsgiohNYdfJWuk3awj/PXn+kY+KTM+g6cTO/3RlZwKUTQgghCo/BYGBSUtJd6UlJSZwzZw7//vtvkuSZM2fYpk0bAuDw4cO19eEnTpxIAPTx8aFer2d2djZfffVVbQ16ExMTNmnShABYtWpVVq5cmQAIgAMHDmTZsmUJgA4ODvziiy/o7+9PBwcHAqBSip999hmvXbtGT0/PfMfl5OQwLS2Nrq6uWvrMmTNJktevX+fmzZv5yy+/MDU1VftOCQkJ/PHHH+/6vgEBAbSxseH48eOf6Brq9Xp+/PHHDA8Pf6zjbty4QRMTEwLgxo0bn+jcdzIYDGzbti2//fbbp5Lfw4wcOZJTp059JucSQoinBfdZB73QA+7HfT1vAfqyP85x/H+PsN70HWw1K5jtfUNYZ+p2xiSkPvTY9Ycv0cV7Mw/H3HwGJRVCCCGKPoPBwBMnTmjBOUlmZ2fzxIkT+fa7dOkSZ86cyd69e3Pr1q3U6/WcN28e33rrLbZv357r16/nsGHDCICVK1dmQEAA27VrpwXatWrV4ooVK+jl5UUAtLGxYYkSJThjxgx6e3sTAF9//XWOHDmSABgQEMDevXtTKcWFCxfS0dFRy6tr167U6/WMjY1l7dq1tZsBS5YsYVpaGj/66CPtHAC4Z8+efN/lypUrDAwM5LJly7hhwwbu3LmT06ZN49atW7V9AgMDCYCtWrXS0hITE7lo0SKmpKRoafHx8VyzZg3T09NJkmvWrCEAmpmZsXfv3k+ljg4fPkwArFu37lPJ70HS09NpaWlJFxeXAj+XEEI8TRKgF4KouGS6eG+mx7TtfH3uHv59LYnnr6fQdeJm+u0489Djx/ofpse07czRGx66rxBCCCEej16vp7+/P2NjY7W0s2fP0t/fn2lpado+Y8aMoaurK8PCwrT95s+fT2trawLgm2++SZJMTk5m9erVCYDly5dnUFAQZ82aRQBs3749nZycaGVlxUWLFrFZs2YEoOXx0UcfMSEhgZUrV2bFihU5ZMgQjho1in369KGZmZkW7N/+srKy4qlTp2gwGFivXj3qdDoCYFhYGOPj49mgQQMt7zz9+/cnAFaqVIkbN25k3759Wa5cOY4YMYIWFha8efPfdwp89tlnWhnj4uK09NtvqpBkamoqf/31V2ZnZz/xuXbt2qWd6/Lly0+cjxBCPGsSoBeC6Zv+otukLbyWmJ4vvduCveyxcO8DjzUYDGzweRBHrjlUkEUUQgghxCO4M7gkyatXr/KLL77g1atXtbTjx4+zX79+PHfunHbc8OHDaWVlxa5du3L//v1a+tq1a9mmTRsGBARox+/bt48eHh50cHBgmTJl6OTkxFGjRjEsLIznz59naGgot23bxpMnT9Le3p7u7u6cOnUqAXDOnDm0sbFho0aN6OrqSgsLC7Zt25Y6nY6HDx9mZGQkdTode/bsSXd3dyqlaGFhwcGDBzMsLIwAOGXKFJLkwYMHGRERcdf3Tk5O5sGDBx94rWrXrs1y5coRAH/55ReSZFRUFJ2dnbl06VJtv7xAftq0aXfl8euvv/Ls2bMPPA9Jfvrpp1qAfvt1FAVv8+bN/O677wq7GEI8tyRAf8bSMnP46pRtHLH67j9ivttPs/LEzbyVmnXf4/+6nEgX7838b3hMQRZTCCGEEAXMYDBQr9c/9Xw3bdpEU1NTbZh+ZmamNvy+bt263Lt3L2/cuMGXXnqJbm5ubNmyJUuUKMHY2FimpqayS5cuBMDNmzfTYDCwX79+BMCePXtqQW+1atU4ffp0RkdHMyMjgy1btiQAvv322/zmm284fPhwbtq0iUeOHOH3339Pf39/AuDs2bNpY2PDwYMHk/yn597U1JR79uxhVlYWHR0daWpqShMTE/7xxx/a91q+fLk2X8Dtw/NJMisri4mJidp2kyZNWL9+fVpYWHDcuHFa+v79+zlp0iQOGzaMGRkZT/W65+TkcMaMGdrNlqIoMzOzwM/h7u7OEiVKPPXrK8SLQgL0Z+zXsAt08d7M0Kj4uz4LP59AF+/N3Hz0CknySMxN9lm8j90W7OW3OyNpMBjou+MMXbw3M/aO3nchhBBCiDzx8fE8f/48k5OTSZIZGRncu3dvvhsCwcHB2rPvtwex2dnZDA0N1XrJMzIy2KpVKwLgsGHD+MMPP2iT8pmammoT7/Xv35/m5ubaMPt7Db+Pjo5mz549WalSJZ44cYJKKQ4dOpTVq1ennZ2dNrHf6tWr6eLiQgBs2LAhP/jgA1paWvLVV1+lUoq9evXihAkTOGHCBPr5+bFSpUo0NTXl22+/ze3bt9PExIQ+Pj5s0aIFmzRpQjK391+n02mT382dO5eZmZn09/fXAn6DwcBNmzZx8uTJzMrKol6v5//+9z8OGDCAY8eO1a5JUlIS+/fvz7lz52rXbcOGDdo1WbBgQb76iI2N5fnz5++qp5ycHJ46deqJ6zk7O5uHDx++50iOO4WGhrJ06dJct27dE5/vYS5duqTV9e7duwvsPM+buLi4ArkZJ4onCdCfsYCIixz444F7/kOanaNn7Snb+Mnao7x0M431ZwSx4edB7LZgL128N3Ni4FG6TdrC91c+3kysQgghhBD3YjAYeOTIkYf2rKakpNw1E/yFCxc4evRoWlpaarPUX7t2jbGxsczKyuLGjRu5atUqnjlzhmvWrOGKFStIkt99950WxJUqVYrx8fGMiopilSpVCIAuLi7Mycnh5cuX+eWXX7JZs2a0tbVlzZo1ee3aNX7yyScEQHNzc+2GQL169Th69Gja2tpqeQcHB3PChAk0MzNjamoqGzZsSAcHB8bHx9PT05N2dnbs1q0bAbBRo0Zcv369duMBAMePH88JEybkmxPg+++/56VLl9iwYUMCoE6n03r527dvz4oVK2ojEH7//XeS5M2bN1m5cmWWLl2af/31l3b94uPj2aFDBwLg8uXL77rmOTk5zMjIeGBglzeh4fz58x9azy1atNBGIGRl/TNaMycnh35+fgwMDHxgHnn5PMjSpUu16/fpp5+SzB3d0LhxY37yyScPzb84io+Pp5WVFb/44ovCLop4TkiAXsQM+ymCVSdv5atTtrH2/23j39eSmKM3cPCKMLp4b+ZrviFMTL//EHghhBBCiGcpJyfnsfZPSUmhr68vJ0+enG/G+atXr/L111/nzz//fNcxBoNBCw5zcnJ48OBBpqenMzMzk5GRkVoQm5KSwsWLF3PEiBHMysriunXrCECbpG/16tUkyUOHDlEpRQB8//33aWlpSQB0dHTk/PnzOXToUC3QHD58OLOysujp6UlLS0uWKFGClpaWXLNmDd3c3Oji4qLNej9z5kympqayUqVKrFOnDjMzM9mrVy+amprS3t6elStX5oYNG7h48WI6OTnR3NycNWrUoLW1Nc+cyZ0o+PTp0xwzZgzLlCmj3Yjw9PRk586daW9vzyFDhvDkyZNcvHixVmYTExOtZ/zy5cvcsmULd+/erY0MyOvdz3tM4fvvvyeZe0PltddeIwCWLFlSmxjx6tWrrFOnDt977z1ev567DHBISAjLlCmTb3TArVu38s098Oabb7JChQps0qSJNnLhm2++0W5y3Lp1S9v330wC+G9lZ2fz119/vWtZw9vL97SsXLmSAPjSSy9pk0waDIZ8N2v+rdOnTz/272FhCQsLY0JCQmEXo0iTAL2IOXrxJsf5H+E4/yMMP/9P403OyObs7acfaRk2IYQQQgiRG7APHDiQ7dq147Bhw/L1AM+dO1ebnC4iIoIrV67UlplLT09ny5Yt+c4772iBz+XLl/nKK6/wnXfeYVRUFMncYeN5y+BZWFhos9OvXbtWC3oBcNasWTxw4ABLlSqlBf5NmzZlREQEL168SDs7O1paWrJmzZra8nZvv/02v/jiC44dO5Y1atRgtWrV+NZbb2nzCwBgixYteOPGDbq7u2vLAN7+uaOjI4cOHUpra2tWr16dWVlZbNq0KUuWLMlJkyaxQoUKtLS05IwZM2hqasphw4YxJyeHbdu2pYWFhXZjYfv27XRzc9MeD/Dy8uLIkSO1EQs///wzs7KyWKpUKQ4ZMoQ+Pj7U6XSMiIigtbW19hhEXk//3r17WapUKXp6enLDhg309/fXJlC8n5ycHP79999PJRDNG8Xx3nvv5WsPJiYm3Lhxo5Z26dIlHj58ON+xISEh3Ldv3yOf680339RuAC1evJgk+d///pcAuGrVqn/5TXIDXqUUhw8f/tjHGgyGf3U9T58+zYsXLz5wn+TkZM6dO5dJSUk8d+4clVJ0dXXlsWPHnvi8xd39AnSV+9nzo0GDBoyIiCjsYgghhBBCiGKAJJRSD90vKSkJP//8M8qUKQMvLy/t2FGjRuHmzZvo0aMHevXqBaUUkpOTceLECWRnZ6Nly5Za/keOHMGqVavw119/oXXr1hg8eDAcHBzueb6zZ89iz549KFOmDDp06ABra2ukpaVh2bJlWL16NVq0aIEePXrg5s2b+Oqrr7Bv3z706dMHX331FSpXrozo6GiMGDECW7duhZubGwICAuDh4YHRo0dj4cKFcHFxwfnz57F8+XI0aNAAb731FiIjIwEAQUFBWLduHVavXo20tDS8/vrruHHjBsLCwlCnTh1ERERgw4YNsLGxQZs2bQAA1tbWOHbsGLy8vJCUlITp06fjgw8+gI2NDVJSUpCQkAAAsLCwwJgxY2BnZ4fDhw9j7969cHNzg4eHBxITE7F9+3ZcvXoVdnZ2aNy4MZydneHs7Axzc3NERkbC1NQU5cuXh5OTE8qXL4/SpUtj165dOHbsGExNTeHk5IRXX30VXbt2RZ06dZCcnIz09HTs2rULtWrVQtWqVZGSkgIrKyt8//33iI2NxdSpU5GZmYnt27ejbdu2CA0NRatWrZCTkwNvb2989tlnyMzMhJ+fHzIyMuDg4AAHBwfEx8cjLi4OQ4cORe3atfGf//wHERERSExMxPHjx9G8eXMcPHgQjo6OiIyMRKlSpZCQkIBDhw7BxMQEtWrVumf9k0RwcDBKlCiBJk2aQKfTwcvLC7/++isAYPv27ejQoQMAIDMzExYWFtqxGRkZiI2NhaurKwDg8uXLeOONN2Bvb48dO3ZAp9Pddb6srCzodDqYmprmSzcYDPjmm2/w6aefombNmjh69Oh9f1dGjBiBRYsWYfr06dDpdPDx8YGDgwPS09Nx5swZODo63vO4O8XHxyM1NRUuLi6PtP/zTCl1kGSDuz64V9RelF/FpQddCCGEEEKIp8FgMNw1jDvPoUOH8s18Hx8fz759+7J379789ttvtfSEhAT26NGDPj4+98wnISGBtWrVYtWqVblw4UIaDAZmZmaya9euHDNmjNYznjfUGwCdnZ0ZHR3NxMREhoSEMDw8nH369MnX89+7d296eHjQ2tqaTk5O7N69OxcsWMABAwawbt26tLe31/YvV65cvu28l1KKr7zyCqtXr67NI2BhYUEADAkJoZubG+3s7Fi/fn2amZkxJCSEFStW1I7v0KEDa9asSVtbW86cOZPly5dnlSpVOGjQIAKgvb09HR0dqdPptF7y289tZ2dHAPztt9+4efNmAmDz5s0JgIMHDyYAtmnThp6envlGPuh0OrZr145Dhw7lrFmzGBwczJUrV2qrJcC4QsOPP/5IExMTfvjhh6xRowadnJwYFRXF2bNn08TEhP369eOpU6eYlpamHdujRw9OmjSJLi4u2jl//PFHnjhxgp9//jnHjBnD9evX88yZM6xatSqdnZ25aNEiTps2jVOmTGFcXJy2skPeJJPbt29nUlISv/32W7Zo0YJTp05ldnY2d+/erV1zJycnVq9enS1atODp06ep0+k4fvx4pqWlcd68eRw/fjyXLl16z3kOYmNj6eLiQltbW63H/s65GS5cuMCgoKACeUzhWYMMcRdCCCGEEEI8Kb1e/9AJ5PR6Pbdt28b9+/drqwvc6fr160xJSXmkWelJMi0tjTdv3tS2MzMzeeHCBYaGhnLz5s3aM/Vk7s2KPXv28LXXXuPo0aNJkseOHWP37t1pZmbGSZMmkSQTExMZERHB48eP02Aw8Pz583R1dSUA2tnZ8ciRIyTJP/74g127dmXbtm158OBBGgwGJiYmMjIykrGxsQwJCaGVlRVLliypLTk3ZcqUfM+j5z0m4O7uzgkTJjA4OJjBwcH89NNP6eHhcddNBwcHBy5evJg//fST9jiETqdjdHQ0jx07Rjs7O+2YBg0a0MrKikopvvzyy1RK8b333qOtrS3NzMxYq1YthoeHs1mzZixVqpQWrOfdwMh7vKFevXraDQellLbfF198wYyMDDo6OrJZs2Zaedzc3AiATk5OVErRzc1Ne+QDAL/77juSuUssWllZaXMgmJmZEQDfffddDh48mLVr1+agQYP45ZdfsmHDhixRogStra3ZqlUrdunShTY2Npw/fz6zs7P5xx9/aI+aKKXo7u7OTp060d7ent26deOVK1ceqT0VFcUnQAdyi/2or3r17rwSxq99m3r1Hi/P+x0fEfFP2pAhj5/nvY43Tu5BMvf94+Z5r+OHDPknLSLi8fO81/H3u85ST1JPUk9ST1JPUk9ST1JPUk9ST1JPD6yna9eu8c958x47z5xBgxgXF0dvb2+2s7XVrnN2dvY/vc+PmWdqjRrs1q0bly1blu94ALSxseGOHTueqJ7yes59fHwYYUwb1rChNsfBUp3usfPs4+bGvn370tLSkissLAq8np7m79P9AvS7H0IoZrKysxESEqI9H3O7UqVKITk5GbcSEx873+TkZJQqVQoAcD0+Xktv06YNQkJCkJqW9kTlrVatGiIjI/Pl+fHHH8PX1/eJ8gOAfv36Yc2aNfnS1qxZg379+j1xnr6+vvj444+17dS0NERGRqJatWpPlJ/Uk9ST1JPUk9TTP6SepJ6knh6P1JPU0/NeT2PGjEGzZs0eOz8TExOsWrUK2dnZ2LVzJ4Dcejp37hxeeeWVJyqjqakpxo4di1WrVuVLHzFiBLKzs9GkSZMnqqc+ffqgdOnSmDFjhvZM+nfffQd3d3ds374dvXv3fuw8/f39cfDgQfzvf/+Dvb29lv48/D7dj0wSJ4QQQgghhBBCPEP3mySu2PegCyGEEEIIIYQQzwMJ0IUQQgghhBBCiCJAAnQhhBBCCCGEEKIIeO6eQVdKXQdwobDL8YjsAcQ/dC8hCoa0P1FYpO2JwiTtTxQWaXuiMEn7e/64kHzpzsTnLkB/niilIu714L8Qz4K0P1FYpO2JwiTtTxQWaXuiMEn7Kz5kiLsQQgghhBBCCFEESIAuhBBCCCGEEEIUARKgF6wlhV0A8UKT9icKi7Q9UZik/YnCIm1PFCZpf8WEPIMuhBBCCCGEEEIUAdKDLoQQQgghhBBCFAESoAshhBBC+TGBBQAABptJREFUCCGEEEWABOgFRCnVSSl1Ril1Vik1sbDLI4oXpdSPSqk4pdSJ29LslFJBSqm/jT/LGNOVUmqesS0eU0rVK7ySi+JAKeWslNqtlDqllPpLKfWRMV3aoChQSilLpVSYUuqose1NM6ZXVkodMLY9f6WUuTHdwrh91vi5a2GWXxQPSikTpdRhpdRm47a0P1HglFLRSqnjSqkjSqkIY5r83S2GJEAvAEopEwALAbwOoCYAL6VUzcItlShmVgDodEfaRAC7SFYFsMu4DeS2w6rG1wcAvntGZRTFVw6Aj0nWANAEwAjjv3HSBkVBywTQjqQ7AA8AnZRSTQB8DWCOse3dBDDYuP9gADdJvgxgjnE/If6tjwCcum1b2p94VtqS9LhtvXP5u1sMSYBeMBoBOEvyHMksAL8C6F7IZRLFCMk9AG7ckdwdwErj+5UAetyWvoq5QgHYKqWcnk1JRXFE8irJQ8b3ycj9j2oFSBsUBczYhlKMm2bGFwG0AxBgTL+z7eW1yQAAryml1DMqriiGlFIVAbwBYKlxW0Hanyg88ne3GJIAvWBUAHDxtu1LxjQhCpIDyatAbgAFoJwxXdqjKDDGIZt1ARyAtEHxDBiHFx8BEAcgCEAUgFskc4y73N6+tLZn/DwRQNlnW2JRzMwF8AkAg3G7LKT9iWeDAHYopQ4qpT4wpsnf3WLItLALUEzd6+6orGcnCou0R1EglFIlAQQCGEMy6QEdQ9IGxVNDUg/AQyllC2AdgBr32s34U9qeeGqUUl0AxJE8qJRqk5d8j12l/YmC0JzkFaVUOQBBSqnTD9hX2t5zTHrQC8YlAM63bVcEcKWQyiJeHNfyhi8Zf8YZ06U9iqdOKWWG3OB8Ncn/GZOlDYpnhuQtACHInQfBVimV1+lwe/vS2p7xcxvc/XiQEI+qOYBuSqlo5D6+2A65PerS/kSBI3nF+DMOuTcnG0H+7hZLEqAXjHAAVY2zepoD6AtgYyGXSRR/GwG8a3z/LoANt6UPMM7o2QRAYt5wKCGehPEZymUATpH0u+0jaYOiQCmlXjL2nEMpVQJAe+TOgbAbQC/jbne2vbw22QtAMEnpRRJPhOQkkhVJuiL3/3bBJN+BtD9RwJRS1kqpUnnvAXQAcALyd7dYUvLvRMFQSnVG7l1VEwA/kpxZyEUSxYhS6hcAbQDYA7gGYAqA9QD+C6ASgBgAvUneMAZTC5A763sagPdIRhRGuUXxoJRqAeAPAMfxz3OYk5H7HLq0QVFglFJ1kDsRkglyOxn+S3K6UqoKcns07QAcBtCfZKZSyhLAT8idJ+EGgL4kzxVO6UVxYhziPp5kF2l/oqAZ29g646YpgDUkZyqlykL+7hY7EqALIYQQQgghhBBFgAxxF0IIIYQQQgghigAJ0IUQQgghhBBCiCJAAnQhhBBCCCGEEKIIkABdCCGEEEIIIYQoAiRAF0IIIYQQQgghigAJ0IUQQohiRCmlV0odue018Snm7aqUOvG08hNCCCFEfqaFXQAhhBBCPFXpJD0KuxBCCCGEeHzSgy6EEEK8AJRS0Uqpr5VSYcbXy8Z0F6XULqXUMePPSsZ0B6XUOqXUUeOrmTErE6XUD0qpv5RSO5RSJYz7j1ZKnTTm82shfU0hhBDiuSYBuhBCCFG8lLhjiPvbt32WRLIRgAUA5hrTFgBYRbIOgNUA5hnT5wH4naQ7gHoA/jKmVwWwkGQtALcAvGVMnwigrjGfYQX15YQQQojiTJEs7DIIIYQQ4ilRSqWQLHmP9GgA7UieU0qZAYglWVYpFQ/AiWS2Mf0qSXul1HUAFUlm3paHK4AgklWN294AzEh+rpTaBiAFwHoA60mmFPBXFUIIIYod6UEXQgghXhy8z/v77XMvmbe91+Of+WzeALAQQH0AB5VSMs+NEEII8ZgkQBdCCCFeHG/f9nO/8f0+AH2N798BsNf4fheA4QCglDJRSpW+X6ZKKR0AZ5K7AXwCwBbAXb34QgghhHgwubsthBBCFC8llFJHbtveRjJvqTULpdQB5N6g9zKmjQbwo1JqAoDrAN4zpn8EYIlSajBye8qHA7h6n3OaAPhZKWUDQAGYQ/LWU/tGQgghxAtCnkEXQgghXgDGZ9AbkIwv7LIIIYQQ4t5kiLsQQgghhBBCCFEESA+6EEIIIYQQQghRBEgPuhBCCCGEEEIIUQRIgC6EEEIIIYQQQhQBEqALIYQQQgghhBBFgAToQgghhBBCCCFEESABuhBCCCGEEEIIUQT8PyuxLlfGkWCq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8" y="1676400"/>
            <a:ext cx="9067800" cy="4501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472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NN ROC and AUC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2127"/>
            <a:ext cx="9144000" cy="5645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45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257800"/>
          </a:xfrm>
        </p:spPr>
        <p:txBody>
          <a:bodyPr/>
          <a:lstStyle/>
          <a:p>
            <a:r>
              <a:rPr lang="en-US" dirty="0" smtClean="0"/>
              <a:t>UCI Machine Learning Repository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archive.ics.uci.edu/ml/datasets/seeds</a:t>
            </a:r>
            <a:endParaRPr lang="en-US" dirty="0"/>
          </a:p>
          <a:p>
            <a:r>
              <a:rPr lang="en-US" dirty="0" smtClean="0"/>
              <a:t>3 classes(species) of wheat seeds</a:t>
            </a:r>
          </a:p>
          <a:p>
            <a:pPr lvl="1"/>
            <a:r>
              <a:rPr lang="en-US" dirty="0" smtClean="0"/>
              <a:t>Kama, Rosa, </a:t>
            </a:r>
            <a:r>
              <a:rPr lang="en-US" dirty="0" err="1" smtClean="0"/>
              <a:t>Canadia</a:t>
            </a:r>
            <a:endParaRPr lang="en-US" dirty="0" smtClean="0"/>
          </a:p>
          <a:p>
            <a:pPr lvl="1"/>
            <a:r>
              <a:rPr lang="en-US" dirty="0" smtClean="0"/>
              <a:t>7 geometric features for each class</a:t>
            </a:r>
          </a:p>
          <a:p>
            <a:pPr lvl="2"/>
            <a:r>
              <a:rPr lang="en-US" dirty="0" smtClean="0"/>
              <a:t>Area, perimeter, compactness, length, width, asymmetry coefficient, groove length</a:t>
            </a:r>
          </a:p>
          <a:p>
            <a:r>
              <a:rPr lang="en-US" dirty="0" smtClean="0"/>
              <a:t>Raw data had minor corruption</a:t>
            </a:r>
          </a:p>
          <a:p>
            <a:pPr lvl="1"/>
            <a:r>
              <a:rPr lang="en-US" dirty="0" smtClean="0"/>
              <a:t>Misaligned data in 5% of rows</a:t>
            </a:r>
          </a:p>
          <a:p>
            <a:pPr lvl="1"/>
            <a:r>
              <a:rPr lang="en-US" dirty="0" smtClean="0"/>
              <a:t>Corrected with python, pandas, and lists</a:t>
            </a:r>
          </a:p>
        </p:txBody>
      </p:sp>
    </p:spTree>
    <p:extLst>
      <p:ext uri="{BB962C8B-B14F-4D97-AF65-F5344CB8AC3E}">
        <p14:creationId xmlns:p14="http://schemas.microsoft.com/office/powerpoint/2010/main" val="1307352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5181600"/>
          </a:xfrm>
        </p:spPr>
        <p:txBody>
          <a:bodyPr/>
          <a:lstStyle/>
          <a:p>
            <a:r>
              <a:rPr lang="en-US" dirty="0" smtClean="0"/>
              <a:t>Seeds data set is rich with information</a:t>
            </a:r>
          </a:p>
          <a:p>
            <a:r>
              <a:rPr lang="en-US" dirty="0" smtClean="0"/>
              <a:t>KNN model performs well</a:t>
            </a:r>
          </a:p>
          <a:p>
            <a:r>
              <a:rPr lang="en-US" dirty="0" smtClean="0"/>
              <a:t>Logistic Regression performs well</a:t>
            </a:r>
          </a:p>
          <a:p>
            <a:pPr lvl="1"/>
            <a:r>
              <a:rPr lang="en-US" dirty="0" smtClean="0"/>
              <a:t>Hyper-parameter tuning required</a:t>
            </a:r>
          </a:p>
          <a:p>
            <a:r>
              <a:rPr lang="en-US" dirty="0" smtClean="0"/>
              <a:t>Naïve Bayes and K-Means perform poorly</a:t>
            </a:r>
          </a:p>
          <a:p>
            <a:r>
              <a:rPr lang="en-US" dirty="0" smtClean="0"/>
              <a:t>Dense, Sequential Neural Network performs well</a:t>
            </a:r>
          </a:p>
          <a:p>
            <a:pPr lvl="1"/>
            <a:r>
              <a:rPr lang="en-US" dirty="0" smtClean="0"/>
              <a:t>Next steps:</a:t>
            </a:r>
          </a:p>
          <a:p>
            <a:pPr lvl="2"/>
            <a:r>
              <a:rPr lang="en-US" dirty="0" smtClean="0"/>
              <a:t>Cross-validation</a:t>
            </a:r>
          </a:p>
          <a:p>
            <a:pPr lvl="2"/>
            <a:r>
              <a:rPr lang="en-US" dirty="0" smtClean="0"/>
              <a:t>Feature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2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1"/>
            <a:ext cx="8229600" cy="2743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Scatterplots</a:t>
            </a:r>
          </a:p>
          <a:p>
            <a:pPr lvl="1"/>
            <a:r>
              <a:rPr lang="en-US" dirty="0" smtClean="0"/>
              <a:t>Show great correlation and clustering</a:t>
            </a:r>
          </a:p>
          <a:p>
            <a:pPr lvl="1"/>
            <a:r>
              <a:rPr lang="en-US" dirty="0"/>
              <a:t>A few possible </a:t>
            </a:r>
            <a:r>
              <a:rPr lang="en-US" dirty="0" smtClean="0"/>
              <a:t>misclassifications</a:t>
            </a:r>
            <a:endParaRPr lang="en-US" dirty="0" smtClean="0"/>
          </a:p>
          <a:p>
            <a:r>
              <a:rPr lang="en-US" dirty="0" smtClean="0"/>
              <a:t>Histograms somewhat normally </a:t>
            </a:r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overlapping distributions</a:t>
            </a:r>
            <a:endParaRPr lang="en-US" dirty="0" smtClean="0"/>
          </a:p>
          <a:p>
            <a:r>
              <a:rPr lang="en-US" dirty="0" smtClean="0"/>
              <a:t>Box plots show feature mean separation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Initial EDA</a:t>
            </a:r>
            <a:endParaRPr lang="en-US" dirty="0"/>
          </a:p>
        </p:txBody>
      </p:sp>
      <p:sp>
        <p:nvSpPr>
          <p:cNvPr id="5" name="AutoShape 2" descr="data:image/png;base64,iVBORw0KGgoAAAANSUhEUgAAAYgAAAEJCAYAAACOr7BbAAAABHNCSVQICAgIfAhkiAAAAAlwSFlzAAALEgAACxIB0t1+/AAAADh0RVh0U29mdHdhcmUAbWF0cGxvdGxpYiB2ZXJzaW9uMy4xLjIsIGh0dHA6Ly9tYXRwbG90bGliLm9yZy8li6FKAAAY50lEQVR4nO3df5BV5Z3n8feHH46AGiLdMSlawjjNWBmTMFJdGIuU0bgwdGocK7VmyymTdJwYiimFbNydijs1azZO9ldlarbSZEaGNWpnVpPNEplQGUCo3XXNJqNj4w/8OaGXoNxBYzeIgpLQyHf/uKcn18vTzQXu06cv/XlV3ep7nvOc09/LreLT5zznPEcRgZmZWb0pZRdgZmYTkwPCzMySHBBmZpbkgDAzsyQHhJmZJTkgzMwsaVrOnUuaDdwFfBAI4A8i4u9q1v8RcENNLR8A2iNiv6TdwEHgbeBoRHTlrNXMzN5JOe+DkNQH/Cgi7pJ0FjAzIg6M0vca4EsR8fFieTfQFRFD2Qo0M7NRZTuCkHQecAXwOYCIOAIcGWOT3we+czq/s62tLebPn386uzAzm1S2b98+FBHtqXU5TzFdBAwC90haCGwHvhgRb9Z3lDQTWA7cUtMcwFZJAfxVRKw70S+cP38+/f39TSnezGwykPTiaOtyDlJPAxYBd0bEpcCbwG2j9L0G+HFE7K9pWxIRi4Bu4GZJV6Q2lLRCUr+k/sHBwSaWb2Y2ueUMiApQiYhHi+X1VAMj5XrqTi9FxN7i56vABmBxasOIWBcRXRHR1d6ePEoyM7NTkC0gIuIVYI+ki4umq4Hn6vtJehfwMeAHNW2zJJ078h5YBjyTq1YzMzte1stcgVXAfcUVTLuAGyWtBIiItUWfTwJb68YmLgA2SBqp8f6I2JK5VjMzq5H1Mtfx1tXVFR6kNjNrnKTto91n5jupzcwsyQFhZmZJuccgzFpGb28vAwMDTd9vpVIBoKOjo+n77uzsZPXq1U3frxk4IMyyO3z4cNklmJ0SB4RZIddf4iP77e3tzbJ/s1w8BmFmZkkOCDMzS3JAmJlZkgPCzMySHBBmZpbkgDAzsyQHhJmZJTkgzMwsyQFhZmZJDggzM0tyQJiZWZIDwszMkhwQZmaW5IAwM7OkrAEhabak9ZJekPS8pMvr1l8p6XVJTxav22vWLZf0D5IGJN2Ws04zMzte7udBfAPYEhHXSToLmJno86OI+N3aBklTgb8AlgIV4DFJGyPiucz1mplZIdsRhKTzgCuAbwFExJGIONDg5ouBgYjYFRFHgO8C1+ap1MzMUnKeYroIGATukfSEpLskzUr0u1zSU5I2S7qkaJsL7KnpUynazMxsnOQMiGnAIuDOiLgUeBOoH0t4HHh/RCwE1gB/U7Qrsb9I/RJJKyT1S+ofHBxsTuVmZpY1ICpAJSIeLZbXUw2MfxIRb0TEoeL9JmC6pLZi2wtrunYAe1O/JCLWRURXRHS1t7c3+zOYmU1a2QIiIl4B9ki6uGi6GnjHILOk90pS8X5xUc8+4DFggaRfLwa3rwc25qrVzMyOl/sqplXAfcV/8ruAGyWtBIiItcB1wB9KOgocBq6PiACOSroFeBCYCtwdEc9mrtXMzGpkDYiIeBLoqmteW7P+m8A3R9l2E7ApX3VmZjYW30ltZmZJDggzM0tyQJiZWZIDwszMkhwQZmaW5IAwM7MkB4SZmSU5IMzMLMkBYWZmSQ4IMzNLckCYmVmSA8LMzJIcEGZmluSAMDOzJAeEmZkl5X5gkFlT9fb2MjAwUHYZJ2Xnzp0ArF69uuRKTk5nZ2fL1WzN5YCwljIwMMBPn3mceee8XXYpDTtruHqg/ovdj5VcSeNeOjS17BJsAnBAWMuZd87b/EnXobLLOKN9rf+cskuwCcBjEGZmlpQ1ICTNlrRe0guSnpd0ed36GyTtKF4/kbSwZt1uSU9LelJSf846zczseLlPMX0D2BIR10k6C5hZt/5nwMci4jVJ3cA64LKa9VdFxFDmGs3MLCFbQEg6D7gC+BxARBwBjtT2iYif1Cw+AnTkqsfMzE5OzlNMFwGDwD2SnpB0l6RZY/T/PLC5ZjmArZK2S1qRsU4zM0vIGRDTgEXAnRFxKfAmcFuqo6SrqAbEl2ual0TEIqAbuFnSFaNsu0JSv6T+wcHBpn4AM7PJLGdAVIBKRDxaLK+nGhjvIOnDwF3AtRGxb6Q9IvYWP18FNgCLU78kItZFRFdEdLW3tzf5I5iZTV7ZAiIiXgH2SLq4aLoaeK62j6R5wAPAZyLipzXtsySdO/IeWAY8k6tWMzM7Xu6rmFYB9xVXMO0CbpS0EiAi1gK3A3OAv5QEcDQiuoALgA1F2zTg/ojYkrlWMzOrkTUgIuJJoKuueW3N+puAmxLb7QIW1rebmdn48Z3UZmaW5IAwM7MkB4SZmSU5IMzMLMkBYWZmSX4ehLWUSqXCmwen+nkFmb14cCqzKpWyy7CS+QjCzMySfARhLaWjo4NfHH3ZT5TL7Gv953B2hydXnux8BGFmZkkOCDMzS3JAmJlZkgPCzMySHBBmZpbkgDAzsyQHhJmZJfk+iCbq7e1lYGCg6futFHe0dmS6Lr2zs5PVq1dn2beZtS4HRAs4fPhw2SWY2STkgGiiXH+Fj+y3t7c3y/7NzFI8BmFmZklZA0LSbEnrJb0g6XlJl9etl6ReSQOSdkhaVLOuR9LO4tWTs04zMzte7lNM3wC2RMR1ks4CZtat7wYWFK/LgDuByySdD3wF6AIC2C5pY0S8lrleMzMrZDuCkHQecAXwLYCIOBIRB+q6XQt8O6oeAWZLeh/wO8C2iNhfhMI2YHmuWs3M7Hg5TzFdBAwC90h6QtJdkmbV9ZkL7KlZrhRto7UfR9IKSf2S+gcHB5tXvZnZJJczIKYBi4A7I+JS4E3gtro+SmwXY7Qf3xixLiK6IqKrvb39dOo1M7MaOccgKkAlIh4tltdzfEBUgAtrljuAvUX7lXXtD2Wp0lrOS4da65GjP3+r+nfYBTOPlVxJ4146NJXfLLsIK122gIiIVyTtkXRxRPwDcDXwXF23jcAtkr5LdZD69Yh4WdKDwH+Q9O6i3zLg3+Sq1VpHZ2dn2SWctCM7dwJw9vwFJVfSuN+kNf+trblyX8W0CrivuIJpF3CjpJUAEbEW2AR8AhgA3gJuLNbtl/SnwGPFfu6IiP2Za7UW0IpTgvhGR2tVWQMiIp6keqlqrbU16wO4eZRt7wbuzledmZmNxXdSm5lZkgPCzMySHBBmZpbkgDAzs6SGB6klTQUuqN0mIl7KUZSZmZWvoYCQtIrq5Hk/B0bu9gngw5nqMjOzkjV6BPFF4OKI2JezGDMzmzgaHYPYA7yesxAzM5tYxjyCkHRr8XYX8JCkvwV+ObI+Iv48Y21mZlaiE51iOrf4+VLxOqt4wSizq5qZ2ZlhzICIiK8CSPpURPyP2nWSPpWzMDMzK1ejYxCpmVQ9u6qZ2RnsRGMQ3VRnW50rqXYqyvOAozkLMzOzcp1oDGIv0A/8HrC9pv0g8KVcRZmZWflONAbxFPCUpPsjYnicajIzswmg0RvlHpdUf9XS61SPLr7mG+jMzM48jQbEZuBt4P5i+XpAVEPiXuCapldmZmalajQglkTEkprlpyX9OCKWSPp0jsLMzKxcjV7meo6ky0YWJC0GzikWfTWTmdkZqNEjiJuAuyWdQ/XU0hvATZJmAf9xtI0k7aZ6xdPbwNGI6Kpb/0fADTW1fABoj4j9J9rWzMzyaiggIuIx4EOS3gUoIg7UrP7eCTa/KiKGRtnv14GvA0i6BvhSROxvZFszM8ur0edB/Brwz4H5wDRJAETEHU2s5feB7zRxf2ZmdhoaHYP4AXAt1fGGN2teJxLAVknbJa0YrZOkmcBy4PunsO0KSf2S+gcHBxsoyczMGtHoGERHRCw/hf0viYi9kt4DbJP0QkQ8nOh3DfDjutNLDW0bEeuAdQBdXV2eYdbMrEkaPYL4iaQPnezOI2Jv8fNVYAOweJSu11N3eukktjUzswwaPYL4KPA5ST+j+sAgARERoz6TurjCaUpEHCzeLwOOG7MoBr4/Bnz6ZLc1a6be3l4GBgaavt+dO3cCsHr16qbvu7OzM8t+zaDxgOg+hX1fAGwoBrSnAfdHxBZJKwEiYm3R75PA1oh480TbnkINZqWbMWNG2SWYnZJGL3N9UdJHgQURcY+kdn51o9xo2+wCFiba19Yt30t1uo4TbmuWk/8SN3unhsYgJH0F+DK/ekjQdOC/5SrKzMzK1+gppk8ClwKPQ3UAWdK5Y28yceU615xLznPYOfn8uFlrazQgjkREjEz5XQwct6yBgQGeePo5js08v+xSGqIj1at3t/+/V0qupHFT3tp/4k5mNqE1GhDfk/RXwGxJXwD+APiv+crK79jM8/nFb/1u2WWcsc5+7odll2Bmp6nRQeo/k7SU6iR9FwO3R8S2rJWZmVmpGj2CoAgEh4KZ2SQxZkBIOkh1TqTjVlG9Ue68LFWZmVnpxgyIiGjZK5XMzOz0NDoXk5mZTTIOCDMzS3JAmJlZkgPCzMySHBBmZpbkgDAzsyQHhJmZJTkgzMwsqeGpNszMJqqcU/hXKhUAOjo6mr7viT4l/qQMiEqlwpS3XveMoxlNeWsflcrRssswO22HDx8uu4TSZA0ISbuBg8DbwNGI6KpbfyXwA+BnRdMDEXFHsW458A1gKnBXRPynnLWaWevK+Vf4yL57e3uz/Y6JajyOIK6KiKEx1v8oIt7xYAZJU4G/AJYCFeAxSRsj4rlmFNTR0cHPfznNz4PI6OznfkhHx3vLLsPMTsNEHaReDAxExK6IOAJ8F7i25JrMzCaV3AERwFZJ2yWtGKXP5ZKekrRZ0iVF21xgT02fStFm1nKGhoZYtWoV+/btK7sUs5OSOyCWRMQioBu4WdIVdesfB94fEQuBNcDfFO1K7Cv1XAokrZDUL6l/cHCwWXWbNU1fXx87duygr6+v7FLMTkrWgIiIvcXPV4ENVE8d1a5/IyIOFe83AdMltVE9YriwpmsHsHeU37EuIroioqu9vT3DpzA7dUNDQ2zevJmIYPPmzT6KsJaSLSAkzZJ07sh7YBnwTF2f90pS8X5xUc8+4DFggaRfl3QWcD2wMVetZrn09fURUT34PXbsmI8irKXkPIK4APi/kp4C/h7424jYImmlpJVFn+uAZ4o+vcD1UXUUuAV4EHge+F5EPJuxVrMstm3bxvDwMADDw8Ns3bq15IrMGpftMteI2AUsTLSvrXn/TeCbo2y/CdiUqz6z8bB06VI2bdrE8PAw06dPZ9myZWWXZNawiXqZq9kZoaenh+IsKlOmTKGnp6fkiswa54Awy6itrY3u7m4k0d3dzZw5c8ouyaxhk3IuJrPx1NPTw+7du330YC3HAWGWWVtbG2vWrCm7DLOT5lNMZmaW5IAwM7MkB4RZZp6LyVrVpB2DmPLW/pZ5YJB+8QYAcfZ5JVfSuClv7Qc83Te8cy6mW2+9texyzBo2KQOis7Oz7BJOys6dBwFY8But9B/ue1vu3zmH+rmYenp6fKmrtYxJGRAT+RmwKZP5iVatLjUXk48irFV4DMIsI8/FZK3MAWGW0dKlS5k+fTqA52KyluOAMMvIczFZK3NAmGXkuZislU3KQWqz8eS5mH6lt7eXgYGBsss4KTt37gRa6+KWzs7OptTrgDDLzHMx/crAwABPPPsEzC67kpNwrPrjiX98otw6GnWgebtyQJjZ+JoNx648VnYVZ6wpDzVv5MBjEGZmluSAMDOzpKynmCTtBg4CbwNHI6Krbv0NwJeLxUPAH0bEU41sa2ZmeY3HGMRVETE0yrqfAR+LiNckdQPrgMsa3NbMzDIqdZA6In5Ss/gI0FFWLWZm9k65xyAC2Cppu6QVJ+j7eWDzKW5rZmZNlvsIYklE7JX0HmCbpBci4uH6TpKuohoQHz2FbVcAKwDmzZuX51OYmU1CWY8gImJv8fNVYAOwuL6PpA8DdwHXRsS+k9m2WL8uIroioqu9vb35H8LMbJLKdgQhaRYwJSIOFu+XAXfU9ZkHPAB8JiJ+ejLbmlnrqVQq8Hpzb+ayOgegEpWm7CrnKaYLgA3FTJbTgPsjYouklQARsRa4HZgD/GXRb+Ry1uS2GWs1M7M62QIiInYBCxPta2ve3wTc1Oi2ZtbaOjo6GNSgp9rIaMpDU+iY25wLQn2cZ2ZmSQ4IMzNLckCYmVmSA8LMzJIcEGZmluSAMDOzJAeEmZkl+ZGjZja+DrTYndSHip/nlFpF4w4Ac5uzKweEmY2bzs7Osks4aTt37gRgwdwFJVfSoLnN+3d2QJjZuFm9enXZJZy0kZp7e3tLrmT8tdBxnpmZjScHhJmZJTkgzMwsyQFhZmZJDggzM0tyQJiZWZIDwszMkhwQZmaW5IAwM7OkrAEhabekpyU9Kak/sV6SeiUNSNohaVHNuh5JO4tXT846zczseOMx1cZVETE0yrpuYEHxugy4E7hM0vnAV4AuIIDtkjZGxGvjUK+ZmVH+XEzXAt+OiAAekTRb0vuAK4FtEbEfQNI2YDnwndIqbUBvby8DAwNN3+/IZGG55rHp7OxsyTlyzCyv3GMQAWyVtF3SisT6ucCemuVK0TZa+6Q0Y8YMZsyYUXYZZjbJ5D6CWBIReyW9B9gm6YWIeLhmvRLbxBjtxymCZwXAvHnzTrfe0+K/ws3sTJL1CCIi9hY/XwU2AIvrulSAC2uWO4C9Y7Snfse6iOiKiK729vZmlW5mNullCwhJsySdO/IeWAY8U9dtI/DZ4mqmjwCvR8TLwIPAMknvlvTuYtsHc9VqZmbHy3mK6QJgg6SR33N/RGyRtBIgItYCm4BPAAPAW8CNxbr9kv4UeKzY1x0jA9ZmZjY+sgVEROwCFiba19a8D+DmUba/G7g7V31mZjY230ltZmZJDggzM0tyQLSAoaEhVq1axb59+8ouxcwmEQdEC+jr62PHjh309fWVXYqZTSIOiAluaGiIzZs3ExFs3rzZRxFmNm7KnovJTqCvr4/qxV5w7Ngx+vr6uPXWW0uuymxiyTUPGuSdC22iz4PmI4gJbtu2bQwPDwMwPDzM1q1bS67IbHKZzHOh+Qhiglu6dCmbNm1ieHiY6dOns2zZsrJLMptwJvJf4a3MRxATXE9PD8Xd6EyZMoWeHj87yczGhwNigmtra6O7uxtJdHd3M2fOnLJLMrNJwqeYWkBPTw+7d+/20YOZjSsHRAtoa2tjzZo1ZZdhZpOMTzGZmVmSA8LMzJIcEGZmluSAMDOzJI1M43AmkDQIvFh2HZm0AUNlF2GnzN9fazuTv7/3R0R7asUZFRBnMkn9EdFVdh12avz9tbbJ+v35FJOZmSU5IMzMLMkB0TrWlV2AnRZ/f61tUn5/HoMwM7MkH0GYmVmSA2KCkXS3pFclPTPKeknqlTQgaYekReNdo6VJulDS/5b0vKRnJX0x0cff3wQk6WxJfy/pqeK7+2qiz69J+u/Fd/eopPnjX+n4ckBMPPcCy8dY3w0sKF4rgDvHoSZrzFHgX0XEB4CPADdL+q26Pv7+JqZfAh+PiIXAbwPLJX2krs/ngdciohP4L8B/Hucax50DYoKJiIeB/WN0uRb4dlQ9AsyW9L7xqc7GEhEvR8TjxfuDwPPA3Lpu/v4moOL7OFQsTi9e9QO01wJ9xfv1wNUaeZrXGcoB0XrmAntqlisc/5+Qlaw4/XAp8GjdKn9/E5SkqZKeBF4FtkXEqN9dRBwFXgfO6Cd4OSBaT+ovFl+KNoFIOgf4PvAvI+KN+tWJTfz9TQAR8XZE/DbQASyW9MG6LpPuu3NAtJ4KcGHNcgewt6RarI6k6VTD4b6IeCDRxd/fBBcRB4CHOH4s8J++O0nTgHcx9unglueAaD0bgc8WV8N8BHg9Il4uuyirXqEEfAt4PiL+fJRu/v4mIEntkmYX72cA/wx4oa7bRmDkub/XAf8rzvAbyfzI0QlG0neAK4E2SRXgK1QHzIiItcAm4BPAAPAWcGM5lVrCEuAzwNPFuWyAPwbmgb+/Ce59QJ+kqVT/cP5eRPxQ0h1Af0RspBr+fy1pgOqRw/XllTs+fCe1mZkl+RSTmZklOSDMzCzJAWFmZkkOCDMzS3JAmJlZkgPCrEkk/TtJ/7rsOsyaxQFhZmZJDgizUyTps8UzHZ6S9Nd1674g6bFi3fclzSzaPyXpmaL94aLtkuJZBE8W+1tQxucxq+cb5cxOgaRLgAeAJRExJOl8YDVwKCL+TNKciNhX9P0a8POIWCPpaWB5RPyjpNkRcUDSGuCRiLhP0lnA1Ig4XNZnMxvhIwizU/NxYH1EDAFERP2kbR+U9KMiEG4ALinafwzcK+kLwNSi7e+AP5b0ZeD9DgebKBwQZqdGjD3V873ALRHxIeCrwNkAEbES+BOqs4I+WRxp3A/8HnAYeFDSx3MWbtYoB4TZqfmfwL+QNAegOMVU61zg5WL67xtGGiX9RkQ8GhG3A0PAhZIuAnZFRC/VGUM/PC6fwOwEPJur2SmIiGcl/Xvg/0h6G3gC2F3T5d9SfZrci8DTVAMD4OvFILSohsxTwG3ApyUNA68Ad4zLhzA7AQ9Sm5lZkk8xmZlZkgPCzMySHBBmZpbkgDAzsyQHhJmZJTkgzMwsyQFhZmZJDggzM0v6/2AvDdypsrH/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5" descr="data:image/png;base64,iVBORw0KGgoAAAANSUhEUgAAAYIAAAEGCAYAAABo25JHAAAABHNCSVQICAgIfAhkiAAAAAlwSFlzAAALEgAACxIB0t1+/AAAADh0RVh0U29mdHdhcmUAbWF0cGxvdGxpYiB2ZXJzaW9uMy4xLjIsIGh0dHA6Ly9tYXRwbG90bGliLm9yZy8li6FKAAAVYUlEQVR4nO3df5Bd5X3f8fdHQrGE+VVgEygLUZOF1DaNIdlQzzCZEmBi6jh4OrVTp3HsUGombVKR2EnTuA4xxPnDccdO1kntyHYCpnZrgnGjMKExE6xgUiOy4vevRBvH4I2JWQzCyIhf4ts/7t1avrravRJ77t2r837N3NG55zz37Fc6mv3cc55znidVhSSpvdaMugBJ0mgZBJLUcgaBJLWcQSBJLWcQSFLLHTbqAg7U8ccfXxs3bhx1GZI0VrZv3/5YVU302zZ2QbBx40ZmZ2dHXYYkjZUkD+1vm5eGJKnlDAJJajmDQJJaziCQpJYzCCSp5QwCSWo5g0CSWm7sniOQXoqZmRnm5uYa2ff8/DwAk5OTK77vqakpNm3atOL7lcAgkFbM7t27R12CdFAMArVKk9+qF/c9MzPT2M+QmtB4H0GStUnuSHJ9n20vS/LpJHNJtiXZ2HQ9kqRvN4zO4kuBB/az7WLgiaqaAj4IvG8I9UiS9tJoECSZBH4M+Nh+mrwBuKq7fC1wXpI0WZMk6ds1fUbw28B/Bl7cz/aTgK8AVNULwJPAcb2NklySZDbJ7MLCQlO1SlIrNRYESV4PPFpV25dq1mdd7bOianNVTVfV9MRE3+G0JUkHqckzgrOBC5N8GfhfwLlJ/kdPm3ngZIAkhwFHA483WJMkqUdjQVBVv1pVk1W1EXgzcFNVvaWn2Rbgbd3lN3bb7HNGIElqztCfI0hyBTBbVVuAjwNXJ5mjcybw5mHXI0ltN5QgqKqtwNbu8mV7rX8GeNMwapAk9eegc5LUcgaBJLWcQSBJLWcQSFLLGQSS1HIGgSS1nEEgSS1nEEhSyxkEktRyBoEktZxBIEktZxBIUssZBJLUcgaBJLWcQSBJLWcQSFLLGQSS1HIGgSS1nEEgSS3XWBAkWZ/ktiR3JbkvyeV92pyS5PNJ7khyd5LXNVWPJKm/JievfxY4t6p2JVkH3JLkhqq6da827wauqaoPJ3kl8KfAxgZr0piYmZlhbm5u1GUckB07dgCwadOmEVcyuKmpqbGqV81oLAiqqoBd3bfruq/qbQYc1V0+GvhqU/VovMzNzfE3997OKUfsGXUpA/uO5zsn2M98+a9GXMlgHt61dtQlaJVo8oyAJGuB7cAU8HtVta2nyXuAzyX5T8DLgfP3s59LgEsATjnllMbq1epyyhF7ePf0ruUb6qC8d/aIUZegVaLRzuKq2lNVZwCTwFlJTu9p8pPAlVU1CbwOuDrJPjVV1eaqmq6q6YmJiSZLlqTWGcpdQ1W1E9gKXNCz6WLgmm6bLwLrgeOHUZMkqaPJu4YmkhzTXd5A57LPgz3NHgbO67Z5BZ0gWGiqJknSvprsIzgRuKrbT7CGzt1B1ye5Apitqi3AO4GPJvlFOh3HP9PtZJYkDUmTdw3dDZzZZ/1ley3fD5zdVA2SpOX5ZLEktZxBIEktZxBIUssZBJLUcgaBJLWcQSBJLWcQSFLLGQSS1HKNjj4qHaz5+Xm++dRaR8hs0ENPreXl8/OjLkOrgGcEktRynhEchKZmz5rvfjubnJxc8X2P20xUk5OTPPPCI85H0KD3zh7B+gb+r2n8GASryO7du0ddgqQWMggOQlPfrBf3OzMz08j+Jakf+wgkqeUMAklqOYNAklrOIJCkljMIJKnlDAJJarnGgiDJ+iS3JbkryX1JLt9Pu59Icn+3zaeaqkeS1F+TzxE8C5xbVbuSrANuSXJDVd262CDJqcCvAmdX1RNJvrPBeiRJfTQWBFVVwOL4AOu6r+pp9nbg96rqie5nHm2qHklSf432ESRZm+RO4FHgxqra1tPkNOC0JH+Z5NYkF+xnP5ckmU0yu7Cw0GTJktQ6jQZBVe2pqjOASeCsJKf3NDkMOBU4B/hJ4GNJjumzn81VNV1V0xMTE02WLEmtM5S7hqpqJ7AV6P3GPw/8cVU9X1V/B/w1nWCQJA1Jk3cNTSx+u0+yATgfeLCn2f8GfqTb5ng6l4q+1FRNkqR9NXnX0InAVUnW0gmca6rq+iRXALNVtQX4M+BHk9wP7AF+uaq+3mBNkqQeTd41dDdwZp/1l+21XMA7ui9J0gg4H4FWrYd3jdecxV97unOl9bsOf3HElQzm4V1rOW3URWhVMAi0Kk1NTY26hAP23I4dAKzfOB73O5zGeP47a+UZBFqVxml+5UXOMKdx5aBzktRyBoEktZxBIEktZxBIUssZBJLUcgaBJLWcQSBJLWcQSFLLGQSS1HIGgSS1nEEgSS1nEEhSyxkEktRyBoEktZxBIEktZxBIUss1FgRJ1ie5LcldSe5LcvkSbd+YpJJMN1WPJKm/JmcoexY4t6p2JVkH3JLkhqq6de9GSY4ENgHbGqxFkrQfjZ0RVMeu7tt13Vf1afobwG8BzzRViyRp/wYKgiSnJfloks8luWnxNcDn1ia5E3gUuLGqtvVsPxM4uaquX2Y/lySZTTK7sLAwSMmSpAENemnoj4CPAB8F9gy686raA5yR5Bjgs0lOr6p7AZKsAT4I/MwA+9kMbAaYnp7ud1YhSTpIgwbBC1X14YP9IVW1M8lW4ALg3u7qI4HTga1JAE4AtiS5sKpmD/ZnLZqZmWFubu6l7maoduzYAcCmTZtGXMmBmZqaGruaJX3LkkGQ5Nju4p8k+Y/AZ+l0AgNQVY8v8dkJ4PluCGwAzgfet9dnnwSO36v9VuCXViIEAObm5rjjnvt58fBjl2+8SuS5zsnO9r/9hxFXMrg1T+/3v4CkMbHcGcF2Oh286b7/5b22FfA9S3z2ROCqJGvp9EVcU1XXJ7kCmK2qLQdZ88BePPxYnnnl65v+Ma22/v4lu3ckjYElg6Cq/gl0ngmoqm+7qyfJ+mU+ezdwZp/1l+2n/TnLFStJWnmD3j76fwdcJ0kaM8v1EZwAnARs6N7quXiJ6Cjg8IZrkyQNwXJ9BK+lc3vnJPCBvdY/BbyroZokSUO0XB/BVXQ6fP91VX1mSDVJkoZouUtD7+i3vKiqPtC7TpI0Xpa7NHRk98/vA34IWLzl88eBm5sqSpI0PMtdGrocIMnngB+oqqe6799DZ9gJSdKYG/T20VOA5/Z6/xywccWrkSQN3aBjDV0N3Jbks3SeKP5XwCcaq0qSNDQDBUFV/WaSG4Af7q66qKruaK4sSdKwLHfX0FFV9Y3u4HNf7r4Wtx271KBzkqTxsNwZwaeA1/OtwefgW08XLzfonCRpDCx319Di0J230Lld9AtV9WDjVUmShmbQu4b+kM6w0h9K8rdJrk1yaYN1SZKGZNDO4puS/AWdh8p+BPhZOrOL/U6DtUmShmCgIEjy58DLgS8CXwB+qKoebbKwl2p+fp41Tz/pxCkNW/P015mff2HUZUh6CQa9NHQ3nYfITge+Hzi9O/2kJGnMDXpp6BcBkhwBXESnz+AE4GXNlfbSTE5O8rVnD3Oqyoatv/96JidPGHUZA5uZmWFubq6Rfe/YsQOATZs2rfi+p6amGtnvuGnq+M3PzwOd3xtNWO3Hb9BLQz9P52GyHwQeAv6AziUiSV0bNniSPK5279496hJGatAhJjbQmZhme1UNdEG4O6fxzXTOGg4Drq2qX+9p8w7g3wMvAAvAv6uqhwasSTpgq/lbmZbX1PFb3O/MzEwj+1/tBr009P6D2PezwLlVtSvJOuCWJDdU1a17tbkDmK6qp5P8B+C3gH9zED9LknSQBu0sPmDVsav7dl33VT1tPl9VT3ff3kpnSkxJ0hA1FgQASdYmuRN4FLixqrYt0fxi4IYm65Ek7avRIKiqPVV1Bp1v+mclOb1fuyRvAaaBvpegklySZDbJ7MLCQnMFS1ILNRoEi6pqJ7AVuKB3W5Lzgf8KXFhVz+7n85urarqqpicmJhqtVZLaprEgSDKR5Jju8gbgfODBnjZnAr9PJwRW9ZPKknSoGvT20YNxInBVkrV0Aueaqro+yRXAbFVtoXMp6Ajgj5IAPFxVFzZYkySpR2NBUFV3A2f2WX/ZXsvnN/XzJUmDGUofgSRp9TIIJKnlDAJJarkmO4tHbs3Tj4/VfAR55hsA1PqjRlzJ4NY8/TidgWgljatDNgimpqZGXcIB27HjKQBO/d5x+sV6wlj+W0v6lkM2CMZxlMm2j4AoaTTsI5CkljMIJKnlDAJJajmDQJJaziCQpJYzCCSp5QwCSWo5g0CSWs4gkKSWMwgkqeUMAklqOYNAklrOIJCkljMIJKnlGguCJOuT3JbkriT3Jbm8T5uXJfl0krkk25JsbKoeSVJ/TZ4RPAucW1WvBs4ALkjymp42FwNPVNUU8EHgfQ3WI0nqo7EgqI5d3bfruq/qafYG4Kru8rXAeUnSVE2SpH012keQZG2SO4FHgRuraltPk5OArwBU1QvAk8BxffZzSZLZJLMLCwtNlixJrdNoEFTVnqo6A5gEzkpyek+Tft/+e88aqKrNVTVdVdMTExNNlCpJrTWUu4aqaiewFbigZ9M8cDJAksOAo4HHh1GTJKmjscnrk0wAz1fVziQbgPPZtzN4C/A24IvAG4GbqmqfMwJJ42VmZoa5ublRlzGwHTt2ALBp06YRV3JgpqamVqTmxoIAOBG4KslaOmce11TV9UmuAGaragvwceDqJHN0zgTe3GA9koZkbm6OO+67A44ZdSUDerHzxx1/f8do6zgQO1duV40FQVXdDZzZZ/1ley0/A7ypqRokjdAx8OI5L466ikPWmq0rd2XfJ4slqeUMAklqOYNAklrOIJCkljMIJKnlDAJJajmDQJJaziCQpJYzCCSp5QwCSWo5g0CSWs4gkKSWMwgkqeUMAklquSbnIzhkNTXpRpOTY6zUBBaSDj0GwSqyYcOGUZcgqYUMgoPgN2tpafPz8/Dkyk6eoh47Yb7mV2RXHiVJajnPCCStuMnJSRay4FSVDVqzdQ2TJ02uzL5WZC99JDk5yeeTPJDkviSX9mlzdJI/SXJXt81FTdUjSeqvyTOCF4B3VtXtSY4Etie5saru36vNzwH3V9WPJ5kA/jrJJ6vquQbrkiTtpbEzgqp6pKpu7y4/BTwAnNTbDDgySYAjgMfpBIgkaUiG0lmcZCNwJrCtZ9PvAq8AvgrcA1xaVftcVExySZLZJLMLCwsNVytJ7dJ4ECQ5AvgM8AtV9Y2eza8F7gT+MXAG8LtJjurdR1VtrqrpqpqemJhoumRJapVGgyDJOjoh8Mmquq5Pk4uA66pjDvg74J82WZMk6ds1eddQgI8DD1TVB/bT7GHgvG777wK+D/hSUzVJkvbV5F1DZwM/DdyT5M7uuncBpwBU1UeA3wCuTHIPEOBXquqxBmuSJPVoLAiq6hY6v9yXavNV4EebqkGStDyHmJCkljMIJKnlDAJJajkHnZPUjJ1jNAz1ru6fR4y0igOzk33HajhIBoGkFTc1NTXqEg7I4uyAp5506ogrOQAnrdy/s0EgacWN2+RNi/XOzMyMuJLRGJPzNklSUwwCSWo5g0CSWs4gkKSWMwgkqeUMAklqOYNAklrOIJCkljMIJKnlDAJJajmDQJJazrGGJI2NmZkZ5ubmVny/i4PONTVG0tTU1Koef8kgkNR6GzZsGHUJI9VYECQ5GfgEcALwIrC5qn6nT7tzgN8G1gGPVdW/aKomSeNtNX+rHmdNnhG8ALyzqm5PciSwPcmNVXX/YoMkxwD/Hbigqh5O8p0N1iNJ6qOxzuKqeqSqbu8uPwU8wL7z6fxb4Lqqerjb7tGm6pEk9TeUu4aSbATOBLb1bDoN+EdJtibZnuSt+/n8JUlmk8wuLCw0W6wktUzjQZDkCOAzwC9U1Td6Nh8G/CDwY8BrgV9LclrvPqpqc1VNV9X0xMRE0yVLUqs0etdQknV0QuCTVXVdnybzdDqIvwl8M8nNwKuBv2myLknStzR2RpAkwMeBB6rqA/tp9sfADyc5LMnhwD+n05cgSRqSJs8IzgZ+GrgnyZ3dde8CTgGoqo9U1QNJ/g9wN51bTD9WVfc2WJMkqUdjQVBVtwAZoN37gfc3VYckaWmpqlHXcECSLAAPjbqOBh0PPDbqInTQPH7j61A/dt9dVX3vthm7IDjUJZmtqulR16GD4/EbX20+do4+KkktZxBIUssZBKvP5lEXoJfE4ze+Wnvs7COQpJbzjECSWs4gkKSWMwhGIMkfJHk0Sd+nqNMxk2Quyd1JfmDYNaq/JCcn+XySB5Lcl+TSPm08fqtUkvVJbktyV/f4Xd6nzcuSfLp7/LZ1R08+pBkEo3ElcMES2/8lcGr3dQnw4SHUpMEsTrj0CuA1wM8leWVPG4/f6vUscG5VvRo4A7ggyWt62lwMPFFVU8AHgfcNucahMwhGoKpuBh5foskbgE9Ux63AMUlOHE51WsqAEy55/Fap7jHZ1X27rvvqvWPmDcBV3eVrgfO6g2gesgyC1ekk4Ct7vZ9n3182GrElJlzy+K1iSdZ2B8J8FLixqvZ7/KrqBeBJ4LjhVjlcBsHq1O/bh/f5riLLTLjk8VvFqmpPVZ0BTAJnJTm9p0nrjp9BsDrNAyfv9X4S+OqIalGPASdc8vitclW1E9jKvv11///4JTkMOJqlL+WOPYNgddoCvLV798lrgCer6pFRF6WBJ1zy+K1SSSaSHNNd3gCcDzzY02wL8Lbu8huBm+oQf/K20akq1V+S/wmcAxyfZB74dTqdVlTVR4A/BV4HzAFPAxeNplL1seyES3j8VrMTgauSrKXzRfiaqro+yRXAbFVtoRP0VyeZo3Mm8ObRlTscDjEhSS3npSFJajmDQJJaziCQpJYzCCSp5QwCSWo5g0A6QEnek+SXRl2HtFIMAklqOYNAWkaSt3bnFbgrydU9296e5K+62z6T5PDu+jclube7/ubuuld1x8K/s7u/U0fx95F6+UCZtIQkrwKuA86uqseSHAtsAnZV1X9LclxVfb3b9r3A16rqQ0nuAS6oqr9PckxV7UzyIeDWqvpkku8A1lbV7lH93aRFnhFISzsXuLaqHgOoqt7Bx05P8oXuL/6fAl7VXf+XwJVJ3g6s7a77IvCuJL8CfLchoNXCIJCWFpYegvhK4Oer6p8BlwPrAarqZ4F30xnF8s7umcOngAuB3cCfJTm3ycKlQRkE0tL+HPiJJMcBdC8N7e1I4JHu0NQ/tbgyyfdW1baqugx4DDg5yfcAX6qqGTojXH7/UP4G0jIcfVRaQlXdl+Q3gb9Isge4A/jyXk1+jc4MZQ8B99AJBoD3dzuDQydM7gL+C/CWJM8D/wBcMZS/hLQMO4slqeW8NCRJLWcQSFLLGQSS1HIGgSS1nEEgSS1nEEhSyxkEktRy/w/14lEDLIgyX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5" t="5497" r="3003" b="17557"/>
          <a:stretch/>
        </p:blipFill>
        <p:spPr bwMode="auto">
          <a:xfrm>
            <a:off x="1973686" y="3338231"/>
            <a:ext cx="5105400" cy="315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1352416" y="3262032"/>
            <a:ext cx="0" cy="3305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53355" y="6567767"/>
            <a:ext cx="670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358422" y="4745622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Width (cm)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238487" y="6560740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class</a:t>
            </a:r>
            <a:endParaRPr lang="en-US" sz="1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247507" y="6430495"/>
            <a:ext cx="1629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90984" y="6299130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2.6</a:t>
            </a:r>
            <a:endParaRPr lang="en-US" sz="11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247507" y="3410462"/>
            <a:ext cx="1629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90984" y="3279097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4.0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0135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59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Initial 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91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Good clustering</a:t>
            </a:r>
          </a:p>
          <a:p>
            <a:r>
              <a:rPr lang="en-US" dirty="0" smtClean="0"/>
              <a:t>Linear trend </a:t>
            </a:r>
            <a:r>
              <a:rPr lang="en-US" dirty="0" smtClean="0"/>
              <a:t>in </a:t>
            </a:r>
            <a:r>
              <a:rPr lang="en-US" dirty="0" smtClean="0"/>
              <a:t>many comparisons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50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1"/>
            <a:ext cx="8229600" cy="609599"/>
          </a:xfrm>
        </p:spPr>
        <p:txBody>
          <a:bodyPr/>
          <a:lstStyle/>
          <a:p>
            <a:r>
              <a:rPr lang="en-US" dirty="0" smtClean="0"/>
              <a:t>Most clear clusters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Initial EDA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343400" cy="5577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980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4478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Summary statistics</a:t>
            </a:r>
          </a:p>
          <a:p>
            <a:r>
              <a:rPr lang="en-US" dirty="0" smtClean="0"/>
              <a:t>Bootstrapping</a:t>
            </a:r>
            <a:endParaRPr lang="en-US" dirty="0" smtClean="0"/>
          </a:p>
          <a:p>
            <a:r>
              <a:rPr lang="en-US" dirty="0" smtClean="0"/>
              <a:t>Pearson R Coefficient &amp; p - values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68" y="3200400"/>
            <a:ext cx="9144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997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Statistical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182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Bootstrapping</a:t>
            </a:r>
          </a:p>
          <a:p>
            <a:pPr lvl="1"/>
            <a:r>
              <a:rPr lang="en-US" dirty="0" smtClean="0"/>
              <a:t>Are observed differences in seed features representative of the overall population, or a random observation due to sample size?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1" y="2819400"/>
            <a:ext cx="9045751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776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61"/>
            <a:ext cx="8229600" cy="7392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9905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Bootstrapping</a:t>
            </a:r>
          </a:p>
          <a:p>
            <a:pPr lvl="1"/>
            <a:r>
              <a:rPr lang="en-US" dirty="0" smtClean="0"/>
              <a:t>Most values with p-value of 100%</a:t>
            </a:r>
          </a:p>
          <a:p>
            <a:pPr lvl="1"/>
            <a:r>
              <a:rPr lang="en-US" dirty="0" smtClean="0"/>
              <a:t>Smallest p: 78.5%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0" y="2057400"/>
            <a:ext cx="912269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972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61"/>
            <a:ext cx="8229600" cy="7392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7619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Pearson Correlation</a:t>
            </a:r>
          </a:p>
          <a:p>
            <a:pPr lvl="1"/>
            <a:r>
              <a:rPr lang="en-US" dirty="0" smtClean="0"/>
              <a:t>Heat-map of R and p</a:t>
            </a:r>
          </a:p>
          <a:p>
            <a:pPr lvl="1"/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9822"/>
            <a:ext cx="9144000" cy="4550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05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3228</TotalTime>
  <Words>346</Words>
  <Application>Microsoft Office PowerPoint</Application>
  <PresentationFormat>On-screen Show (4:3)</PresentationFormat>
  <Paragraphs>95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Data Story  E. Erik Larsen</vt:lpstr>
      <vt:lpstr>Wrangling</vt:lpstr>
      <vt:lpstr>Initial EDA</vt:lpstr>
      <vt:lpstr>Initial EDA</vt:lpstr>
      <vt:lpstr>Initial EDA</vt:lpstr>
      <vt:lpstr>Statistical Analysis</vt:lpstr>
      <vt:lpstr>Statistical Analysis</vt:lpstr>
      <vt:lpstr>Statistical Analysis</vt:lpstr>
      <vt:lpstr>Statistical Analysis</vt:lpstr>
      <vt:lpstr>Statistical Analysis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Neural Network Performance</vt:lpstr>
      <vt:lpstr>NN ROC and AUC</vt:lpstr>
      <vt:lpstr>Conclusion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Story</dc:title>
  <dc:creator>Erik</dc:creator>
  <cp:lastModifiedBy>Erik</cp:lastModifiedBy>
  <cp:revision>18</cp:revision>
  <dcterms:created xsi:type="dcterms:W3CDTF">2020-03-02T00:15:32Z</dcterms:created>
  <dcterms:modified xsi:type="dcterms:W3CDTF">2020-09-23T16:50:54Z</dcterms:modified>
</cp:coreProperties>
</file>